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9"/>
  </p:notesMasterIdLst>
  <p:handoutMasterIdLst>
    <p:handoutMasterId r:id="rId40"/>
  </p:handoutMasterIdLst>
  <p:sldIdLst>
    <p:sldId id="1056" r:id="rId2"/>
    <p:sldId id="303" r:id="rId3"/>
    <p:sldId id="1068" r:id="rId4"/>
    <p:sldId id="1070" r:id="rId5"/>
    <p:sldId id="959" r:id="rId6"/>
    <p:sldId id="256" r:id="rId7"/>
    <p:sldId id="1071" r:id="rId8"/>
    <p:sldId id="1072" r:id="rId9"/>
    <p:sldId id="1074" r:id="rId10"/>
    <p:sldId id="1076" r:id="rId11"/>
    <p:sldId id="1058" r:id="rId12"/>
    <p:sldId id="264" r:id="rId13"/>
    <p:sldId id="1057" r:id="rId14"/>
    <p:sldId id="277" r:id="rId15"/>
    <p:sldId id="283" r:id="rId16"/>
    <p:sldId id="284" r:id="rId17"/>
    <p:sldId id="258" r:id="rId18"/>
    <p:sldId id="1066" r:id="rId19"/>
    <p:sldId id="1067" r:id="rId20"/>
    <p:sldId id="287" r:id="rId21"/>
    <p:sldId id="841" r:id="rId22"/>
    <p:sldId id="295" r:id="rId23"/>
    <p:sldId id="1060" r:id="rId24"/>
    <p:sldId id="1061" r:id="rId25"/>
    <p:sldId id="1063" r:id="rId26"/>
    <p:sldId id="1064" r:id="rId27"/>
    <p:sldId id="1062" r:id="rId28"/>
    <p:sldId id="301" r:id="rId29"/>
    <p:sldId id="1059" r:id="rId30"/>
    <p:sldId id="286" r:id="rId31"/>
    <p:sldId id="302" r:id="rId32"/>
    <p:sldId id="276" r:id="rId33"/>
    <p:sldId id="278" r:id="rId34"/>
    <p:sldId id="279" r:id="rId35"/>
    <p:sldId id="280" r:id="rId36"/>
    <p:sldId id="281" r:id="rId37"/>
    <p:sldId id="289" r:id="rId38"/>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D93"/>
    <a:srgbClr val="FFFFFF"/>
    <a:srgbClr val="A4A5A4"/>
    <a:srgbClr val="E6F5F3"/>
    <a:srgbClr val="1B333F"/>
    <a:srgbClr val="000000"/>
    <a:srgbClr val="EE7330"/>
    <a:srgbClr val="3B52A2"/>
    <a:srgbClr val="514F69"/>
    <a:srgbClr val="F47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8"/>
    <p:restoredTop sz="93058" autoAdjust="0"/>
  </p:normalViewPr>
  <p:slideViewPr>
    <p:cSldViewPr>
      <p:cViewPr varScale="1">
        <p:scale>
          <a:sx n="105" d="100"/>
          <a:sy n="105" d="100"/>
        </p:scale>
        <p:origin x="600"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1" d="100"/>
          <a:sy n="71" d="100"/>
        </p:scale>
        <p:origin x="359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4B954-8AB3-4294-B14B-E30A25FF4DB7}" type="doc">
      <dgm:prSet loTypeId="urn:microsoft.com/office/officeart/2005/8/layout/rings+Icon" loCatId="officeonline" qsTypeId="urn:microsoft.com/office/officeart/2005/8/quickstyle/simple1" qsCatId="simple" csTypeId="urn:microsoft.com/office/officeart/2005/8/colors/accent2_2" csCatId="accent2" phldr="1"/>
      <dgm:spPr/>
      <dgm:t>
        <a:bodyPr/>
        <a:lstStyle/>
        <a:p>
          <a:endParaRPr lang="en-US"/>
        </a:p>
      </dgm:t>
    </dgm:pt>
    <dgm:pt modelId="{FC91AE56-3B1F-4667-9AA4-3AD06E007117}">
      <dgm:prSet custT="1"/>
      <dgm:spPr/>
      <dgm:t>
        <a:bodyPr/>
        <a:lstStyle/>
        <a:p>
          <a:pPr rtl="0"/>
          <a:r>
            <a:rPr lang="en-US" sz="1800" b="1" dirty="0" err="1">
              <a:latin typeface="Lato" panose="020F0502020204030203" pitchFamily="34" charset="0"/>
              <a:ea typeface="Lato" panose="020F0502020204030203" pitchFamily="34" charset="0"/>
              <a:cs typeface="Lato" panose="020F0502020204030203" pitchFamily="34" charset="0"/>
            </a:rPr>
            <a:t>Rencana</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Pembelajaran</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i="1" dirty="0">
              <a:latin typeface="Lato" panose="020F0502020204030203" pitchFamily="34" charset="0"/>
              <a:ea typeface="Lato" panose="020F0502020204030203" pitchFamily="34" charset="0"/>
              <a:cs typeface="Lato" panose="020F0502020204030203" pitchFamily="34" charset="0"/>
            </a:rPr>
            <a:t>component</a:t>
          </a:r>
          <a:r>
            <a:rPr lang="en-US" sz="1800" b="1" dirty="0">
              <a:latin typeface="Lato" panose="020F0502020204030203" pitchFamily="34" charset="0"/>
              <a:ea typeface="Lato" panose="020F0502020204030203" pitchFamily="34" charset="0"/>
              <a:cs typeface="Lato" panose="020F0502020204030203" pitchFamily="34" charset="0"/>
            </a:rPr>
            <a:t>)</a:t>
          </a:r>
        </a:p>
      </dgm:t>
    </dgm:pt>
    <dgm:pt modelId="{95910ACA-44EA-4027-9E7B-F23A15008CBA}" type="parTrans" cxnId="{6EFC4005-ABDC-457A-B7E8-276BC402CFA0}">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ADE1ECBC-C528-4082-8724-DC7FEA3857A0}" type="sibTrans" cxnId="{6EFC4005-ABDC-457A-B7E8-276BC402CFA0}">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26A1B388-3D72-4C5F-9EB1-C27417A6BDBB}">
      <dgm:prSet custT="1"/>
      <dgm:spPr/>
      <dgm:t>
        <a:bodyPr/>
        <a:lstStyle/>
        <a:p>
          <a:pPr rtl="0"/>
          <a:r>
            <a:rPr lang="en-US" sz="1800" b="1" dirty="0" err="1">
              <a:latin typeface="Lato" panose="020F0502020204030203" pitchFamily="34" charset="0"/>
              <a:ea typeface="Lato" panose="020F0502020204030203" pitchFamily="34" charset="0"/>
              <a:cs typeface="Lato" panose="020F0502020204030203" pitchFamily="34" charset="0"/>
            </a:rPr>
            <a:t>Materi</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i="1" dirty="0">
              <a:latin typeface="Lato" panose="020F0502020204030203" pitchFamily="34" charset="0"/>
              <a:ea typeface="Lato" panose="020F0502020204030203" pitchFamily="34" charset="0"/>
              <a:cs typeface="Lato" panose="020F0502020204030203" pitchFamily="34" charset="0"/>
            </a:rPr>
            <a:t>content</a:t>
          </a:r>
          <a:r>
            <a:rPr lang="en-US" sz="1800" b="1" dirty="0">
              <a:latin typeface="Lato" panose="020F0502020204030203" pitchFamily="34" charset="0"/>
              <a:ea typeface="Lato" panose="020F0502020204030203" pitchFamily="34" charset="0"/>
              <a:cs typeface="Lato" panose="020F0502020204030203" pitchFamily="34" charset="0"/>
            </a:rPr>
            <a:t>)</a:t>
          </a:r>
        </a:p>
      </dgm:t>
    </dgm:pt>
    <dgm:pt modelId="{3EA9298A-5E7F-4959-A9D3-138CC51EEEA7}" type="parTrans" cxnId="{8DA0F8D8-8C30-4C8B-83B4-F857DAFD97EB}">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95F9A98C-6BC2-48DB-B11C-D8AB7F491311}" type="sibTrans" cxnId="{8DA0F8D8-8C30-4C8B-83B4-F857DAFD97EB}">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C017CEFB-4C33-4A2A-8E2D-AA8C0CC76F65}">
      <dgm:prSet custT="1"/>
      <dgm:spPr/>
      <dgm:t>
        <a:bodyPr/>
        <a:lstStyle/>
        <a:p>
          <a:pPr rtl="0"/>
          <a:r>
            <a:rPr lang="en-US" sz="1800" b="1" dirty="0" err="1">
              <a:latin typeface="Lato" panose="020F0502020204030203" pitchFamily="34" charset="0"/>
              <a:ea typeface="Lato" panose="020F0502020204030203" pitchFamily="34" charset="0"/>
              <a:cs typeface="Lato" panose="020F0502020204030203" pitchFamily="34" charset="0"/>
            </a:rPr>
            <a:t>Metode</a:t>
          </a:r>
          <a:r>
            <a:rPr lang="en-US" sz="1800" b="1" dirty="0">
              <a:latin typeface="Lato" panose="020F0502020204030203" pitchFamily="34" charset="0"/>
              <a:ea typeface="Lato" panose="020F0502020204030203" pitchFamily="34" charset="0"/>
              <a:cs typeface="Lato" panose="020F0502020204030203" pitchFamily="34" charset="0"/>
            </a:rPr>
            <a:t> &amp; </a:t>
          </a:r>
          <a:r>
            <a:rPr lang="en-US" sz="1800" b="1" dirty="0" err="1">
              <a:latin typeface="Lato" panose="020F0502020204030203" pitchFamily="34" charset="0"/>
              <a:ea typeface="Lato" panose="020F0502020204030203" pitchFamily="34" charset="0"/>
              <a:cs typeface="Lato" panose="020F0502020204030203" pitchFamily="34" charset="0"/>
            </a:rPr>
            <a:t>strategi</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Interaksi</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i="1" dirty="0">
              <a:latin typeface="Lato" panose="020F0502020204030203" pitchFamily="34" charset="0"/>
              <a:ea typeface="Lato" panose="020F0502020204030203" pitchFamily="34" charset="0"/>
              <a:cs typeface="Lato" panose="020F0502020204030203" pitchFamily="34" charset="0"/>
            </a:rPr>
            <a:t>process</a:t>
          </a:r>
          <a:r>
            <a:rPr lang="en-US" sz="1800" b="1" dirty="0">
              <a:latin typeface="Lato" panose="020F0502020204030203" pitchFamily="34" charset="0"/>
              <a:ea typeface="Lato" panose="020F0502020204030203" pitchFamily="34" charset="0"/>
              <a:cs typeface="Lato" panose="020F0502020204030203" pitchFamily="34" charset="0"/>
            </a:rPr>
            <a:t>)</a:t>
          </a:r>
        </a:p>
      </dgm:t>
    </dgm:pt>
    <dgm:pt modelId="{2BD42F1D-C29E-4729-B0FD-5D35583219BD}" type="parTrans" cxnId="{7CC9C011-B1C1-489B-9B19-C6325F69736F}">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193F58BD-9A30-479E-BF2B-2542681BCB19}" type="sibTrans" cxnId="{7CC9C011-B1C1-489B-9B19-C6325F69736F}">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A03E5341-C1E1-4A7E-BF98-FF812D9A6243}">
      <dgm:prSet custT="1"/>
      <dgm:spPr/>
      <dgm:t>
        <a:bodyPr/>
        <a:lstStyle/>
        <a:p>
          <a:pPr rtl="0"/>
          <a:r>
            <a:rPr lang="en-US" sz="1800" b="1" dirty="0" err="1">
              <a:latin typeface="Lato" panose="020F0502020204030203" pitchFamily="34" charset="0"/>
              <a:ea typeface="Lato" panose="020F0502020204030203" pitchFamily="34" charset="0"/>
              <a:cs typeface="Lato" panose="020F0502020204030203" pitchFamily="34" charset="0"/>
            </a:rPr>
            <a:t>Asesmen</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dan</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Evaluasi</a:t>
          </a:r>
          <a:endParaRPr lang="en-US" sz="1800" b="1" dirty="0">
            <a:latin typeface="Lato" panose="020F0502020204030203" pitchFamily="34" charset="0"/>
            <a:ea typeface="Lato" panose="020F0502020204030203" pitchFamily="34" charset="0"/>
            <a:cs typeface="Lato" panose="020F0502020204030203" pitchFamily="34" charset="0"/>
          </a:endParaRPr>
        </a:p>
      </dgm:t>
    </dgm:pt>
    <dgm:pt modelId="{DE1804DA-8C1B-44AC-A68C-0C7F7DC57A67}" type="parTrans" cxnId="{239C7426-3203-4451-8A8C-4879C4178A45}">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D0B13374-9D27-4E1A-AB16-5683B18E9514}" type="sibTrans" cxnId="{239C7426-3203-4451-8A8C-4879C4178A45}">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7E1AC00B-44A7-4EBB-9FA0-9E4C697F05DD}">
      <dgm:prSet custT="1"/>
      <dgm:spPr/>
      <dgm:t>
        <a:bodyPr/>
        <a:lstStyle/>
        <a:p>
          <a:pPr rtl="0"/>
          <a:r>
            <a:rPr lang="en-US" sz="1800" b="1" dirty="0" err="1">
              <a:latin typeface="Lato" panose="020F0502020204030203" pitchFamily="34" charset="0"/>
              <a:ea typeface="Lato" panose="020F0502020204030203" pitchFamily="34" charset="0"/>
              <a:cs typeface="Lato" panose="020F0502020204030203" pitchFamily="34" charset="0"/>
            </a:rPr>
            <a:t>Teknologi</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i="1" dirty="0">
              <a:latin typeface="Lato" panose="020F0502020204030203" pitchFamily="34" charset="0"/>
              <a:ea typeface="Lato" panose="020F0502020204030203" pitchFamily="34" charset="0"/>
              <a:cs typeface="Lato" panose="020F0502020204030203" pitchFamily="34" charset="0"/>
            </a:rPr>
            <a:t>system</a:t>
          </a:r>
          <a:r>
            <a:rPr lang="en-US" sz="1800" b="1" dirty="0">
              <a:latin typeface="Lato" panose="020F0502020204030203" pitchFamily="34" charset="0"/>
              <a:ea typeface="Lato" panose="020F0502020204030203" pitchFamily="34" charset="0"/>
              <a:cs typeface="Lato" panose="020F0502020204030203" pitchFamily="34" charset="0"/>
            </a:rPr>
            <a:t>)</a:t>
          </a:r>
        </a:p>
      </dgm:t>
    </dgm:pt>
    <dgm:pt modelId="{6985E5F3-59D0-49B9-A2E8-C96E632B955C}" type="parTrans" cxnId="{A4B28E70-CF39-435D-A27D-73121C74CB23}">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F6BA4208-C8FE-492F-B4B5-20152A54537D}" type="sibTrans" cxnId="{A4B28E70-CF39-435D-A27D-73121C74CB23}">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F75AD186-572C-4C6E-A495-E83637295F28}">
      <dgm:prSet custT="1"/>
      <dgm:spPr>
        <a:solidFill>
          <a:schemeClr val="accent4">
            <a:alpha val="50000"/>
          </a:schemeClr>
        </a:solidFill>
      </dgm:spPr>
      <dgm:t>
        <a:bodyPr/>
        <a:lstStyle/>
        <a:p>
          <a:pPr rtl="0"/>
          <a:r>
            <a:rPr lang="en-US" sz="1800" b="1" dirty="0">
              <a:latin typeface="Lato" panose="020F0502020204030203" pitchFamily="34" charset="0"/>
              <a:ea typeface="Lato" panose="020F0502020204030203" pitchFamily="34" charset="0"/>
              <a:cs typeface="Lato" panose="020F0502020204030203" pitchFamily="34" charset="0"/>
            </a:rPr>
            <a:t>SDM (</a:t>
          </a:r>
          <a:r>
            <a:rPr lang="en-US" sz="1800" b="1" dirty="0" err="1">
              <a:latin typeface="Lato" panose="020F0502020204030203" pitchFamily="34" charset="0"/>
              <a:ea typeface="Lato" panose="020F0502020204030203" pitchFamily="34" charset="0"/>
              <a:cs typeface="Lato" panose="020F0502020204030203" pitchFamily="34" charset="0"/>
            </a:rPr>
            <a:t>tambahan</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dirty="0" err="1">
              <a:latin typeface="Lato" panose="020F0502020204030203" pitchFamily="34" charset="0"/>
              <a:ea typeface="Lato" panose="020F0502020204030203" pitchFamily="34" charset="0"/>
              <a:cs typeface="Lato" panose="020F0502020204030203" pitchFamily="34" charset="0"/>
            </a:rPr>
            <a:t>dari</a:t>
          </a:r>
          <a:r>
            <a:rPr lang="en-US" sz="1800" b="1" dirty="0">
              <a:latin typeface="Lato" panose="020F0502020204030203" pitchFamily="34" charset="0"/>
              <a:ea typeface="Lato" panose="020F0502020204030203" pitchFamily="34" charset="0"/>
              <a:cs typeface="Lato" panose="020F0502020204030203" pitchFamily="34" charset="0"/>
            </a:rPr>
            <a:t> </a:t>
          </a:r>
          <a:r>
            <a:rPr lang="en-US" sz="1800" b="1" i="1" dirty="0">
              <a:latin typeface="Lato" panose="020F0502020204030203" pitchFamily="34" charset="0"/>
              <a:ea typeface="Lato" panose="020F0502020204030203" pitchFamily="34" charset="0"/>
              <a:cs typeface="Lato" panose="020F0502020204030203" pitchFamily="34" charset="0"/>
            </a:rPr>
            <a:t>educating online forum </a:t>
          </a:r>
          <a:r>
            <a:rPr lang="en-US" sz="1800" b="1" dirty="0">
              <a:latin typeface="Lato" panose="020F0502020204030203" pitchFamily="34" charset="0"/>
              <a:ea typeface="Lato" panose="020F0502020204030203" pitchFamily="34" charset="0"/>
              <a:cs typeface="Lato" panose="020F0502020204030203" pitchFamily="34" charset="0"/>
            </a:rPr>
            <a:t>– KL)</a:t>
          </a:r>
        </a:p>
      </dgm:t>
    </dgm:pt>
    <dgm:pt modelId="{0AFB4DAF-8DA6-45F4-901C-49473FC824F4}" type="parTrans" cxnId="{EB37B247-775C-4124-A7B7-7B1D071EFD23}">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C07C08D4-92E2-4A80-829A-80FC3A0177E8}" type="sibTrans" cxnId="{EB37B247-775C-4124-A7B7-7B1D071EFD23}">
      <dgm:prSet/>
      <dgm:spPr/>
      <dgm:t>
        <a:bodyPr/>
        <a:lstStyle/>
        <a:p>
          <a:endParaRPr lang="en-US" sz="1800">
            <a:latin typeface="Lato" panose="020F0502020204030203" pitchFamily="34" charset="0"/>
            <a:ea typeface="Lato" panose="020F0502020204030203" pitchFamily="34" charset="0"/>
            <a:cs typeface="Lato" panose="020F0502020204030203" pitchFamily="34" charset="0"/>
          </a:endParaRPr>
        </a:p>
      </dgm:t>
    </dgm:pt>
    <dgm:pt modelId="{DC58C120-03A4-43C7-BCE2-0E9732A2257F}" type="pres">
      <dgm:prSet presAssocID="{D3B4B954-8AB3-4294-B14B-E30A25FF4DB7}" presName="Name0" presStyleCnt="0">
        <dgm:presLayoutVars>
          <dgm:chMax val="7"/>
          <dgm:dir/>
          <dgm:resizeHandles val="exact"/>
        </dgm:presLayoutVars>
      </dgm:prSet>
      <dgm:spPr/>
    </dgm:pt>
    <dgm:pt modelId="{B2B60E0E-56AA-4522-8A21-239225568D69}" type="pres">
      <dgm:prSet presAssocID="{D3B4B954-8AB3-4294-B14B-E30A25FF4DB7}" presName="ellipse1" presStyleLbl="vennNode1" presStyleIdx="0" presStyleCnt="6">
        <dgm:presLayoutVars>
          <dgm:bulletEnabled val="1"/>
        </dgm:presLayoutVars>
      </dgm:prSet>
      <dgm:spPr/>
    </dgm:pt>
    <dgm:pt modelId="{1D53DD80-6D37-4C33-8FD3-310FE1964DB0}" type="pres">
      <dgm:prSet presAssocID="{D3B4B954-8AB3-4294-B14B-E30A25FF4DB7}" presName="ellipse2" presStyleLbl="vennNode1" presStyleIdx="1" presStyleCnt="6">
        <dgm:presLayoutVars>
          <dgm:bulletEnabled val="1"/>
        </dgm:presLayoutVars>
      </dgm:prSet>
      <dgm:spPr/>
    </dgm:pt>
    <dgm:pt modelId="{8515E23B-9895-420C-8CFD-080B66099068}" type="pres">
      <dgm:prSet presAssocID="{D3B4B954-8AB3-4294-B14B-E30A25FF4DB7}" presName="ellipse3" presStyleLbl="vennNode1" presStyleIdx="2" presStyleCnt="6" custLinFactNeighborY="-7558">
        <dgm:presLayoutVars>
          <dgm:bulletEnabled val="1"/>
        </dgm:presLayoutVars>
      </dgm:prSet>
      <dgm:spPr/>
    </dgm:pt>
    <dgm:pt modelId="{D964EE73-2823-4EC0-B871-0711DA39AA0D}" type="pres">
      <dgm:prSet presAssocID="{D3B4B954-8AB3-4294-B14B-E30A25FF4DB7}" presName="ellipse4" presStyleLbl="vennNode1" presStyleIdx="3" presStyleCnt="6">
        <dgm:presLayoutVars>
          <dgm:bulletEnabled val="1"/>
        </dgm:presLayoutVars>
      </dgm:prSet>
      <dgm:spPr/>
    </dgm:pt>
    <dgm:pt modelId="{0B6A8C29-E2D7-4646-8E56-2D68F46A6298}" type="pres">
      <dgm:prSet presAssocID="{D3B4B954-8AB3-4294-B14B-E30A25FF4DB7}" presName="ellipse5" presStyleLbl="vennNode1" presStyleIdx="4" presStyleCnt="6">
        <dgm:presLayoutVars>
          <dgm:bulletEnabled val="1"/>
        </dgm:presLayoutVars>
      </dgm:prSet>
      <dgm:spPr/>
    </dgm:pt>
    <dgm:pt modelId="{DD84F72C-917F-482D-9636-F1C431CA3C7C}" type="pres">
      <dgm:prSet presAssocID="{D3B4B954-8AB3-4294-B14B-E30A25FF4DB7}" presName="ellipse6" presStyleLbl="vennNode1" presStyleIdx="5" presStyleCnt="6">
        <dgm:presLayoutVars>
          <dgm:bulletEnabled val="1"/>
        </dgm:presLayoutVars>
      </dgm:prSet>
      <dgm:spPr/>
    </dgm:pt>
  </dgm:ptLst>
  <dgm:cxnLst>
    <dgm:cxn modelId="{E1F6AE01-AB00-469C-9E8C-24D9E262AFA3}" type="presOf" srcId="{26A1B388-3D72-4C5F-9EB1-C27417A6BDBB}" destId="{1D53DD80-6D37-4C33-8FD3-310FE1964DB0}" srcOrd="0" destOrd="0" presId="urn:microsoft.com/office/officeart/2005/8/layout/rings+Icon"/>
    <dgm:cxn modelId="{6EFC4005-ABDC-457A-B7E8-276BC402CFA0}" srcId="{D3B4B954-8AB3-4294-B14B-E30A25FF4DB7}" destId="{FC91AE56-3B1F-4667-9AA4-3AD06E007117}" srcOrd="0" destOrd="0" parTransId="{95910ACA-44EA-4027-9E7B-F23A15008CBA}" sibTransId="{ADE1ECBC-C528-4082-8724-DC7FEA3857A0}"/>
    <dgm:cxn modelId="{72F59C08-07AB-4CD5-A65C-CC7BBCD9B16D}" type="presOf" srcId="{D3B4B954-8AB3-4294-B14B-E30A25FF4DB7}" destId="{DC58C120-03A4-43C7-BCE2-0E9732A2257F}" srcOrd="0" destOrd="0" presId="urn:microsoft.com/office/officeart/2005/8/layout/rings+Icon"/>
    <dgm:cxn modelId="{7CC9C011-B1C1-489B-9B19-C6325F69736F}" srcId="{D3B4B954-8AB3-4294-B14B-E30A25FF4DB7}" destId="{C017CEFB-4C33-4A2A-8E2D-AA8C0CC76F65}" srcOrd="2" destOrd="0" parTransId="{2BD42F1D-C29E-4729-B0FD-5D35583219BD}" sibTransId="{193F58BD-9A30-479E-BF2B-2542681BCB19}"/>
    <dgm:cxn modelId="{239C7426-3203-4451-8A8C-4879C4178A45}" srcId="{D3B4B954-8AB3-4294-B14B-E30A25FF4DB7}" destId="{A03E5341-C1E1-4A7E-BF98-FF812D9A6243}" srcOrd="3" destOrd="0" parTransId="{DE1804DA-8C1B-44AC-A68C-0C7F7DC57A67}" sibTransId="{D0B13374-9D27-4E1A-AB16-5683B18E9514}"/>
    <dgm:cxn modelId="{E9D03D32-1F7C-4377-A8A3-2945CEBBF7FB}" type="presOf" srcId="{A03E5341-C1E1-4A7E-BF98-FF812D9A6243}" destId="{D964EE73-2823-4EC0-B871-0711DA39AA0D}" srcOrd="0" destOrd="0" presId="urn:microsoft.com/office/officeart/2005/8/layout/rings+Icon"/>
    <dgm:cxn modelId="{EB37B247-775C-4124-A7B7-7B1D071EFD23}" srcId="{D3B4B954-8AB3-4294-B14B-E30A25FF4DB7}" destId="{F75AD186-572C-4C6E-A495-E83637295F28}" srcOrd="5" destOrd="0" parTransId="{0AFB4DAF-8DA6-45F4-901C-49473FC824F4}" sibTransId="{C07C08D4-92E2-4A80-829A-80FC3A0177E8}"/>
    <dgm:cxn modelId="{A4B28E70-CF39-435D-A27D-73121C74CB23}" srcId="{D3B4B954-8AB3-4294-B14B-E30A25FF4DB7}" destId="{7E1AC00B-44A7-4EBB-9FA0-9E4C697F05DD}" srcOrd="4" destOrd="0" parTransId="{6985E5F3-59D0-49B9-A2E8-C96E632B955C}" sibTransId="{F6BA4208-C8FE-492F-B4B5-20152A54537D}"/>
    <dgm:cxn modelId="{456B4C7B-1115-40B9-8093-B935E3DDD94B}" type="presOf" srcId="{FC91AE56-3B1F-4667-9AA4-3AD06E007117}" destId="{B2B60E0E-56AA-4522-8A21-239225568D69}" srcOrd="0" destOrd="0" presId="urn:microsoft.com/office/officeart/2005/8/layout/rings+Icon"/>
    <dgm:cxn modelId="{5CB3B4A6-DE4B-493E-B660-62328D9E3267}" type="presOf" srcId="{C017CEFB-4C33-4A2A-8E2D-AA8C0CC76F65}" destId="{8515E23B-9895-420C-8CFD-080B66099068}" srcOrd="0" destOrd="0" presId="urn:microsoft.com/office/officeart/2005/8/layout/rings+Icon"/>
    <dgm:cxn modelId="{282DD4D8-EBFA-48F3-9B50-BC55C1F93F62}" type="presOf" srcId="{F75AD186-572C-4C6E-A495-E83637295F28}" destId="{DD84F72C-917F-482D-9636-F1C431CA3C7C}" srcOrd="0" destOrd="0" presId="urn:microsoft.com/office/officeart/2005/8/layout/rings+Icon"/>
    <dgm:cxn modelId="{8DA0F8D8-8C30-4C8B-83B4-F857DAFD97EB}" srcId="{D3B4B954-8AB3-4294-B14B-E30A25FF4DB7}" destId="{26A1B388-3D72-4C5F-9EB1-C27417A6BDBB}" srcOrd="1" destOrd="0" parTransId="{3EA9298A-5E7F-4959-A9D3-138CC51EEEA7}" sibTransId="{95F9A98C-6BC2-48DB-B11C-D8AB7F491311}"/>
    <dgm:cxn modelId="{8D773FE4-1468-4F40-BC6D-CE04A5816E22}" type="presOf" srcId="{7E1AC00B-44A7-4EBB-9FA0-9E4C697F05DD}" destId="{0B6A8C29-E2D7-4646-8E56-2D68F46A6298}" srcOrd="0" destOrd="0" presId="urn:microsoft.com/office/officeart/2005/8/layout/rings+Icon"/>
    <dgm:cxn modelId="{4F00ACF6-DE20-4320-8055-BF8753BA65B9}" type="presParOf" srcId="{DC58C120-03A4-43C7-BCE2-0E9732A2257F}" destId="{B2B60E0E-56AA-4522-8A21-239225568D69}" srcOrd="0" destOrd="0" presId="urn:microsoft.com/office/officeart/2005/8/layout/rings+Icon"/>
    <dgm:cxn modelId="{01D0D751-089A-4CE6-A4E9-2F4F625757C1}" type="presParOf" srcId="{DC58C120-03A4-43C7-BCE2-0E9732A2257F}" destId="{1D53DD80-6D37-4C33-8FD3-310FE1964DB0}" srcOrd="1" destOrd="0" presId="urn:microsoft.com/office/officeart/2005/8/layout/rings+Icon"/>
    <dgm:cxn modelId="{B53FC8B0-57EA-4EEA-828A-2FD30B3BD056}" type="presParOf" srcId="{DC58C120-03A4-43C7-BCE2-0E9732A2257F}" destId="{8515E23B-9895-420C-8CFD-080B66099068}" srcOrd="2" destOrd="0" presId="urn:microsoft.com/office/officeart/2005/8/layout/rings+Icon"/>
    <dgm:cxn modelId="{65938486-637B-41A4-965D-2E9AE57FF63E}" type="presParOf" srcId="{DC58C120-03A4-43C7-BCE2-0E9732A2257F}" destId="{D964EE73-2823-4EC0-B871-0711DA39AA0D}" srcOrd="3" destOrd="0" presId="urn:microsoft.com/office/officeart/2005/8/layout/rings+Icon"/>
    <dgm:cxn modelId="{3A169691-2662-42CE-A971-7465F9D699D3}" type="presParOf" srcId="{DC58C120-03A4-43C7-BCE2-0E9732A2257F}" destId="{0B6A8C29-E2D7-4646-8E56-2D68F46A6298}" srcOrd="4" destOrd="0" presId="urn:microsoft.com/office/officeart/2005/8/layout/rings+Icon"/>
    <dgm:cxn modelId="{786C6273-D0E2-497B-9D1B-1C711B96C5C9}" type="presParOf" srcId="{DC58C120-03A4-43C7-BCE2-0E9732A2257F}" destId="{DD84F72C-917F-482D-9636-F1C431CA3C7C}"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F69538-5735-495C-8DC5-0929D685BD3E}"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56606647-35B9-45C0-A4C6-1462B1E52596}">
      <dgm:prSet/>
      <dgm:spPr/>
      <dgm:t>
        <a:bodyPr/>
        <a:lstStyle/>
        <a:p>
          <a:pPr algn="l" rtl="0"/>
          <a:r>
            <a:rPr lang="fi-FI" b="0" u="none" strike="noStrike" dirty="0">
              <a:effectLst/>
              <a:latin typeface="Lato" panose="020F0502020204030203" pitchFamily="34" charset="0"/>
              <a:ea typeface="Lato" panose="020F0502020204030203" pitchFamily="34" charset="0"/>
              <a:cs typeface="Lato" panose="020F0502020204030203" pitchFamily="34" charset="0"/>
            </a:rPr>
            <a:t>Kemudahan akses terhadap materi oleh pengguna</a:t>
          </a:r>
          <a:endParaRPr lang="en-US" b="0" dirty="0">
            <a:latin typeface="Lato" panose="020F0502020204030203" pitchFamily="34" charset="0"/>
            <a:ea typeface="Lato" panose="020F0502020204030203" pitchFamily="34" charset="0"/>
            <a:cs typeface="Lato" panose="020F0502020204030203" pitchFamily="34" charset="0"/>
          </a:endParaRPr>
        </a:p>
      </dgm:t>
    </dgm:pt>
    <dgm:pt modelId="{DCD122F5-79F9-43C9-B1A0-8642E902256B}" type="parTrans" cxnId="{7A30D288-5A1B-427B-BA9B-066C385891BC}">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ADD37B34-95DE-4D40-832F-4B1801B5BE57}" type="sibTrans" cxnId="{7A30D288-5A1B-427B-BA9B-066C385891BC}">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A1977B68-BE34-46FF-894B-34DB8388DA9B}">
      <dgm:prSet/>
      <dgm:spPr/>
      <dgm:t>
        <a:bodyPr/>
        <a:lstStyle/>
        <a:p>
          <a:pPr algn="l" rtl="0"/>
          <a:r>
            <a:rPr lang="en-US" b="0" u="none" strike="noStrike" dirty="0" err="1">
              <a:effectLst/>
              <a:latin typeface="Lato" panose="020F0502020204030203" pitchFamily="34" charset="0"/>
              <a:ea typeface="Lato" panose="020F0502020204030203" pitchFamily="34" charset="0"/>
              <a:cs typeface="Lato" panose="020F0502020204030203" pitchFamily="34" charset="0"/>
            </a:rPr>
            <a:t>Tersedianya</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navigasi</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ke</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berbagai</a:t>
          </a:r>
          <a:r>
            <a:rPr lang="en-US" b="0" u="none" strike="noStrike" dirty="0">
              <a:effectLst/>
              <a:latin typeface="Lato" panose="020F0502020204030203" pitchFamily="34" charset="0"/>
              <a:ea typeface="Lato" panose="020F0502020204030203" pitchFamily="34" charset="0"/>
              <a:cs typeface="Lato" panose="020F0502020204030203" pitchFamily="34" charset="0"/>
            </a:rPr>
            <a:t> domain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sumber</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belajar</a:t>
          </a:r>
          <a:r>
            <a:rPr lang="en-US" b="0" u="none" strike="noStrike" dirty="0">
              <a:effectLst/>
              <a:latin typeface="Lato" panose="020F0502020204030203" pitchFamily="34" charset="0"/>
              <a:ea typeface="Lato" panose="020F0502020204030203" pitchFamily="34" charset="0"/>
              <a:cs typeface="Lato" panose="020F0502020204030203" pitchFamily="34" charset="0"/>
            </a:rPr>
            <a:t> daring</a:t>
          </a:r>
          <a:endParaRPr lang="en-US" b="0" dirty="0">
            <a:latin typeface="Lato" panose="020F0502020204030203" pitchFamily="34" charset="0"/>
            <a:ea typeface="Lato" panose="020F0502020204030203" pitchFamily="34" charset="0"/>
            <a:cs typeface="Lato" panose="020F0502020204030203" pitchFamily="34" charset="0"/>
          </a:endParaRPr>
        </a:p>
      </dgm:t>
    </dgm:pt>
    <dgm:pt modelId="{01AA0F96-4218-4FAB-B88D-C672F1D8514A}" type="parTrans" cxnId="{BCB09CAD-ED5C-45E9-B4A2-1D0781B0234E}">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FD5A4A4D-8BF6-471D-AFBB-A8793084D2E7}" type="sibTrans" cxnId="{BCB09CAD-ED5C-45E9-B4A2-1D0781B0234E}">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417533F6-9FEB-4AE1-B705-F958B804CE1B}">
      <dgm:prSet/>
      <dgm:spPr/>
      <dgm:t>
        <a:bodyPr/>
        <a:lstStyle/>
        <a:p>
          <a:pPr algn="l" rtl="0"/>
          <a:r>
            <a:rPr lang="en-US" b="0" i="1" dirty="0">
              <a:latin typeface="Lato" panose="020F0502020204030203" pitchFamily="34" charset="0"/>
              <a:ea typeface="Lato" panose="020F0502020204030203" pitchFamily="34" charset="0"/>
              <a:cs typeface="Lato" panose="020F0502020204030203" pitchFamily="34" charset="0"/>
            </a:rPr>
            <a:t>User friendly</a:t>
          </a:r>
        </a:p>
      </dgm:t>
    </dgm:pt>
    <dgm:pt modelId="{425E9398-97A7-49AA-AB0B-F46209101BD5}" type="parTrans" cxnId="{77C1639A-B34F-4E62-9FB8-3DFE52549AA6}">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D6ABA202-B4B0-4FEE-8133-A6059D919039}" type="sibTrans" cxnId="{77C1639A-B34F-4E62-9FB8-3DFE52549AA6}">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054BC642-2ACE-4F51-AA45-154C6DD15696}">
      <dgm:prSet/>
      <dgm:spPr/>
      <dgm:t>
        <a:bodyPr/>
        <a:lstStyle/>
        <a:p>
          <a:pPr algn="l" rtl="0"/>
          <a:r>
            <a:rPr lang="en-US" b="0" u="none" strike="noStrike" dirty="0" err="1">
              <a:effectLst/>
              <a:latin typeface="Lato" panose="020F0502020204030203" pitchFamily="34" charset="0"/>
              <a:ea typeface="Lato" panose="020F0502020204030203" pitchFamily="34" charset="0"/>
              <a:cs typeface="Lato" panose="020F0502020204030203" pitchFamily="34" charset="0"/>
            </a:rPr>
            <a:t>Menggunakan</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teknologi</a:t>
          </a:r>
          <a:r>
            <a:rPr lang="en-US" b="0" u="none" strike="noStrike" dirty="0">
              <a:effectLst/>
              <a:latin typeface="Lato" panose="020F0502020204030203" pitchFamily="34" charset="0"/>
              <a:ea typeface="Lato" panose="020F0502020204030203" pitchFamily="34" charset="0"/>
              <a:cs typeface="Lato" panose="020F0502020204030203" pitchFamily="34" charset="0"/>
            </a:rPr>
            <a:t> multimedia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untuk</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memberikan</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ilustrasi</a:t>
          </a:r>
          <a:r>
            <a:rPr lang="en-US" b="0" u="none" strike="noStrike" dirty="0">
              <a:effectLst/>
              <a:latin typeface="Lato" panose="020F0502020204030203" pitchFamily="34" charset="0"/>
              <a:ea typeface="Lato" panose="020F0502020204030203" pitchFamily="34" charset="0"/>
              <a:cs typeface="Lato" panose="020F0502020204030203" pitchFamily="34" charset="0"/>
            </a:rPr>
            <a:t> yang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menarik</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sehingga</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dapat</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menggugah</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peserta</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didik</a:t>
          </a:r>
          <a:r>
            <a:rPr lang="en-US" b="0" u="none" strike="noStrike" dirty="0">
              <a:effectLst/>
              <a:latin typeface="Lato" panose="020F0502020204030203" pitchFamily="34" charset="0"/>
              <a:ea typeface="Lato" panose="020F0502020204030203" pitchFamily="34" charset="0"/>
              <a:cs typeface="Lato" panose="020F0502020204030203" pitchFamily="34" charset="0"/>
            </a:rPr>
            <a:t> agar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tertarik</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mempelajari</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materi</a:t>
          </a:r>
          <a:r>
            <a:rPr lang="en-US" b="0" u="none" strike="noStrike" dirty="0">
              <a:effectLst/>
              <a:latin typeface="Lato" panose="020F0502020204030203" pitchFamily="34" charset="0"/>
              <a:ea typeface="Lato" panose="020F0502020204030203" pitchFamily="34" charset="0"/>
              <a:cs typeface="Lato" panose="020F0502020204030203" pitchFamily="34" charset="0"/>
            </a:rPr>
            <a:t>.</a:t>
          </a:r>
          <a:endParaRPr lang="en-US" b="0" dirty="0">
            <a:latin typeface="Lato" panose="020F0502020204030203" pitchFamily="34" charset="0"/>
            <a:ea typeface="Lato" panose="020F0502020204030203" pitchFamily="34" charset="0"/>
            <a:cs typeface="Lato" panose="020F0502020204030203" pitchFamily="34" charset="0"/>
          </a:endParaRPr>
        </a:p>
      </dgm:t>
    </dgm:pt>
    <dgm:pt modelId="{B481DEC9-870E-4319-8087-4C5C6B698291}" type="parTrans" cxnId="{E2571DED-F98B-4651-BF0B-FE6EF3EB1ACA}">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0F8A606D-95CC-4AD4-93FB-9D341E654BEF}" type="sibTrans" cxnId="{E2571DED-F98B-4651-BF0B-FE6EF3EB1ACA}">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98ECEFDC-07B2-47DC-9ADE-D914D6F497EF}">
      <dgm:prSet/>
      <dgm:spPr/>
      <dgm:t>
        <a:bodyPr/>
        <a:lstStyle/>
        <a:p>
          <a:pPr algn="l" rtl="0"/>
          <a:r>
            <a:rPr lang="en-US" b="0" dirty="0" err="1">
              <a:latin typeface="Lato" panose="020F0502020204030203" pitchFamily="34" charset="0"/>
              <a:ea typeface="Lato" panose="020F0502020204030203" pitchFamily="34" charset="0"/>
              <a:cs typeface="Lato" panose="020F0502020204030203" pitchFamily="34" charset="0"/>
            </a:rPr>
            <a:t>Persyaratan</a:t>
          </a:r>
          <a:r>
            <a:rPr lang="en-US" b="0" dirty="0">
              <a:latin typeface="Lato" panose="020F0502020204030203" pitchFamily="34" charset="0"/>
              <a:ea typeface="Lato" panose="020F0502020204030203" pitchFamily="34" charset="0"/>
              <a:cs typeface="Lato" panose="020F0502020204030203" pitchFamily="34" charset="0"/>
            </a:rPr>
            <a:t> </a:t>
          </a:r>
          <a:r>
            <a:rPr lang="en-US" b="0" dirty="0" err="1">
              <a:latin typeface="Lato" panose="020F0502020204030203" pitchFamily="34" charset="0"/>
              <a:ea typeface="Lato" panose="020F0502020204030203" pitchFamily="34" charset="0"/>
              <a:cs typeface="Lato" panose="020F0502020204030203" pitchFamily="34" charset="0"/>
            </a:rPr>
            <a:t>teknologi</a:t>
          </a:r>
          <a:r>
            <a:rPr lang="en-US" b="0" dirty="0">
              <a:latin typeface="Lato" panose="020F0502020204030203" pitchFamily="34" charset="0"/>
              <a:ea typeface="Lato" panose="020F0502020204030203" pitchFamily="34" charset="0"/>
              <a:cs typeface="Lato" panose="020F0502020204030203" pitchFamily="34" charset="0"/>
            </a:rPr>
            <a:t> </a:t>
          </a:r>
          <a:r>
            <a:rPr lang="en-US" b="0" dirty="0" err="1">
              <a:latin typeface="Lato" panose="020F0502020204030203" pitchFamily="34" charset="0"/>
              <a:ea typeface="Lato" panose="020F0502020204030203" pitchFamily="34" charset="0"/>
              <a:cs typeface="Lato" panose="020F0502020204030203" pitchFamily="34" charset="0"/>
            </a:rPr>
            <a:t>bagi</a:t>
          </a:r>
          <a:r>
            <a:rPr lang="en-US" b="0" dirty="0">
              <a:latin typeface="Lato" panose="020F0502020204030203" pitchFamily="34" charset="0"/>
              <a:ea typeface="Lato" panose="020F0502020204030203" pitchFamily="34" charset="0"/>
              <a:cs typeface="Lato" panose="020F0502020204030203" pitchFamily="34" charset="0"/>
            </a:rPr>
            <a:t> </a:t>
          </a:r>
          <a:r>
            <a:rPr lang="en-US" b="0" dirty="0" err="1">
              <a:latin typeface="Lato" panose="020F0502020204030203" pitchFamily="34" charset="0"/>
              <a:ea typeface="Lato" panose="020F0502020204030203" pitchFamily="34" charset="0"/>
              <a:cs typeface="Lato" panose="020F0502020204030203" pitchFamily="34" charset="0"/>
            </a:rPr>
            <a:t>mahasiswa</a:t>
          </a:r>
          <a:endParaRPr lang="en-US" b="0" dirty="0">
            <a:latin typeface="Lato" panose="020F0502020204030203" pitchFamily="34" charset="0"/>
            <a:ea typeface="Lato" panose="020F0502020204030203" pitchFamily="34" charset="0"/>
            <a:cs typeface="Lato" panose="020F0502020204030203" pitchFamily="34" charset="0"/>
          </a:endParaRPr>
        </a:p>
      </dgm:t>
    </dgm:pt>
    <dgm:pt modelId="{57C40FC3-8A73-419E-BB9F-755ED7551C4C}" type="parTrans" cxnId="{5F7136DA-F017-4496-B477-0B40022D4E95}">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3D0938A2-62CB-44A2-AA77-C27DA91F2E26}" type="sibTrans" cxnId="{5F7136DA-F017-4496-B477-0B40022D4E95}">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E8DAFB75-3242-4104-A6A4-9AD42E193A5C}">
      <dgm:prSet/>
      <dgm:spPr/>
      <dgm:t>
        <a:bodyPr/>
        <a:lstStyle/>
        <a:p>
          <a:pPr algn="l" rtl="0"/>
          <a:r>
            <a:rPr lang="en-US" b="0" u="none" strike="noStrike" dirty="0" err="1">
              <a:effectLst/>
              <a:latin typeface="Lato" panose="020F0502020204030203" pitchFamily="34" charset="0"/>
              <a:ea typeface="Lato" panose="020F0502020204030203" pitchFamily="34" charset="0"/>
              <a:cs typeface="Lato" panose="020F0502020204030203" pitchFamily="34" charset="0"/>
            </a:rPr>
            <a:t>Semua</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sumber</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belajar</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menyebutkan</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sumbernya</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atau</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hak</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ciptanya</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dengan</a:t>
          </a:r>
          <a:r>
            <a:rPr lang="en-US" b="0" u="none" strike="noStrike" dirty="0">
              <a:effectLst/>
              <a:latin typeface="Lato" panose="020F0502020204030203" pitchFamily="34" charset="0"/>
              <a:ea typeface="Lato" panose="020F0502020204030203" pitchFamily="34" charset="0"/>
              <a:cs typeface="Lato" panose="020F0502020204030203" pitchFamily="34" charset="0"/>
            </a:rPr>
            <a:t> </a:t>
          </a:r>
          <a:r>
            <a:rPr lang="en-US" b="0" u="none" strike="noStrike" dirty="0" err="1">
              <a:effectLst/>
              <a:latin typeface="Lato" panose="020F0502020204030203" pitchFamily="34" charset="0"/>
              <a:ea typeface="Lato" panose="020F0502020204030203" pitchFamily="34" charset="0"/>
              <a:cs typeface="Lato" panose="020F0502020204030203" pitchFamily="34" charset="0"/>
            </a:rPr>
            <a:t>jelas</a:t>
          </a:r>
          <a:r>
            <a:rPr lang="en-US" b="0" u="none" strike="noStrike" dirty="0">
              <a:effectLst/>
              <a:latin typeface="Lato" panose="020F0502020204030203" pitchFamily="34" charset="0"/>
              <a:ea typeface="Lato" panose="020F0502020204030203" pitchFamily="34" charset="0"/>
              <a:cs typeface="Lato" panose="020F0502020204030203" pitchFamily="34" charset="0"/>
            </a:rPr>
            <a:t>.</a:t>
          </a:r>
          <a:endParaRPr lang="en-US" b="0" dirty="0">
            <a:latin typeface="Lato" panose="020F0502020204030203" pitchFamily="34" charset="0"/>
            <a:ea typeface="Lato" panose="020F0502020204030203" pitchFamily="34" charset="0"/>
            <a:cs typeface="Lato" panose="020F0502020204030203" pitchFamily="34" charset="0"/>
          </a:endParaRPr>
        </a:p>
      </dgm:t>
    </dgm:pt>
    <dgm:pt modelId="{C8D7753F-DD7A-47EF-8950-098EE43F3804}" type="parTrans" cxnId="{A19C4206-070B-44B9-AC68-4E28DDCEA405}">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F80DA547-E8B4-4EE5-BA3F-117FD2EDFCC3}" type="sibTrans" cxnId="{A19C4206-070B-44B9-AC68-4E28DDCEA405}">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3D1082AD-3B3A-4AB3-8521-C63DEEABEDCE}">
      <dgm:prSet/>
      <dgm:spPr/>
      <dgm:t>
        <a:bodyPr/>
        <a:lstStyle/>
        <a:p>
          <a:pPr algn="l" rtl="0"/>
          <a:r>
            <a:rPr lang="en-US" b="0" u="none" strike="noStrike">
              <a:effectLst/>
              <a:latin typeface="Lato" panose="020F0502020204030203" pitchFamily="34" charset="0"/>
              <a:ea typeface="Lato" panose="020F0502020204030203" pitchFamily="34" charset="0"/>
              <a:cs typeface="Lato" panose="020F0502020204030203" pitchFamily="34" charset="0"/>
            </a:rPr>
            <a:t>Keragaman sinkronus dan asinkronus</a:t>
          </a:r>
          <a:endParaRPr lang="en-US" b="0" dirty="0">
            <a:latin typeface="Lato" panose="020F0502020204030203" pitchFamily="34" charset="0"/>
            <a:ea typeface="Lato" panose="020F0502020204030203" pitchFamily="34" charset="0"/>
            <a:cs typeface="Lato" panose="020F0502020204030203" pitchFamily="34" charset="0"/>
          </a:endParaRPr>
        </a:p>
      </dgm:t>
    </dgm:pt>
    <dgm:pt modelId="{6709735C-A6BD-45BB-A4F6-6C79D2D4A4FF}" type="parTrans" cxnId="{35C79B9A-B460-4B36-83CC-C1895F2C9FAF}">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2448EA65-7613-495B-A9DA-A9A0ADA1B9CF}" type="sibTrans" cxnId="{35C79B9A-B460-4B36-83CC-C1895F2C9FAF}">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9F4ED2C5-A1A5-440C-86E2-5C9BE102E7A4}">
      <dgm:prSet/>
      <dgm:spPr/>
      <dgm:t>
        <a:bodyPr/>
        <a:lstStyle/>
        <a:p>
          <a:pPr algn="l" rtl="0"/>
          <a:r>
            <a:rPr lang="fi-FI" b="0" u="none" strike="noStrike" dirty="0">
              <a:effectLst/>
              <a:latin typeface="Lato" panose="020F0502020204030203" pitchFamily="34" charset="0"/>
              <a:ea typeface="Lato" panose="020F0502020204030203" pitchFamily="34" charset="0"/>
              <a:cs typeface="Lato" panose="020F0502020204030203" pitchFamily="34" charset="0"/>
            </a:rPr>
            <a:t>Akses </a:t>
          </a:r>
          <a:r>
            <a:rPr lang="fi-FI" b="0" u="none" strike="noStrike" dirty="0" err="1">
              <a:effectLst/>
              <a:latin typeface="Lato" panose="020F0502020204030203" pitchFamily="34" charset="0"/>
              <a:ea typeface="Lato" panose="020F0502020204030203" pitchFamily="34" charset="0"/>
              <a:cs typeface="Lato" panose="020F0502020204030203" pitchFamily="34" charset="0"/>
            </a:rPr>
            <a:t>sistem</a:t>
          </a:r>
          <a:r>
            <a:rPr lang="fi-FI" b="0" u="none" strike="noStrike" dirty="0">
              <a:effectLst/>
              <a:latin typeface="Lato" panose="020F0502020204030203" pitchFamily="34" charset="0"/>
              <a:ea typeface="Lato" panose="020F0502020204030203" pitchFamily="34" charset="0"/>
              <a:cs typeface="Lato" panose="020F0502020204030203" pitchFamily="34" charset="0"/>
            </a:rPr>
            <a:t> SPADA (kecepatan akses, kemudahan)</a:t>
          </a:r>
          <a:endParaRPr lang="en-US" b="0" dirty="0">
            <a:latin typeface="Lato" panose="020F0502020204030203" pitchFamily="34" charset="0"/>
            <a:ea typeface="Lato" panose="020F0502020204030203" pitchFamily="34" charset="0"/>
            <a:cs typeface="Lato" panose="020F0502020204030203" pitchFamily="34" charset="0"/>
          </a:endParaRPr>
        </a:p>
      </dgm:t>
    </dgm:pt>
    <dgm:pt modelId="{48A60BE3-979D-4356-838D-8E6FECDACFDB}" type="parTrans" cxnId="{E3B26C56-680C-494D-BC20-0FD2D5B82013}">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C6FFAEC7-44F9-4F6E-B302-D954F0CE7E78}" type="sibTrans" cxnId="{E3B26C56-680C-494D-BC20-0FD2D5B82013}">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BA2F95D8-4340-4E66-9311-9363555520CE}" type="pres">
      <dgm:prSet presAssocID="{39F69538-5735-495C-8DC5-0929D685BD3E}" presName="Name0" presStyleCnt="0">
        <dgm:presLayoutVars>
          <dgm:dir/>
          <dgm:animLvl val="lvl"/>
          <dgm:resizeHandles val="exact"/>
        </dgm:presLayoutVars>
      </dgm:prSet>
      <dgm:spPr/>
    </dgm:pt>
    <dgm:pt modelId="{F6DAD32B-1499-48AC-9D19-85D68D54953A}" type="pres">
      <dgm:prSet presAssocID="{98ECEFDC-07B2-47DC-9ADE-D914D6F497EF}" presName="linNode" presStyleCnt="0"/>
      <dgm:spPr/>
    </dgm:pt>
    <dgm:pt modelId="{6FB67EDF-16FF-4F34-9459-D6C760B47839}" type="pres">
      <dgm:prSet presAssocID="{98ECEFDC-07B2-47DC-9ADE-D914D6F497EF}" presName="parentText" presStyleLbl="node1" presStyleIdx="0" presStyleCnt="8" custScaleX="277778" custLinFactY="-46997" custLinFactNeighborX="62115" custLinFactNeighborY="-100000">
        <dgm:presLayoutVars>
          <dgm:chMax val="1"/>
          <dgm:bulletEnabled val="1"/>
        </dgm:presLayoutVars>
      </dgm:prSet>
      <dgm:spPr/>
    </dgm:pt>
    <dgm:pt modelId="{BE8280ED-456D-4BD3-9602-8584435380AC}" type="pres">
      <dgm:prSet presAssocID="{3D0938A2-62CB-44A2-AA77-C27DA91F2E26}" presName="sp" presStyleCnt="0"/>
      <dgm:spPr/>
    </dgm:pt>
    <dgm:pt modelId="{DF6CF4E3-CA33-4F74-B02B-22135ADCD69B}" type="pres">
      <dgm:prSet presAssocID="{56606647-35B9-45C0-A4C6-1462B1E52596}" presName="linNode" presStyleCnt="0"/>
      <dgm:spPr/>
    </dgm:pt>
    <dgm:pt modelId="{6854EAD0-4161-44FC-8943-584CE282EED7}" type="pres">
      <dgm:prSet presAssocID="{56606647-35B9-45C0-A4C6-1462B1E52596}" presName="parentText" presStyleLbl="node1" presStyleIdx="1" presStyleCnt="8" custScaleX="277778">
        <dgm:presLayoutVars>
          <dgm:chMax val="1"/>
          <dgm:bulletEnabled val="1"/>
        </dgm:presLayoutVars>
      </dgm:prSet>
      <dgm:spPr/>
    </dgm:pt>
    <dgm:pt modelId="{D6F1CC60-AD71-4722-8EC8-EC2E4E00135C}" type="pres">
      <dgm:prSet presAssocID="{ADD37B34-95DE-4D40-832F-4B1801B5BE57}" presName="sp" presStyleCnt="0"/>
      <dgm:spPr/>
    </dgm:pt>
    <dgm:pt modelId="{2AFB30CD-9601-4B2F-80E0-498D03EC78AE}" type="pres">
      <dgm:prSet presAssocID="{A1977B68-BE34-46FF-894B-34DB8388DA9B}" presName="linNode" presStyleCnt="0"/>
      <dgm:spPr/>
    </dgm:pt>
    <dgm:pt modelId="{D6D1EC62-C299-41DA-8498-9444AF59E9D5}" type="pres">
      <dgm:prSet presAssocID="{A1977B68-BE34-46FF-894B-34DB8388DA9B}" presName="parentText" presStyleLbl="node1" presStyleIdx="2" presStyleCnt="8" custScaleX="277778" custLinFactNeighborX="1966">
        <dgm:presLayoutVars>
          <dgm:chMax val="1"/>
          <dgm:bulletEnabled val="1"/>
        </dgm:presLayoutVars>
      </dgm:prSet>
      <dgm:spPr/>
    </dgm:pt>
    <dgm:pt modelId="{7C27C67E-D800-4289-8793-03680907F367}" type="pres">
      <dgm:prSet presAssocID="{FD5A4A4D-8BF6-471D-AFBB-A8793084D2E7}" presName="sp" presStyleCnt="0"/>
      <dgm:spPr/>
    </dgm:pt>
    <dgm:pt modelId="{CAA8C9A8-960A-4F8F-BA31-E48EE56EC57F}" type="pres">
      <dgm:prSet presAssocID="{417533F6-9FEB-4AE1-B705-F958B804CE1B}" presName="linNode" presStyleCnt="0"/>
      <dgm:spPr/>
    </dgm:pt>
    <dgm:pt modelId="{8A9BB5D6-4D8E-461F-85AF-D3DCBD239746}" type="pres">
      <dgm:prSet presAssocID="{417533F6-9FEB-4AE1-B705-F958B804CE1B}" presName="parentText" presStyleLbl="node1" presStyleIdx="3" presStyleCnt="8" custScaleX="277778">
        <dgm:presLayoutVars>
          <dgm:chMax val="1"/>
          <dgm:bulletEnabled val="1"/>
        </dgm:presLayoutVars>
      </dgm:prSet>
      <dgm:spPr/>
    </dgm:pt>
    <dgm:pt modelId="{4281118E-E856-41D4-8C3B-BC5CAA7D179D}" type="pres">
      <dgm:prSet presAssocID="{D6ABA202-B4B0-4FEE-8133-A6059D919039}" presName="sp" presStyleCnt="0"/>
      <dgm:spPr/>
    </dgm:pt>
    <dgm:pt modelId="{B3D8B979-CC0D-485D-8830-530670589267}" type="pres">
      <dgm:prSet presAssocID="{3D1082AD-3B3A-4AB3-8521-C63DEEABEDCE}" presName="linNode" presStyleCnt="0"/>
      <dgm:spPr/>
    </dgm:pt>
    <dgm:pt modelId="{C017FEC0-47F7-4E5F-BB7B-2B81FF5AF52E}" type="pres">
      <dgm:prSet presAssocID="{3D1082AD-3B3A-4AB3-8521-C63DEEABEDCE}" presName="parentText" presStyleLbl="node1" presStyleIdx="4" presStyleCnt="8" custScaleX="277778">
        <dgm:presLayoutVars>
          <dgm:chMax val="1"/>
          <dgm:bulletEnabled val="1"/>
        </dgm:presLayoutVars>
      </dgm:prSet>
      <dgm:spPr/>
    </dgm:pt>
    <dgm:pt modelId="{3D96704F-8CF5-44D1-ADA4-27DD44862BB0}" type="pres">
      <dgm:prSet presAssocID="{2448EA65-7613-495B-A9DA-A9A0ADA1B9CF}" presName="sp" presStyleCnt="0"/>
      <dgm:spPr/>
    </dgm:pt>
    <dgm:pt modelId="{F1A99B4F-E9B7-40A1-8FE8-C3E0F808562A}" type="pres">
      <dgm:prSet presAssocID="{054BC642-2ACE-4F51-AA45-154C6DD15696}" presName="linNode" presStyleCnt="0"/>
      <dgm:spPr/>
    </dgm:pt>
    <dgm:pt modelId="{58583234-50BA-401B-8A12-50268F0E1AE2}" type="pres">
      <dgm:prSet presAssocID="{054BC642-2ACE-4F51-AA45-154C6DD15696}" presName="parentText" presStyleLbl="node1" presStyleIdx="5" presStyleCnt="8" custScaleX="277778">
        <dgm:presLayoutVars>
          <dgm:chMax val="1"/>
          <dgm:bulletEnabled val="1"/>
        </dgm:presLayoutVars>
      </dgm:prSet>
      <dgm:spPr/>
    </dgm:pt>
    <dgm:pt modelId="{BA532D5A-5855-47E6-A419-F823DE68F11E}" type="pres">
      <dgm:prSet presAssocID="{0F8A606D-95CC-4AD4-93FB-9D341E654BEF}" presName="sp" presStyleCnt="0"/>
      <dgm:spPr/>
    </dgm:pt>
    <dgm:pt modelId="{93E1861C-3CE7-4D19-BB22-085E8CD89F5B}" type="pres">
      <dgm:prSet presAssocID="{E8DAFB75-3242-4104-A6A4-9AD42E193A5C}" presName="linNode" presStyleCnt="0"/>
      <dgm:spPr/>
    </dgm:pt>
    <dgm:pt modelId="{7069E747-722B-4DDC-BCFB-DB331848DC88}" type="pres">
      <dgm:prSet presAssocID="{E8DAFB75-3242-4104-A6A4-9AD42E193A5C}" presName="parentText" presStyleLbl="node1" presStyleIdx="6" presStyleCnt="8" custScaleX="277778">
        <dgm:presLayoutVars>
          <dgm:chMax val="1"/>
          <dgm:bulletEnabled val="1"/>
        </dgm:presLayoutVars>
      </dgm:prSet>
      <dgm:spPr/>
    </dgm:pt>
    <dgm:pt modelId="{3AEE765C-7D8C-4938-82F9-2FAD22C6BF46}" type="pres">
      <dgm:prSet presAssocID="{F80DA547-E8B4-4EE5-BA3F-117FD2EDFCC3}" presName="sp" presStyleCnt="0"/>
      <dgm:spPr/>
    </dgm:pt>
    <dgm:pt modelId="{49B3AA57-EBF6-4E46-A806-E3201384AFEC}" type="pres">
      <dgm:prSet presAssocID="{9F4ED2C5-A1A5-440C-86E2-5C9BE102E7A4}" presName="linNode" presStyleCnt="0"/>
      <dgm:spPr/>
    </dgm:pt>
    <dgm:pt modelId="{19DC69A6-4923-4E7E-B271-7D56799134FB}" type="pres">
      <dgm:prSet presAssocID="{9F4ED2C5-A1A5-440C-86E2-5C9BE102E7A4}" presName="parentText" presStyleLbl="node1" presStyleIdx="7" presStyleCnt="8" custScaleX="277778">
        <dgm:presLayoutVars>
          <dgm:chMax val="1"/>
          <dgm:bulletEnabled val="1"/>
        </dgm:presLayoutVars>
      </dgm:prSet>
      <dgm:spPr/>
    </dgm:pt>
  </dgm:ptLst>
  <dgm:cxnLst>
    <dgm:cxn modelId="{A19C4206-070B-44B9-AC68-4E28DDCEA405}" srcId="{39F69538-5735-495C-8DC5-0929D685BD3E}" destId="{E8DAFB75-3242-4104-A6A4-9AD42E193A5C}" srcOrd="6" destOrd="0" parTransId="{C8D7753F-DD7A-47EF-8950-098EE43F3804}" sibTransId="{F80DA547-E8B4-4EE5-BA3F-117FD2EDFCC3}"/>
    <dgm:cxn modelId="{5C905208-F4A8-4952-972C-6226CABE9F12}" type="presOf" srcId="{9F4ED2C5-A1A5-440C-86E2-5C9BE102E7A4}" destId="{19DC69A6-4923-4E7E-B271-7D56799134FB}" srcOrd="0" destOrd="0" presId="urn:microsoft.com/office/officeart/2005/8/layout/vList5"/>
    <dgm:cxn modelId="{BDC0231E-8C20-413D-9D29-AFB336BD9433}" type="presOf" srcId="{3D1082AD-3B3A-4AB3-8521-C63DEEABEDCE}" destId="{C017FEC0-47F7-4E5F-BB7B-2B81FF5AF52E}" srcOrd="0" destOrd="0" presId="urn:microsoft.com/office/officeart/2005/8/layout/vList5"/>
    <dgm:cxn modelId="{5E676B32-3C8C-4504-B3C7-C2B3027CF272}" type="presOf" srcId="{56606647-35B9-45C0-A4C6-1462B1E52596}" destId="{6854EAD0-4161-44FC-8943-584CE282EED7}" srcOrd="0" destOrd="0" presId="urn:microsoft.com/office/officeart/2005/8/layout/vList5"/>
    <dgm:cxn modelId="{E170B847-5793-47C3-9D9B-B1CFE0877B30}" type="presOf" srcId="{054BC642-2ACE-4F51-AA45-154C6DD15696}" destId="{58583234-50BA-401B-8A12-50268F0E1AE2}" srcOrd="0" destOrd="0" presId="urn:microsoft.com/office/officeart/2005/8/layout/vList5"/>
    <dgm:cxn modelId="{FC325A4D-1B5F-4505-9A66-A02A15D6827E}" type="presOf" srcId="{E8DAFB75-3242-4104-A6A4-9AD42E193A5C}" destId="{7069E747-722B-4DDC-BCFB-DB331848DC88}" srcOrd="0" destOrd="0" presId="urn:microsoft.com/office/officeart/2005/8/layout/vList5"/>
    <dgm:cxn modelId="{E3B26C56-680C-494D-BC20-0FD2D5B82013}" srcId="{39F69538-5735-495C-8DC5-0929D685BD3E}" destId="{9F4ED2C5-A1A5-440C-86E2-5C9BE102E7A4}" srcOrd="7" destOrd="0" parTransId="{48A60BE3-979D-4356-838D-8E6FECDACFDB}" sibTransId="{C6FFAEC7-44F9-4F6E-B302-D954F0CE7E78}"/>
    <dgm:cxn modelId="{2AB7AB5A-4046-4085-BC8E-3223132D4C69}" type="presOf" srcId="{98ECEFDC-07B2-47DC-9ADE-D914D6F497EF}" destId="{6FB67EDF-16FF-4F34-9459-D6C760B47839}" srcOrd="0" destOrd="0" presId="urn:microsoft.com/office/officeart/2005/8/layout/vList5"/>
    <dgm:cxn modelId="{7A30D288-5A1B-427B-BA9B-066C385891BC}" srcId="{39F69538-5735-495C-8DC5-0929D685BD3E}" destId="{56606647-35B9-45C0-A4C6-1462B1E52596}" srcOrd="1" destOrd="0" parTransId="{DCD122F5-79F9-43C9-B1A0-8642E902256B}" sibTransId="{ADD37B34-95DE-4D40-832F-4B1801B5BE57}"/>
    <dgm:cxn modelId="{77C1639A-B34F-4E62-9FB8-3DFE52549AA6}" srcId="{39F69538-5735-495C-8DC5-0929D685BD3E}" destId="{417533F6-9FEB-4AE1-B705-F958B804CE1B}" srcOrd="3" destOrd="0" parTransId="{425E9398-97A7-49AA-AB0B-F46209101BD5}" sibTransId="{D6ABA202-B4B0-4FEE-8133-A6059D919039}"/>
    <dgm:cxn modelId="{35C79B9A-B460-4B36-83CC-C1895F2C9FAF}" srcId="{39F69538-5735-495C-8DC5-0929D685BD3E}" destId="{3D1082AD-3B3A-4AB3-8521-C63DEEABEDCE}" srcOrd="4" destOrd="0" parTransId="{6709735C-A6BD-45BB-A4F6-6C79D2D4A4FF}" sibTransId="{2448EA65-7613-495B-A9DA-A9A0ADA1B9CF}"/>
    <dgm:cxn modelId="{6D7A14AC-FFE5-448B-8647-B1C45D7F7E0C}" type="presOf" srcId="{39F69538-5735-495C-8DC5-0929D685BD3E}" destId="{BA2F95D8-4340-4E66-9311-9363555520CE}" srcOrd="0" destOrd="0" presId="urn:microsoft.com/office/officeart/2005/8/layout/vList5"/>
    <dgm:cxn modelId="{BCB09CAD-ED5C-45E9-B4A2-1D0781B0234E}" srcId="{39F69538-5735-495C-8DC5-0929D685BD3E}" destId="{A1977B68-BE34-46FF-894B-34DB8388DA9B}" srcOrd="2" destOrd="0" parTransId="{01AA0F96-4218-4FAB-B88D-C672F1D8514A}" sibTransId="{FD5A4A4D-8BF6-471D-AFBB-A8793084D2E7}"/>
    <dgm:cxn modelId="{4E57C9CD-3D55-4C6F-A8A0-8F207E84F6D5}" type="presOf" srcId="{417533F6-9FEB-4AE1-B705-F958B804CE1B}" destId="{8A9BB5D6-4D8E-461F-85AF-D3DCBD239746}" srcOrd="0" destOrd="0" presId="urn:microsoft.com/office/officeart/2005/8/layout/vList5"/>
    <dgm:cxn modelId="{E28409D8-7A36-48C6-8997-BD92F55C9AD5}" type="presOf" srcId="{A1977B68-BE34-46FF-894B-34DB8388DA9B}" destId="{D6D1EC62-C299-41DA-8498-9444AF59E9D5}" srcOrd="0" destOrd="0" presId="urn:microsoft.com/office/officeart/2005/8/layout/vList5"/>
    <dgm:cxn modelId="{5F7136DA-F017-4496-B477-0B40022D4E95}" srcId="{39F69538-5735-495C-8DC5-0929D685BD3E}" destId="{98ECEFDC-07B2-47DC-9ADE-D914D6F497EF}" srcOrd="0" destOrd="0" parTransId="{57C40FC3-8A73-419E-BB9F-755ED7551C4C}" sibTransId="{3D0938A2-62CB-44A2-AA77-C27DA91F2E26}"/>
    <dgm:cxn modelId="{E2571DED-F98B-4651-BF0B-FE6EF3EB1ACA}" srcId="{39F69538-5735-495C-8DC5-0929D685BD3E}" destId="{054BC642-2ACE-4F51-AA45-154C6DD15696}" srcOrd="5" destOrd="0" parTransId="{B481DEC9-870E-4319-8087-4C5C6B698291}" sibTransId="{0F8A606D-95CC-4AD4-93FB-9D341E654BEF}"/>
    <dgm:cxn modelId="{DB800BE8-0B31-42BF-BD5D-81BAAABC86DF}" type="presParOf" srcId="{BA2F95D8-4340-4E66-9311-9363555520CE}" destId="{F6DAD32B-1499-48AC-9D19-85D68D54953A}" srcOrd="0" destOrd="0" presId="urn:microsoft.com/office/officeart/2005/8/layout/vList5"/>
    <dgm:cxn modelId="{BD4AADF4-1AC0-466E-A97C-BA7AC54F5375}" type="presParOf" srcId="{F6DAD32B-1499-48AC-9D19-85D68D54953A}" destId="{6FB67EDF-16FF-4F34-9459-D6C760B47839}" srcOrd="0" destOrd="0" presId="urn:microsoft.com/office/officeart/2005/8/layout/vList5"/>
    <dgm:cxn modelId="{DADA8C03-4A69-4001-9322-58A3F6CFFD55}" type="presParOf" srcId="{BA2F95D8-4340-4E66-9311-9363555520CE}" destId="{BE8280ED-456D-4BD3-9602-8584435380AC}" srcOrd="1" destOrd="0" presId="urn:microsoft.com/office/officeart/2005/8/layout/vList5"/>
    <dgm:cxn modelId="{A7CDFECF-22E0-4F60-B327-0696960A8655}" type="presParOf" srcId="{BA2F95D8-4340-4E66-9311-9363555520CE}" destId="{DF6CF4E3-CA33-4F74-B02B-22135ADCD69B}" srcOrd="2" destOrd="0" presId="urn:microsoft.com/office/officeart/2005/8/layout/vList5"/>
    <dgm:cxn modelId="{30335201-3B4E-4229-90FB-B52EF8AB743F}" type="presParOf" srcId="{DF6CF4E3-CA33-4F74-B02B-22135ADCD69B}" destId="{6854EAD0-4161-44FC-8943-584CE282EED7}" srcOrd="0" destOrd="0" presId="urn:microsoft.com/office/officeart/2005/8/layout/vList5"/>
    <dgm:cxn modelId="{48688B29-3A74-4CA9-8D51-0D1958D499CF}" type="presParOf" srcId="{BA2F95D8-4340-4E66-9311-9363555520CE}" destId="{D6F1CC60-AD71-4722-8EC8-EC2E4E00135C}" srcOrd="3" destOrd="0" presId="urn:microsoft.com/office/officeart/2005/8/layout/vList5"/>
    <dgm:cxn modelId="{CB0BB719-7F93-4BDE-8010-EAE5DE94D012}" type="presParOf" srcId="{BA2F95D8-4340-4E66-9311-9363555520CE}" destId="{2AFB30CD-9601-4B2F-80E0-498D03EC78AE}" srcOrd="4" destOrd="0" presId="urn:microsoft.com/office/officeart/2005/8/layout/vList5"/>
    <dgm:cxn modelId="{64FE331A-2378-44FB-A006-B1A35EDC96B7}" type="presParOf" srcId="{2AFB30CD-9601-4B2F-80E0-498D03EC78AE}" destId="{D6D1EC62-C299-41DA-8498-9444AF59E9D5}" srcOrd="0" destOrd="0" presId="urn:microsoft.com/office/officeart/2005/8/layout/vList5"/>
    <dgm:cxn modelId="{054158D0-DFE7-41E5-BC99-A2B9E1461085}" type="presParOf" srcId="{BA2F95D8-4340-4E66-9311-9363555520CE}" destId="{7C27C67E-D800-4289-8793-03680907F367}" srcOrd="5" destOrd="0" presId="urn:microsoft.com/office/officeart/2005/8/layout/vList5"/>
    <dgm:cxn modelId="{FA424C94-DA50-46CE-838A-572224AEE070}" type="presParOf" srcId="{BA2F95D8-4340-4E66-9311-9363555520CE}" destId="{CAA8C9A8-960A-4F8F-BA31-E48EE56EC57F}" srcOrd="6" destOrd="0" presId="urn:microsoft.com/office/officeart/2005/8/layout/vList5"/>
    <dgm:cxn modelId="{B28720DF-6F11-4C67-AC0B-7D6086A66B39}" type="presParOf" srcId="{CAA8C9A8-960A-4F8F-BA31-E48EE56EC57F}" destId="{8A9BB5D6-4D8E-461F-85AF-D3DCBD239746}" srcOrd="0" destOrd="0" presId="urn:microsoft.com/office/officeart/2005/8/layout/vList5"/>
    <dgm:cxn modelId="{C894C7B4-2780-46F3-B939-F8D26C9AFE08}" type="presParOf" srcId="{BA2F95D8-4340-4E66-9311-9363555520CE}" destId="{4281118E-E856-41D4-8C3B-BC5CAA7D179D}" srcOrd="7" destOrd="0" presId="urn:microsoft.com/office/officeart/2005/8/layout/vList5"/>
    <dgm:cxn modelId="{7117A4DF-6DF6-435A-A608-98B5234844AA}" type="presParOf" srcId="{BA2F95D8-4340-4E66-9311-9363555520CE}" destId="{B3D8B979-CC0D-485D-8830-530670589267}" srcOrd="8" destOrd="0" presId="urn:microsoft.com/office/officeart/2005/8/layout/vList5"/>
    <dgm:cxn modelId="{6D7758EF-8E8C-4D25-A4CB-FA006C65AB12}" type="presParOf" srcId="{B3D8B979-CC0D-485D-8830-530670589267}" destId="{C017FEC0-47F7-4E5F-BB7B-2B81FF5AF52E}" srcOrd="0" destOrd="0" presId="urn:microsoft.com/office/officeart/2005/8/layout/vList5"/>
    <dgm:cxn modelId="{FE2CFFFE-1A42-4EFE-AE55-57A07BBF811E}" type="presParOf" srcId="{BA2F95D8-4340-4E66-9311-9363555520CE}" destId="{3D96704F-8CF5-44D1-ADA4-27DD44862BB0}" srcOrd="9" destOrd="0" presId="urn:microsoft.com/office/officeart/2005/8/layout/vList5"/>
    <dgm:cxn modelId="{4197420D-54EB-4C4E-80EF-8DBBAE56B54F}" type="presParOf" srcId="{BA2F95D8-4340-4E66-9311-9363555520CE}" destId="{F1A99B4F-E9B7-40A1-8FE8-C3E0F808562A}" srcOrd="10" destOrd="0" presId="urn:microsoft.com/office/officeart/2005/8/layout/vList5"/>
    <dgm:cxn modelId="{2FFBA0EE-FE96-4811-B442-57CA51828ED3}" type="presParOf" srcId="{F1A99B4F-E9B7-40A1-8FE8-C3E0F808562A}" destId="{58583234-50BA-401B-8A12-50268F0E1AE2}" srcOrd="0" destOrd="0" presId="urn:microsoft.com/office/officeart/2005/8/layout/vList5"/>
    <dgm:cxn modelId="{D1019E92-3837-4367-BA6C-708976F874CB}" type="presParOf" srcId="{BA2F95D8-4340-4E66-9311-9363555520CE}" destId="{BA532D5A-5855-47E6-A419-F823DE68F11E}" srcOrd="11" destOrd="0" presId="urn:microsoft.com/office/officeart/2005/8/layout/vList5"/>
    <dgm:cxn modelId="{8DE7979E-BD95-4C52-A3D9-60FADD71C1C2}" type="presParOf" srcId="{BA2F95D8-4340-4E66-9311-9363555520CE}" destId="{93E1861C-3CE7-4D19-BB22-085E8CD89F5B}" srcOrd="12" destOrd="0" presId="urn:microsoft.com/office/officeart/2005/8/layout/vList5"/>
    <dgm:cxn modelId="{2FEF3672-4068-4C2A-A6BB-FE73A2B9FE4B}" type="presParOf" srcId="{93E1861C-3CE7-4D19-BB22-085E8CD89F5B}" destId="{7069E747-722B-4DDC-BCFB-DB331848DC88}" srcOrd="0" destOrd="0" presId="urn:microsoft.com/office/officeart/2005/8/layout/vList5"/>
    <dgm:cxn modelId="{CE705EAD-F415-46B8-8D04-4788D01A6044}" type="presParOf" srcId="{BA2F95D8-4340-4E66-9311-9363555520CE}" destId="{3AEE765C-7D8C-4938-82F9-2FAD22C6BF46}" srcOrd="13" destOrd="0" presId="urn:microsoft.com/office/officeart/2005/8/layout/vList5"/>
    <dgm:cxn modelId="{072B78EA-219C-4B49-AF31-F5F5AEDE8AA9}" type="presParOf" srcId="{BA2F95D8-4340-4E66-9311-9363555520CE}" destId="{49B3AA57-EBF6-4E46-A806-E3201384AFEC}" srcOrd="14" destOrd="0" presId="urn:microsoft.com/office/officeart/2005/8/layout/vList5"/>
    <dgm:cxn modelId="{FE603263-7428-4F4B-BFB3-C02B15A4AEBE}" type="presParOf" srcId="{49B3AA57-EBF6-4E46-A806-E3201384AFEC}" destId="{19DC69A6-4923-4E7E-B271-7D56799134F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C3478D-52BC-4C11-96F5-3EBC4F0D4ADA}"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FD8F9C7D-8576-485F-BC71-C678DA2B7E98}">
      <dgm:prSet custT="1"/>
      <dgm:spPr/>
      <dgm:t>
        <a:bodyPr/>
        <a:lstStyle/>
        <a:p>
          <a:pPr rtl="0"/>
          <a:r>
            <a:rPr lang="en-US" sz="1800" dirty="0" err="1">
              <a:latin typeface="Lato" panose="020F0502020204030203" pitchFamily="34" charset="0"/>
              <a:ea typeface="Lato" panose="020F0502020204030203" pitchFamily="34" charset="0"/>
              <a:cs typeface="Lato" panose="020F0502020204030203" pitchFamily="34" charset="0"/>
            </a:rPr>
            <a:t>Kesesuaian</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sasaran</a:t>
          </a:r>
          <a:r>
            <a:rPr lang="en-US" sz="1800" dirty="0">
              <a:latin typeface="Lato" panose="020F0502020204030203" pitchFamily="34" charset="0"/>
              <a:ea typeface="Lato" panose="020F0502020204030203" pitchFamily="34" charset="0"/>
              <a:cs typeface="Lato" panose="020F0502020204030203" pitchFamily="34" charset="0"/>
            </a:rPr>
            <a:t>/Learning Outcomes</a:t>
          </a:r>
        </a:p>
      </dgm:t>
    </dgm:pt>
    <dgm:pt modelId="{6BFB5341-AF52-4705-A184-AA3206376221}" type="parTrans" cxnId="{B14F8839-230A-416D-881B-3A5B6228EE3E}">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B09D5549-66EF-42E8-8F2D-52BCFABD3AEF}" type="sibTrans" cxnId="{B14F8839-230A-416D-881B-3A5B6228EE3E}">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EF313A6A-DED0-49B0-8166-DA81E456F863}">
      <dgm:prSet custT="1"/>
      <dgm:spPr/>
      <dgm:t>
        <a:bodyPr/>
        <a:lstStyle/>
        <a:p>
          <a:pPr rtl="0"/>
          <a:r>
            <a:rPr lang="en-US" sz="1800">
              <a:latin typeface="Lato" panose="020F0502020204030203" pitchFamily="34" charset="0"/>
              <a:ea typeface="Lato" panose="020F0502020204030203" pitchFamily="34" charset="0"/>
              <a:cs typeface="Lato" panose="020F0502020204030203" pitchFamily="34" charset="0"/>
            </a:rPr>
            <a:t>Kelengkapan unsur-unsur pembelajaran</a:t>
          </a:r>
        </a:p>
      </dgm:t>
    </dgm:pt>
    <dgm:pt modelId="{EA40CD9F-A659-4138-84B0-98CEE44223B2}" type="parTrans" cxnId="{65D8B9BC-07D1-4979-913A-0B8E55C816B1}">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4C849012-5FC2-4DE3-9479-65833F44E7F9}" type="sibTrans" cxnId="{65D8B9BC-07D1-4979-913A-0B8E55C816B1}">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E08CE699-5ED9-44A5-964B-4409EFAA0F60}">
      <dgm:prSet custT="1"/>
      <dgm:spPr/>
      <dgm:t>
        <a:bodyPr/>
        <a:lstStyle/>
        <a:p>
          <a:pPr rtl="0"/>
          <a:r>
            <a:rPr lang="en-US" sz="1800" dirty="0" err="1">
              <a:latin typeface="Lato" panose="020F0502020204030203" pitchFamily="34" charset="0"/>
              <a:ea typeface="Lato" panose="020F0502020204030203" pitchFamily="34" charset="0"/>
              <a:cs typeface="Lato" panose="020F0502020204030203" pitchFamily="34" charset="0"/>
            </a:rPr>
            <a:t>Kejelasan</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kompetensi</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inti</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dan</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dasar</a:t>
          </a:r>
          <a:endParaRPr lang="en-US" sz="1800" dirty="0">
            <a:latin typeface="Lato" panose="020F0502020204030203" pitchFamily="34" charset="0"/>
            <a:ea typeface="Lato" panose="020F0502020204030203" pitchFamily="34" charset="0"/>
            <a:cs typeface="Lato" panose="020F0502020204030203" pitchFamily="34" charset="0"/>
          </a:endParaRPr>
        </a:p>
      </dgm:t>
    </dgm:pt>
    <dgm:pt modelId="{C1D5BAE0-FB7F-4084-A112-FBFA3F1C60A2}" type="parTrans" cxnId="{5864B81A-DB78-466D-9EE9-DAAE954A458F}">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3F0576C4-FA26-4400-86A7-2ED55FC0D0AE}" type="sibTrans" cxnId="{5864B81A-DB78-466D-9EE9-DAAE954A458F}">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5EC1FA11-EC83-44A6-8C31-BE62DFAFD2DE}">
      <dgm:prSet custT="1"/>
      <dgm:spPr/>
      <dgm:t>
        <a:bodyPr/>
        <a:lstStyle/>
        <a:p>
          <a:pPr rtl="0"/>
          <a:r>
            <a:rPr lang="en-US" sz="1800" dirty="0" err="1">
              <a:latin typeface="Lato" panose="020F0502020204030203" pitchFamily="34" charset="0"/>
              <a:ea typeface="Lato" panose="020F0502020204030203" pitchFamily="34" charset="0"/>
              <a:cs typeface="Lato" panose="020F0502020204030203" pitchFamily="34" charset="0"/>
            </a:rPr>
            <a:t>Konsistensi</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kompetensi-materi-evaluasi</a:t>
          </a:r>
          <a:endParaRPr lang="en-US" sz="1800" dirty="0">
            <a:latin typeface="Lato" panose="020F0502020204030203" pitchFamily="34" charset="0"/>
            <a:ea typeface="Lato" panose="020F0502020204030203" pitchFamily="34" charset="0"/>
            <a:cs typeface="Lato" panose="020F0502020204030203" pitchFamily="34" charset="0"/>
          </a:endParaRPr>
        </a:p>
      </dgm:t>
    </dgm:pt>
    <dgm:pt modelId="{0899BF18-CEBB-405E-9657-C9214FDFB179}" type="parTrans" cxnId="{99E24269-DF4A-47ED-AE4E-D89405038A86}">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3C0682F1-0E6A-4390-85BA-EAAF4726C2D7}" type="sibTrans" cxnId="{99E24269-DF4A-47ED-AE4E-D89405038A86}">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E1D13834-63EA-4AFF-968C-D4559D53C7DE}">
      <dgm:prSet custT="1"/>
      <dgm:spPr/>
      <dgm:t>
        <a:bodyPr/>
        <a:lstStyle/>
        <a:p>
          <a:pPr rtl="0"/>
          <a:r>
            <a:rPr lang="en-US" sz="1800" dirty="0" err="1">
              <a:latin typeface="Lato" panose="020F0502020204030203" pitchFamily="34" charset="0"/>
              <a:ea typeface="Lato" panose="020F0502020204030203" pitchFamily="34" charset="0"/>
              <a:cs typeface="Lato" panose="020F0502020204030203" pitchFamily="34" charset="0"/>
            </a:rPr>
            <a:t>Pemberian</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contoh</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ilustrasi</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dll</a:t>
          </a:r>
          <a:endParaRPr lang="en-US" sz="1800" dirty="0">
            <a:latin typeface="Lato" panose="020F0502020204030203" pitchFamily="34" charset="0"/>
            <a:ea typeface="Lato" panose="020F0502020204030203" pitchFamily="34" charset="0"/>
            <a:cs typeface="Lato" panose="020F0502020204030203" pitchFamily="34" charset="0"/>
          </a:endParaRPr>
        </a:p>
      </dgm:t>
    </dgm:pt>
    <dgm:pt modelId="{99D24F51-CE0A-4438-9AE2-AD8ECCB6EBC4}" type="parTrans" cxnId="{E44CA955-6BD4-41E8-B459-8DFC9E519499}">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18E01334-1E85-4AF1-858E-B986D8F992DB}" type="sibTrans" cxnId="{E44CA955-6BD4-41E8-B459-8DFC9E519499}">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200FBC94-1384-4C5E-90BE-42172BDA6379}">
      <dgm:prSet custT="1"/>
      <dgm:spPr/>
      <dgm:t>
        <a:bodyPr/>
        <a:lstStyle/>
        <a:p>
          <a:pPr rtl="0"/>
          <a:r>
            <a:rPr lang="en-US" sz="1800" dirty="0" err="1">
              <a:latin typeface="Lato" panose="020F0502020204030203" pitchFamily="34" charset="0"/>
              <a:ea typeface="Lato" panose="020F0502020204030203" pitchFamily="34" charset="0"/>
              <a:cs typeface="Lato" panose="020F0502020204030203" pitchFamily="34" charset="0"/>
            </a:rPr>
            <a:t>Aspek-aspek</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pedagogis</a:t>
          </a:r>
          <a:r>
            <a:rPr lang="en-US" sz="1800" dirty="0">
              <a:latin typeface="Lato" panose="020F0502020204030203" pitchFamily="34" charset="0"/>
              <a:ea typeface="Lato" panose="020F0502020204030203" pitchFamily="34" charset="0"/>
              <a:cs typeface="Lato" panose="020F0502020204030203" pitchFamily="34" charset="0"/>
            </a:rPr>
            <a:t> lain</a:t>
          </a:r>
        </a:p>
      </dgm:t>
    </dgm:pt>
    <dgm:pt modelId="{882A013D-6918-42B5-9CA1-05A8D363BEFA}" type="parTrans" cxnId="{C08A5108-A337-48F6-8331-21361A0AB495}">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D8314A07-AA6F-41A1-B717-BE5703C513B6}" type="sibTrans" cxnId="{C08A5108-A337-48F6-8331-21361A0AB495}">
      <dgm:prSet/>
      <dgm:spPr/>
      <dgm:t>
        <a:bodyPr/>
        <a:lstStyle/>
        <a:p>
          <a:endParaRPr lang="en-US" sz="1800">
            <a:solidFill>
              <a:schemeClr val="tx1"/>
            </a:solidFill>
            <a:latin typeface="Lato" panose="020F0502020204030203" pitchFamily="34" charset="0"/>
            <a:ea typeface="Lato" panose="020F0502020204030203" pitchFamily="34" charset="0"/>
            <a:cs typeface="Lato" panose="020F0502020204030203" pitchFamily="34" charset="0"/>
          </a:endParaRPr>
        </a:p>
      </dgm:t>
    </dgm:pt>
    <dgm:pt modelId="{5FD6336A-041E-498E-9C22-ECAF4A7F64B8}" type="pres">
      <dgm:prSet presAssocID="{B2C3478D-52BC-4C11-96F5-3EBC4F0D4ADA}" presName="linear" presStyleCnt="0">
        <dgm:presLayoutVars>
          <dgm:dir/>
          <dgm:animLvl val="lvl"/>
          <dgm:resizeHandles val="exact"/>
        </dgm:presLayoutVars>
      </dgm:prSet>
      <dgm:spPr/>
    </dgm:pt>
    <dgm:pt modelId="{5587B7C9-6150-4351-96FD-4B6DADFE2F0E}" type="pres">
      <dgm:prSet presAssocID="{FD8F9C7D-8576-485F-BC71-C678DA2B7E98}" presName="parentLin" presStyleCnt="0"/>
      <dgm:spPr/>
    </dgm:pt>
    <dgm:pt modelId="{A6892F1E-E25F-4C4A-B92E-BAFCF6BF797F}" type="pres">
      <dgm:prSet presAssocID="{FD8F9C7D-8576-485F-BC71-C678DA2B7E98}" presName="parentLeftMargin" presStyleLbl="node1" presStyleIdx="0" presStyleCnt="6"/>
      <dgm:spPr/>
    </dgm:pt>
    <dgm:pt modelId="{B11A9F55-4CB8-487B-87EA-790FC6D3C20A}" type="pres">
      <dgm:prSet presAssocID="{FD8F9C7D-8576-485F-BC71-C678DA2B7E98}" presName="parentText" presStyleLbl="node1" presStyleIdx="0" presStyleCnt="6">
        <dgm:presLayoutVars>
          <dgm:chMax val="0"/>
          <dgm:bulletEnabled val="1"/>
        </dgm:presLayoutVars>
      </dgm:prSet>
      <dgm:spPr/>
    </dgm:pt>
    <dgm:pt modelId="{41E5F40C-0F6D-4666-9280-96B775EFE92F}" type="pres">
      <dgm:prSet presAssocID="{FD8F9C7D-8576-485F-BC71-C678DA2B7E98}" presName="negativeSpace" presStyleCnt="0"/>
      <dgm:spPr/>
    </dgm:pt>
    <dgm:pt modelId="{43668BAE-C975-4520-A986-F9D8903D0539}" type="pres">
      <dgm:prSet presAssocID="{FD8F9C7D-8576-485F-BC71-C678DA2B7E98}" presName="childText" presStyleLbl="conFgAcc1" presStyleIdx="0" presStyleCnt="6">
        <dgm:presLayoutVars>
          <dgm:bulletEnabled val="1"/>
        </dgm:presLayoutVars>
      </dgm:prSet>
      <dgm:spPr/>
    </dgm:pt>
    <dgm:pt modelId="{7B1CC397-7B59-4C90-BEFE-88F3FDCE6D06}" type="pres">
      <dgm:prSet presAssocID="{B09D5549-66EF-42E8-8F2D-52BCFABD3AEF}" presName="spaceBetweenRectangles" presStyleCnt="0"/>
      <dgm:spPr/>
    </dgm:pt>
    <dgm:pt modelId="{5892C961-B20F-4625-8723-37A99380F6D2}" type="pres">
      <dgm:prSet presAssocID="{EF313A6A-DED0-49B0-8166-DA81E456F863}" presName="parentLin" presStyleCnt="0"/>
      <dgm:spPr/>
    </dgm:pt>
    <dgm:pt modelId="{1734CE12-E1AC-4B6E-A906-6973F341FE4E}" type="pres">
      <dgm:prSet presAssocID="{EF313A6A-DED0-49B0-8166-DA81E456F863}" presName="parentLeftMargin" presStyleLbl="node1" presStyleIdx="0" presStyleCnt="6"/>
      <dgm:spPr/>
    </dgm:pt>
    <dgm:pt modelId="{989AC98E-3A9E-4451-AD78-EB118842DC0C}" type="pres">
      <dgm:prSet presAssocID="{EF313A6A-DED0-49B0-8166-DA81E456F863}" presName="parentText" presStyleLbl="node1" presStyleIdx="1" presStyleCnt="6">
        <dgm:presLayoutVars>
          <dgm:chMax val="0"/>
          <dgm:bulletEnabled val="1"/>
        </dgm:presLayoutVars>
      </dgm:prSet>
      <dgm:spPr/>
    </dgm:pt>
    <dgm:pt modelId="{12E906E5-5FDA-4779-8E72-82FEDA96F115}" type="pres">
      <dgm:prSet presAssocID="{EF313A6A-DED0-49B0-8166-DA81E456F863}" presName="negativeSpace" presStyleCnt="0"/>
      <dgm:spPr/>
    </dgm:pt>
    <dgm:pt modelId="{8E5D2C6A-85E2-4325-97DB-571A000596DD}" type="pres">
      <dgm:prSet presAssocID="{EF313A6A-DED0-49B0-8166-DA81E456F863}" presName="childText" presStyleLbl="conFgAcc1" presStyleIdx="1" presStyleCnt="6">
        <dgm:presLayoutVars>
          <dgm:bulletEnabled val="1"/>
        </dgm:presLayoutVars>
      </dgm:prSet>
      <dgm:spPr/>
    </dgm:pt>
    <dgm:pt modelId="{EAE1752D-4EE3-410A-BE3B-4E17358D1342}" type="pres">
      <dgm:prSet presAssocID="{4C849012-5FC2-4DE3-9479-65833F44E7F9}" presName="spaceBetweenRectangles" presStyleCnt="0"/>
      <dgm:spPr/>
    </dgm:pt>
    <dgm:pt modelId="{B8908CC8-30B9-4B4D-8DBE-63E1AC0293DF}" type="pres">
      <dgm:prSet presAssocID="{E08CE699-5ED9-44A5-964B-4409EFAA0F60}" presName="parentLin" presStyleCnt="0"/>
      <dgm:spPr/>
    </dgm:pt>
    <dgm:pt modelId="{AA3A6ED3-303B-43F7-9583-0608A1210BB2}" type="pres">
      <dgm:prSet presAssocID="{E08CE699-5ED9-44A5-964B-4409EFAA0F60}" presName="parentLeftMargin" presStyleLbl="node1" presStyleIdx="1" presStyleCnt="6"/>
      <dgm:spPr/>
    </dgm:pt>
    <dgm:pt modelId="{4A96C176-E5E8-477A-A412-03C97CCE7B42}" type="pres">
      <dgm:prSet presAssocID="{E08CE699-5ED9-44A5-964B-4409EFAA0F60}" presName="parentText" presStyleLbl="node1" presStyleIdx="2" presStyleCnt="6">
        <dgm:presLayoutVars>
          <dgm:chMax val="0"/>
          <dgm:bulletEnabled val="1"/>
        </dgm:presLayoutVars>
      </dgm:prSet>
      <dgm:spPr/>
    </dgm:pt>
    <dgm:pt modelId="{460FC5A1-3480-4FC3-922F-D5A5576BF2B3}" type="pres">
      <dgm:prSet presAssocID="{E08CE699-5ED9-44A5-964B-4409EFAA0F60}" presName="negativeSpace" presStyleCnt="0"/>
      <dgm:spPr/>
    </dgm:pt>
    <dgm:pt modelId="{ED483EAF-AE1F-4F58-8171-1B3957433417}" type="pres">
      <dgm:prSet presAssocID="{E08CE699-5ED9-44A5-964B-4409EFAA0F60}" presName="childText" presStyleLbl="conFgAcc1" presStyleIdx="2" presStyleCnt="6">
        <dgm:presLayoutVars>
          <dgm:bulletEnabled val="1"/>
        </dgm:presLayoutVars>
      </dgm:prSet>
      <dgm:spPr/>
    </dgm:pt>
    <dgm:pt modelId="{09AF5823-FD3E-4825-90B2-5D98C9F5322F}" type="pres">
      <dgm:prSet presAssocID="{3F0576C4-FA26-4400-86A7-2ED55FC0D0AE}" presName="spaceBetweenRectangles" presStyleCnt="0"/>
      <dgm:spPr/>
    </dgm:pt>
    <dgm:pt modelId="{8963A25B-BCA5-4FAD-AB70-A59FFF5F48D9}" type="pres">
      <dgm:prSet presAssocID="{5EC1FA11-EC83-44A6-8C31-BE62DFAFD2DE}" presName="parentLin" presStyleCnt="0"/>
      <dgm:spPr/>
    </dgm:pt>
    <dgm:pt modelId="{5A8AB559-8444-45FD-A712-802162FAD5A7}" type="pres">
      <dgm:prSet presAssocID="{5EC1FA11-EC83-44A6-8C31-BE62DFAFD2DE}" presName="parentLeftMargin" presStyleLbl="node1" presStyleIdx="2" presStyleCnt="6"/>
      <dgm:spPr/>
    </dgm:pt>
    <dgm:pt modelId="{2FDC04A7-9E99-44F6-877C-CA1DF148F792}" type="pres">
      <dgm:prSet presAssocID="{5EC1FA11-EC83-44A6-8C31-BE62DFAFD2DE}" presName="parentText" presStyleLbl="node1" presStyleIdx="3" presStyleCnt="6">
        <dgm:presLayoutVars>
          <dgm:chMax val="0"/>
          <dgm:bulletEnabled val="1"/>
        </dgm:presLayoutVars>
      </dgm:prSet>
      <dgm:spPr/>
    </dgm:pt>
    <dgm:pt modelId="{3ECBE386-4C86-418C-8C46-C5AE18E5885C}" type="pres">
      <dgm:prSet presAssocID="{5EC1FA11-EC83-44A6-8C31-BE62DFAFD2DE}" presName="negativeSpace" presStyleCnt="0"/>
      <dgm:spPr/>
    </dgm:pt>
    <dgm:pt modelId="{880628E3-E622-4BDD-B77A-E61C5714288C}" type="pres">
      <dgm:prSet presAssocID="{5EC1FA11-EC83-44A6-8C31-BE62DFAFD2DE}" presName="childText" presStyleLbl="conFgAcc1" presStyleIdx="3" presStyleCnt="6">
        <dgm:presLayoutVars>
          <dgm:bulletEnabled val="1"/>
        </dgm:presLayoutVars>
      </dgm:prSet>
      <dgm:spPr/>
    </dgm:pt>
    <dgm:pt modelId="{21C6C1EF-76F6-4A8F-9FAC-0DFA14C3E9AE}" type="pres">
      <dgm:prSet presAssocID="{3C0682F1-0E6A-4390-85BA-EAAF4726C2D7}" presName="spaceBetweenRectangles" presStyleCnt="0"/>
      <dgm:spPr/>
    </dgm:pt>
    <dgm:pt modelId="{A4BA27D0-DAF2-4735-B626-D0ECDA92769E}" type="pres">
      <dgm:prSet presAssocID="{E1D13834-63EA-4AFF-968C-D4559D53C7DE}" presName="parentLin" presStyleCnt="0"/>
      <dgm:spPr/>
    </dgm:pt>
    <dgm:pt modelId="{7AA58D15-0B62-4B19-A48D-85BAC0B898EB}" type="pres">
      <dgm:prSet presAssocID="{E1D13834-63EA-4AFF-968C-D4559D53C7DE}" presName="parentLeftMargin" presStyleLbl="node1" presStyleIdx="3" presStyleCnt="6"/>
      <dgm:spPr/>
    </dgm:pt>
    <dgm:pt modelId="{747AE612-0219-46DC-AB29-36D7F9610CA9}" type="pres">
      <dgm:prSet presAssocID="{E1D13834-63EA-4AFF-968C-D4559D53C7DE}" presName="parentText" presStyleLbl="node1" presStyleIdx="4" presStyleCnt="6">
        <dgm:presLayoutVars>
          <dgm:chMax val="0"/>
          <dgm:bulletEnabled val="1"/>
        </dgm:presLayoutVars>
      </dgm:prSet>
      <dgm:spPr/>
    </dgm:pt>
    <dgm:pt modelId="{3C37AE21-C9CB-437C-8C9D-38319F21DB46}" type="pres">
      <dgm:prSet presAssocID="{E1D13834-63EA-4AFF-968C-D4559D53C7DE}" presName="negativeSpace" presStyleCnt="0"/>
      <dgm:spPr/>
    </dgm:pt>
    <dgm:pt modelId="{4E22CEEC-F241-47E4-AE1F-F82F0E0CBAF6}" type="pres">
      <dgm:prSet presAssocID="{E1D13834-63EA-4AFF-968C-D4559D53C7DE}" presName="childText" presStyleLbl="conFgAcc1" presStyleIdx="4" presStyleCnt="6">
        <dgm:presLayoutVars>
          <dgm:bulletEnabled val="1"/>
        </dgm:presLayoutVars>
      </dgm:prSet>
      <dgm:spPr/>
    </dgm:pt>
    <dgm:pt modelId="{80AC73D3-C2BE-41A6-9AEA-2BF6D02CB99B}" type="pres">
      <dgm:prSet presAssocID="{18E01334-1E85-4AF1-858E-B986D8F992DB}" presName="spaceBetweenRectangles" presStyleCnt="0"/>
      <dgm:spPr/>
    </dgm:pt>
    <dgm:pt modelId="{D1CF6456-A863-4893-BC86-C5F3EACC1AA7}" type="pres">
      <dgm:prSet presAssocID="{200FBC94-1384-4C5E-90BE-42172BDA6379}" presName="parentLin" presStyleCnt="0"/>
      <dgm:spPr/>
    </dgm:pt>
    <dgm:pt modelId="{A5CDBEA5-737F-4670-A145-01247CB1D731}" type="pres">
      <dgm:prSet presAssocID="{200FBC94-1384-4C5E-90BE-42172BDA6379}" presName="parentLeftMargin" presStyleLbl="node1" presStyleIdx="4" presStyleCnt="6"/>
      <dgm:spPr/>
    </dgm:pt>
    <dgm:pt modelId="{E7D7041A-87B8-4309-8B0F-D715AD1AC212}" type="pres">
      <dgm:prSet presAssocID="{200FBC94-1384-4C5E-90BE-42172BDA6379}" presName="parentText" presStyleLbl="node1" presStyleIdx="5" presStyleCnt="6">
        <dgm:presLayoutVars>
          <dgm:chMax val="0"/>
          <dgm:bulletEnabled val="1"/>
        </dgm:presLayoutVars>
      </dgm:prSet>
      <dgm:spPr/>
    </dgm:pt>
    <dgm:pt modelId="{A4CEC68A-8D5A-4019-B0B1-D2FC52D4AA7E}" type="pres">
      <dgm:prSet presAssocID="{200FBC94-1384-4C5E-90BE-42172BDA6379}" presName="negativeSpace" presStyleCnt="0"/>
      <dgm:spPr/>
    </dgm:pt>
    <dgm:pt modelId="{917EE985-0379-466F-BEAD-B8B4F42118F5}" type="pres">
      <dgm:prSet presAssocID="{200FBC94-1384-4C5E-90BE-42172BDA6379}" presName="childText" presStyleLbl="conFgAcc1" presStyleIdx="5" presStyleCnt="6">
        <dgm:presLayoutVars>
          <dgm:bulletEnabled val="1"/>
        </dgm:presLayoutVars>
      </dgm:prSet>
      <dgm:spPr/>
    </dgm:pt>
  </dgm:ptLst>
  <dgm:cxnLst>
    <dgm:cxn modelId="{8CAB6400-073C-4234-BF4D-38FBFDF93E18}" type="presOf" srcId="{B2C3478D-52BC-4C11-96F5-3EBC4F0D4ADA}" destId="{5FD6336A-041E-498E-9C22-ECAF4A7F64B8}" srcOrd="0" destOrd="0" presId="urn:microsoft.com/office/officeart/2005/8/layout/list1"/>
    <dgm:cxn modelId="{C08A5108-A337-48F6-8331-21361A0AB495}" srcId="{B2C3478D-52BC-4C11-96F5-3EBC4F0D4ADA}" destId="{200FBC94-1384-4C5E-90BE-42172BDA6379}" srcOrd="5" destOrd="0" parTransId="{882A013D-6918-42B5-9CA1-05A8D363BEFA}" sibTransId="{D8314A07-AA6F-41A1-B717-BE5703C513B6}"/>
    <dgm:cxn modelId="{5864B81A-DB78-466D-9EE9-DAAE954A458F}" srcId="{B2C3478D-52BC-4C11-96F5-3EBC4F0D4ADA}" destId="{E08CE699-5ED9-44A5-964B-4409EFAA0F60}" srcOrd="2" destOrd="0" parTransId="{C1D5BAE0-FB7F-4084-A112-FBFA3F1C60A2}" sibTransId="{3F0576C4-FA26-4400-86A7-2ED55FC0D0AE}"/>
    <dgm:cxn modelId="{1A19C931-D6D0-4618-A508-EEE75BFBD4B0}" type="presOf" srcId="{200FBC94-1384-4C5E-90BE-42172BDA6379}" destId="{A5CDBEA5-737F-4670-A145-01247CB1D731}" srcOrd="0" destOrd="0" presId="urn:microsoft.com/office/officeart/2005/8/layout/list1"/>
    <dgm:cxn modelId="{B14F8839-230A-416D-881B-3A5B6228EE3E}" srcId="{B2C3478D-52BC-4C11-96F5-3EBC4F0D4ADA}" destId="{FD8F9C7D-8576-485F-BC71-C678DA2B7E98}" srcOrd="0" destOrd="0" parTransId="{6BFB5341-AF52-4705-A184-AA3206376221}" sibTransId="{B09D5549-66EF-42E8-8F2D-52BCFABD3AEF}"/>
    <dgm:cxn modelId="{0BDBFF4B-82D3-4CEC-AF13-FEA0E9BDA215}" type="presOf" srcId="{FD8F9C7D-8576-485F-BC71-C678DA2B7E98}" destId="{B11A9F55-4CB8-487B-87EA-790FC6D3C20A}" srcOrd="1" destOrd="0" presId="urn:microsoft.com/office/officeart/2005/8/layout/list1"/>
    <dgm:cxn modelId="{E44CA955-6BD4-41E8-B459-8DFC9E519499}" srcId="{B2C3478D-52BC-4C11-96F5-3EBC4F0D4ADA}" destId="{E1D13834-63EA-4AFF-968C-D4559D53C7DE}" srcOrd="4" destOrd="0" parTransId="{99D24F51-CE0A-4438-9AE2-AD8ECCB6EBC4}" sibTransId="{18E01334-1E85-4AF1-858E-B986D8F992DB}"/>
    <dgm:cxn modelId="{8B7D8159-E4E4-45FA-897D-646FF33A0084}" type="presOf" srcId="{5EC1FA11-EC83-44A6-8C31-BE62DFAFD2DE}" destId="{2FDC04A7-9E99-44F6-877C-CA1DF148F792}" srcOrd="1" destOrd="0" presId="urn:microsoft.com/office/officeart/2005/8/layout/list1"/>
    <dgm:cxn modelId="{D6331F5A-974C-4C9D-A5CA-6AA319D1D5B7}" type="presOf" srcId="{200FBC94-1384-4C5E-90BE-42172BDA6379}" destId="{E7D7041A-87B8-4309-8B0F-D715AD1AC212}" srcOrd="1" destOrd="0" presId="urn:microsoft.com/office/officeart/2005/8/layout/list1"/>
    <dgm:cxn modelId="{008DED5C-C800-4305-A2AB-020457570676}" type="presOf" srcId="{E08CE699-5ED9-44A5-964B-4409EFAA0F60}" destId="{4A96C176-E5E8-477A-A412-03C97CCE7B42}" srcOrd="1" destOrd="0" presId="urn:microsoft.com/office/officeart/2005/8/layout/list1"/>
    <dgm:cxn modelId="{99E24269-DF4A-47ED-AE4E-D89405038A86}" srcId="{B2C3478D-52BC-4C11-96F5-3EBC4F0D4ADA}" destId="{5EC1FA11-EC83-44A6-8C31-BE62DFAFD2DE}" srcOrd="3" destOrd="0" parTransId="{0899BF18-CEBB-405E-9657-C9214FDFB179}" sibTransId="{3C0682F1-0E6A-4390-85BA-EAAF4726C2D7}"/>
    <dgm:cxn modelId="{927EB369-4CF5-4C0C-8FC6-A6490CF4E94A}" type="presOf" srcId="{E1D13834-63EA-4AFF-968C-D4559D53C7DE}" destId="{7AA58D15-0B62-4B19-A48D-85BAC0B898EB}" srcOrd="0" destOrd="0" presId="urn:microsoft.com/office/officeart/2005/8/layout/list1"/>
    <dgm:cxn modelId="{466D04A9-1665-4BF8-B4CC-428D15926AA6}" type="presOf" srcId="{EF313A6A-DED0-49B0-8166-DA81E456F863}" destId="{1734CE12-E1AC-4B6E-A906-6973F341FE4E}" srcOrd="0" destOrd="0" presId="urn:microsoft.com/office/officeart/2005/8/layout/list1"/>
    <dgm:cxn modelId="{5A775DAD-0E0A-4BCE-B657-CC59197FC84D}" type="presOf" srcId="{E08CE699-5ED9-44A5-964B-4409EFAA0F60}" destId="{AA3A6ED3-303B-43F7-9583-0608A1210BB2}" srcOrd="0" destOrd="0" presId="urn:microsoft.com/office/officeart/2005/8/layout/list1"/>
    <dgm:cxn modelId="{65D8B9BC-07D1-4979-913A-0B8E55C816B1}" srcId="{B2C3478D-52BC-4C11-96F5-3EBC4F0D4ADA}" destId="{EF313A6A-DED0-49B0-8166-DA81E456F863}" srcOrd="1" destOrd="0" parTransId="{EA40CD9F-A659-4138-84B0-98CEE44223B2}" sibTransId="{4C849012-5FC2-4DE3-9479-65833F44E7F9}"/>
    <dgm:cxn modelId="{51887BD0-7A5E-4783-A5A4-E7DBB0D7DEA4}" type="presOf" srcId="{FD8F9C7D-8576-485F-BC71-C678DA2B7E98}" destId="{A6892F1E-E25F-4C4A-B92E-BAFCF6BF797F}" srcOrd="0" destOrd="0" presId="urn:microsoft.com/office/officeart/2005/8/layout/list1"/>
    <dgm:cxn modelId="{991CCCD0-36D2-467C-8935-7D95FB951538}" type="presOf" srcId="{EF313A6A-DED0-49B0-8166-DA81E456F863}" destId="{989AC98E-3A9E-4451-AD78-EB118842DC0C}" srcOrd="1" destOrd="0" presId="urn:microsoft.com/office/officeart/2005/8/layout/list1"/>
    <dgm:cxn modelId="{26126FD3-B4D0-46F5-8335-834571421BFA}" type="presOf" srcId="{5EC1FA11-EC83-44A6-8C31-BE62DFAFD2DE}" destId="{5A8AB559-8444-45FD-A712-802162FAD5A7}" srcOrd="0" destOrd="0" presId="urn:microsoft.com/office/officeart/2005/8/layout/list1"/>
    <dgm:cxn modelId="{FB077BF3-6BCC-4AD3-A33A-6956DE5FAC5D}" type="presOf" srcId="{E1D13834-63EA-4AFF-968C-D4559D53C7DE}" destId="{747AE612-0219-46DC-AB29-36D7F9610CA9}" srcOrd="1" destOrd="0" presId="urn:microsoft.com/office/officeart/2005/8/layout/list1"/>
    <dgm:cxn modelId="{929C9956-9608-42A3-A416-3B835239088E}" type="presParOf" srcId="{5FD6336A-041E-498E-9C22-ECAF4A7F64B8}" destId="{5587B7C9-6150-4351-96FD-4B6DADFE2F0E}" srcOrd="0" destOrd="0" presId="urn:microsoft.com/office/officeart/2005/8/layout/list1"/>
    <dgm:cxn modelId="{601084F2-1E60-4664-B662-F39A4A6DC096}" type="presParOf" srcId="{5587B7C9-6150-4351-96FD-4B6DADFE2F0E}" destId="{A6892F1E-E25F-4C4A-B92E-BAFCF6BF797F}" srcOrd="0" destOrd="0" presId="urn:microsoft.com/office/officeart/2005/8/layout/list1"/>
    <dgm:cxn modelId="{F10FD0C9-FE7B-4BD0-9A99-A24143446DDE}" type="presParOf" srcId="{5587B7C9-6150-4351-96FD-4B6DADFE2F0E}" destId="{B11A9F55-4CB8-487B-87EA-790FC6D3C20A}" srcOrd="1" destOrd="0" presId="urn:microsoft.com/office/officeart/2005/8/layout/list1"/>
    <dgm:cxn modelId="{D27778A9-72C6-4CC2-B8D5-202B8348E63D}" type="presParOf" srcId="{5FD6336A-041E-498E-9C22-ECAF4A7F64B8}" destId="{41E5F40C-0F6D-4666-9280-96B775EFE92F}" srcOrd="1" destOrd="0" presId="urn:microsoft.com/office/officeart/2005/8/layout/list1"/>
    <dgm:cxn modelId="{42C18B21-D3CB-46C5-B403-AFF7DAB8B57D}" type="presParOf" srcId="{5FD6336A-041E-498E-9C22-ECAF4A7F64B8}" destId="{43668BAE-C975-4520-A986-F9D8903D0539}" srcOrd="2" destOrd="0" presId="urn:microsoft.com/office/officeart/2005/8/layout/list1"/>
    <dgm:cxn modelId="{5B89C402-463F-4188-B279-3407167B8F93}" type="presParOf" srcId="{5FD6336A-041E-498E-9C22-ECAF4A7F64B8}" destId="{7B1CC397-7B59-4C90-BEFE-88F3FDCE6D06}" srcOrd="3" destOrd="0" presId="urn:microsoft.com/office/officeart/2005/8/layout/list1"/>
    <dgm:cxn modelId="{4CCEB47C-C3CA-4015-9065-80797E2A39B4}" type="presParOf" srcId="{5FD6336A-041E-498E-9C22-ECAF4A7F64B8}" destId="{5892C961-B20F-4625-8723-37A99380F6D2}" srcOrd="4" destOrd="0" presId="urn:microsoft.com/office/officeart/2005/8/layout/list1"/>
    <dgm:cxn modelId="{8599CC36-574B-460D-8851-A552ED104BDB}" type="presParOf" srcId="{5892C961-B20F-4625-8723-37A99380F6D2}" destId="{1734CE12-E1AC-4B6E-A906-6973F341FE4E}" srcOrd="0" destOrd="0" presId="urn:microsoft.com/office/officeart/2005/8/layout/list1"/>
    <dgm:cxn modelId="{BB4C5AD0-A119-4E0E-928B-943736D6481C}" type="presParOf" srcId="{5892C961-B20F-4625-8723-37A99380F6D2}" destId="{989AC98E-3A9E-4451-AD78-EB118842DC0C}" srcOrd="1" destOrd="0" presId="urn:microsoft.com/office/officeart/2005/8/layout/list1"/>
    <dgm:cxn modelId="{5550244E-F117-48C4-AE77-BFD04D78AF59}" type="presParOf" srcId="{5FD6336A-041E-498E-9C22-ECAF4A7F64B8}" destId="{12E906E5-5FDA-4779-8E72-82FEDA96F115}" srcOrd="5" destOrd="0" presId="urn:microsoft.com/office/officeart/2005/8/layout/list1"/>
    <dgm:cxn modelId="{E007EE3C-C310-4565-B1C1-3C8ABAD92B9F}" type="presParOf" srcId="{5FD6336A-041E-498E-9C22-ECAF4A7F64B8}" destId="{8E5D2C6A-85E2-4325-97DB-571A000596DD}" srcOrd="6" destOrd="0" presId="urn:microsoft.com/office/officeart/2005/8/layout/list1"/>
    <dgm:cxn modelId="{FBF18D42-8DE2-406D-ACD8-F84561180DE1}" type="presParOf" srcId="{5FD6336A-041E-498E-9C22-ECAF4A7F64B8}" destId="{EAE1752D-4EE3-410A-BE3B-4E17358D1342}" srcOrd="7" destOrd="0" presId="urn:microsoft.com/office/officeart/2005/8/layout/list1"/>
    <dgm:cxn modelId="{1AE33CE5-9961-4403-BA37-C2C315E499BA}" type="presParOf" srcId="{5FD6336A-041E-498E-9C22-ECAF4A7F64B8}" destId="{B8908CC8-30B9-4B4D-8DBE-63E1AC0293DF}" srcOrd="8" destOrd="0" presId="urn:microsoft.com/office/officeart/2005/8/layout/list1"/>
    <dgm:cxn modelId="{37F84B57-9B96-4DAE-84EF-B32C880D8D0A}" type="presParOf" srcId="{B8908CC8-30B9-4B4D-8DBE-63E1AC0293DF}" destId="{AA3A6ED3-303B-43F7-9583-0608A1210BB2}" srcOrd="0" destOrd="0" presId="urn:microsoft.com/office/officeart/2005/8/layout/list1"/>
    <dgm:cxn modelId="{A8D41672-A115-487F-8791-6CBAE302BE3D}" type="presParOf" srcId="{B8908CC8-30B9-4B4D-8DBE-63E1AC0293DF}" destId="{4A96C176-E5E8-477A-A412-03C97CCE7B42}" srcOrd="1" destOrd="0" presId="urn:microsoft.com/office/officeart/2005/8/layout/list1"/>
    <dgm:cxn modelId="{918EED34-13C7-4AFF-AA77-F865F30655FF}" type="presParOf" srcId="{5FD6336A-041E-498E-9C22-ECAF4A7F64B8}" destId="{460FC5A1-3480-4FC3-922F-D5A5576BF2B3}" srcOrd="9" destOrd="0" presId="urn:microsoft.com/office/officeart/2005/8/layout/list1"/>
    <dgm:cxn modelId="{50CA8334-D804-462E-9427-CC02B29AE66D}" type="presParOf" srcId="{5FD6336A-041E-498E-9C22-ECAF4A7F64B8}" destId="{ED483EAF-AE1F-4F58-8171-1B3957433417}" srcOrd="10" destOrd="0" presId="urn:microsoft.com/office/officeart/2005/8/layout/list1"/>
    <dgm:cxn modelId="{F565B8E6-EA71-4B91-9300-D89E4DAE1DC8}" type="presParOf" srcId="{5FD6336A-041E-498E-9C22-ECAF4A7F64B8}" destId="{09AF5823-FD3E-4825-90B2-5D98C9F5322F}" srcOrd="11" destOrd="0" presId="urn:microsoft.com/office/officeart/2005/8/layout/list1"/>
    <dgm:cxn modelId="{B2CF6DCB-93A0-4231-A9E1-A429A248C952}" type="presParOf" srcId="{5FD6336A-041E-498E-9C22-ECAF4A7F64B8}" destId="{8963A25B-BCA5-4FAD-AB70-A59FFF5F48D9}" srcOrd="12" destOrd="0" presId="urn:microsoft.com/office/officeart/2005/8/layout/list1"/>
    <dgm:cxn modelId="{8FF2B973-E6B4-4F01-B884-074A9E251273}" type="presParOf" srcId="{8963A25B-BCA5-4FAD-AB70-A59FFF5F48D9}" destId="{5A8AB559-8444-45FD-A712-802162FAD5A7}" srcOrd="0" destOrd="0" presId="urn:microsoft.com/office/officeart/2005/8/layout/list1"/>
    <dgm:cxn modelId="{350D1CA0-7FBF-45F7-B50D-78AF6BC5528C}" type="presParOf" srcId="{8963A25B-BCA5-4FAD-AB70-A59FFF5F48D9}" destId="{2FDC04A7-9E99-44F6-877C-CA1DF148F792}" srcOrd="1" destOrd="0" presId="urn:microsoft.com/office/officeart/2005/8/layout/list1"/>
    <dgm:cxn modelId="{98917C6F-52C4-4AC5-B1FC-59CAADDA9BAB}" type="presParOf" srcId="{5FD6336A-041E-498E-9C22-ECAF4A7F64B8}" destId="{3ECBE386-4C86-418C-8C46-C5AE18E5885C}" srcOrd="13" destOrd="0" presId="urn:microsoft.com/office/officeart/2005/8/layout/list1"/>
    <dgm:cxn modelId="{3380583E-B130-41C4-97F1-48F6639E805A}" type="presParOf" srcId="{5FD6336A-041E-498E-9C22-ECAF4A7F64B8}" destId="{880628E3-E622-4BDD-B77A-E61C5714288C}" srcOrd="14" destOrd="0" presId="urn:microsoft.com/office/officeart/2005/8/layout/list1"/>
    <dgm:cxn modelId="{29C002F9-8A23-4685-8DF4-22FF9091784E}" type="presParOf" srcId="{5FD6336A-041E-498E-9C22-ECAF4A7F64B8}" destId="{21C6C1EF-76F6-4A8F-9FAC-0DFA14C3E9AE}" srcOrd="15" destOrd="0" presId="urn:microsoft.com/office/officeart/2005/8/layout/list1"/>
    <dgm:cxn modelId="{00F68BCE-239A-492D-BACE-0AF0F44D2850}" type="presParOf" srcId="{5FD6336A-041E-498E-9C22-ECAF4A7F64B8}" destId="{A4BA27D0-DAF2-4735-B626-D0ECDA92769E}" srcOrd="16" destOrd="0" presId="urn:microsoft.com/office/officeart/2005/8/layout/list1"/>
    <dgm:cxn modelId="{8CA1D80F-1008-48C5-880C-2D68D174F493}" type="presParOf" srcId="{A4BA27D0-DAF2-4735-B626-D0ECDA92769E}" destId="{7AA58D15-0B62-4B19-A48D-85BAC0B898EB}" srcOrd="0" destOrd="0" presId="urn:microsoft.com/office/officeart/2005/8/layout/list1"/>
    <dgm:cxn modelId="{0E661145-A357-41D8-935C-95584CA19AC5}" type="presParOf" srcId="{A4BA27D0-DAF2-4735-B626-D0ECDA92769E}" destId="{747AE612-0219-46DC-AB29-36D7F9610CA9}" srcOrd="1" destOrd="0" presId="urn:microsoft.com/office/officeart/2005/8/layout/list1"/>
    <dgm:cxn modelId="{01596848-C686-4089-BAD9-B40BFC1F35D4}" type="presParOf" srcId="{5FD6336A-041E-498E-9C22-ECAF4A7F64B8}" destId="{3C37AE21-C9CB-437C-8C9D-38319F21DB46}" srcOrd="17" destOrd="0" presId="urn:microsoft.com/office/officeart/2005/8/layout/list1"/>
    <dgm:cxn modelId="{4A418741-0FB7-4BF7-BBE1-E13CFBF4BDCB}" type="presParOf" srcId="{5FD6336A-041E-498E-9C22-ECAF4A7F64B8}" destId="{4E22CEEC-F241-47E4-AE1F-F82F0E0CBAF6}" srcOrd="18" destOrd="0" presId="urn:microsoft.com/office/officeart/2005/8/layout/list1"/>
    <dgm:cxn modelId="{06469E49-5225-40F2-88FA-BA8C07C82FA1}" type="presParOf" srcId="{5FD6336A-041E-498E-9C22-ECAF4A7F64B8}" destId="{80AC73D3-C2BE-41A6-9AEA-2BF6D02CB99B}" srcOrd="19" destOrd="0" presId="urn:microsoft.com/office/officeart/2005/8/layout/list1"/>
    <dgm:cxn modelId="{48039C21-AF82-4206-B9A1-9014052466E5}" type="presParOf" srcId="{5FD6336A-041E-498E-9C22-ECAF4A7F64B8}" destId="{D1CF6456-A863-4893-BC86-C5F3EACC1AA7}" srcOrd="20" destOrd="0" presId="urn:microsoft.com/office/officeart/2005/8/layout/list1"/>
    <dgm:cxn modelId="{1F77F4D5-EDD4-48DF-8106-0D3296289AFC}" type="presParOf" srcId="{D1CF6456-A863-4893-BC86-C5F3EACC1AA7}" destId="{A5CDBEA5-737F-4670-A145-01247CB1D731}" srcOrd="0" destOrd="0" presId="urn:microsoft.com/office/officeart/2005/8/layout/list1"/>
    <dgm:cxn modelId="{48C7DA23-EB25-4225-99F0-44B7DCB911DF}" type="presParOf" srcId="{D1CF6456-A863-4893-BC86-C5F3EACC1AA7}" destId="{E7D7041A-87B8-4309-8B0F-D715AD1AC212}" srcOrd="1" destOrd="0" presId="urn:microsoft.com/office/officeart/2005/8/layout/list1"/>
    <dgm:cxn modelId="{AA3FFC6A-1247-44BC-B234-411923A4F736}" type="presParOf" srcId="{5FD6336A-041E-498E-9C22-ECAF4A7F64B8}" destId="{A4CEC68A-8D5A-4019-B0B1-D2FC52D4AA7E}" srcOrd="21" destOrd="0" presId="urn:microsoft.com/office/officeart/2005/8/layout/list1"/>
    <dgm:cxn modelId="{BD914247-2C98-405E-A7F3-609077237BBD}" type="presParOf" srcId="{5FD6336A-041E-498E-9C22-ECAF4A7F64B8}" destId="{917EE985-0379-466F-BEAD-B8B4F42118F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CA233C-B0C6-43C3-B853-C4EA73B4D2BB}"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27C4003E-F078-4465-BC39-DBBB0D1D9A92}">
      <dgm:prSet custT="1"/>
      <dgm:spPr/>
      <dgm:t>
        <a:bodyPr/>
        <a:lstStyle/>
        <a:p>
          <a:pPr rtl="0"/>
          <a:r>
            <a:rPr lang="en-US" sz="2800"/>
            <a:t>Kebenaran substansi materi</a:t>
          </a:r>
        </a:p>
      </dgm:t>
    </dgm:pt>
    <dgm:pt modelId="{0FDEAF5B-463E-411F-A77C-75D360CBA5CB}" type="parTrans" cxnId="{14620240-D261-4363-9B74-4DC290460F09}">
      <dgm:prSet/>
      <dgm:spPr/>
      <dgm:t>
        <a:bodyPr/>
        <a:lstStyle/>
        <a:p>
          <a:endParaRPr lang="en-US" sz="2400"/>
        </a:p>
      </dgm:t>
    </dgm:pt>
    <dgm:pt modelId="{9EA890B4-CE7E-4DDD-800D-730B90A7C176}" type="sibTrans" cxnId="{14620240-D261-4363-9B74-4DC290460F09}">
      <dgm:prSet/>
      <dgm:spPr/>
      <dgm:t>
        <a:bodyPr/>
        <a:lstStyle/>
        <a:p>
          <a:endParaRPr lang="en-US" sz="2400"/>
        </a:p>
      </dgm:t>
    </dgm:pt>
    <dgm:pt modelId="{B14D432F-05F7-413B-8273-3AEA9DE6F281}">
      <dgm:prSet custT="1"/>
      <dgm:spPr/>
      <dgm:t>
        <a:bodyPr/>
        <a:lstStyle/>
        <a:p>
          <a:pPr rtl="0"/>
          <a:r>
            <a:rPr lang="en-US" sz="2800"/>
            <a:t>Kecukupan cakupan</a:t>
          </a:r>
        </a:p>
      </dgm:t>
    </dgm:pt>
    <dgm:pt modelId="{2786E18F-816C-4F99-A587-7D5CB11F48B4}" type="parTrans" cxnId="{277FF85D-0C50-4431-8B28-F10A5913C47B}">
      <dgm:prSet/>
      <dgm:spPr/>
      <dgm:t>
        <a:bodyPr/>
        <a:lstStyle/>
        <a:p>
          <a:endParaRPr lang="en-US" sz="2400"/>
        </a:p>
      </dgm:t>
    </dgm:pt>
    <dgm:pt modelId="{2FA5C5A7-3880-47AA-BF44-19C97B682129}" type="sibTrans" cxnId="{277FF85D-0C50-4431-8B28-F10A5913C47B}">
      <dgm:prSet/>
      <dgm:spPr/>
      <dgm:t>
        <a:bodyPr/>
        <a:lstStyle/>
        <a:p>
          <a:endParaRPr lang="en-US" sz="2400"/>
        </a:p>
      </dgm:t>
    </dgm:pt>
    <dgm:pt modelId="{9EEDC533-FA56-4D9B-B741-9929493CB6AB}">
      <dgm:prSet custT="1"/>
      <dgm:spPr/>
      <dgm:t>
        <a:bodyPr/>
        <a:lstStyle/>
        <a:p>
          <a:pPr rtl="0"/>
          <a:r>
            <a:rPr lang="en-US" sz="2800"/>
            <a:t>Kedalaman</a:t>
          </a:r>
        </a:p>
      </dgm:t>
    </dgm:pt>
    <dgm:pt modelId="{6C8A418F-4926-4780-9C9D-E9DE331CE33C}" type="parTrans" cxnId="{7AEE7B6A-3F10-4A30-9AD0-20E64FAB421F}">
      <dgm:prSet/>
      <dgm:spPr/>
      <dgm:t>
        <a:bodyPr/>
        <a:lstStyle/>
        <a:p>
          <a:endParaRPr lang="en-US" sz="2400"/>
        </a:p>
      </dgm:t>
    </dgm:pt>
    <dgm:pt modelId="{CDE18812-E7B1-4B91-9194-ED4C48B8BEDA}" type="sibTrans" cxnId="{7AEE7B6A-3F10-4A30-9AD0-20E64FAB421F}">
      <dgm:prSet/>
      <dgm:spPr/>
      <dgm:t>
        <a:bodyPr/>
        <a:lstStyle/>
        <a:p>
          <a:endParaRPr lang="en-US" sz="2400"/>
        </a:p>
      </dgm:t>
    </dgm:pt>
    <dgm:pt modelId="{77A3E972-D36F-4889-BED9-B1C7EDF3C3AC}">
      <dgm:prSet custT="1"/>
      <dgm:spPr/>
      <dgm:t>
        <a:bodyPr/>
        <a:lstStyle/>
        <a:p>
          <a:pPr rtl="0"/>
          <a:r>
            <a:rPr lang="en-US" sz="2800" dirty="0" err="1"/>
            <a:t>Kemutakhiran</a:t>
          </a:r>
          <a:endParaRPr lang="en-US" sz="2800" dirty="0"/>
        </a:p>
      </dgm:t>
    </dgm:pt>
    <dgm:pt modelId="{3663067D-75D9-4360-8A70-301F383BAEFD}" type="parTrans" cxnId="{C2D1C9CD-06D6-4524-8B65-811550AACFC2}">
      <dgm:prSet/>
      <dgm:spPr/>
      <dgm:t>
        <a:bodyPr/>
        <a:lstStyle/>
        <a:p>
          <a:endParaRPr lang="en-US" sz="2400"/>
        </a:p>
      </dgm:t>
    </dgm:pt>
    <dgm:pt modelId="{242D00D1-DF45-4579-8DFC-B10EB81804A5}" type="sibTrans" cxnId="{C2D1C9CD-06D6-4524-8B65-811550AACFC2}">
      <dgm:prSet/>
      <dgm:spPr/>
      <dgm:t>
        <a:bodyPr/>
        <a:lstStyle/>
        <a:p>
          <a:endParaRPr lang="en-US" sz="2400"/>
        </a:p>
      </dgm:t>
    </dgm:pt>
    <dgm:pt modelId="{6936453E-896A-4659-A3AD-0FA86788E809}">
      <dgm:prSet custT="1"/>
      <dgm:spPr/>
      <dgm:t>
        <a:bodyPr/>
        <a:lstStyle/>
        <a:p>
          <a:pPr rtl="0"/>
          <a:r>
            <a:rPr lang="en-US" sz="2800"/>
            <a:t>Kelengkapan sumber</a:t>
          </a:r>
        </a:p>
      </dgm:t>
    </dgm:pt>
    <dgm:pt modelId="{960629F6-C66D-46CA-8844-AC94992F939A}" type="parTrans" cxnId="{2ADA61C3-76AE-4E4E-A6AB-DFB485B7CCBC}">
      <dgm:prSet/>
      <dgm:spPr/>
      <dgm:t>
        <a:bodyPr/>
        <a:lstStyle/>
        <a:p>
          <a:endParaRPr lang="en-US" sz="2400"/>
        </a:p>
      </dgm:t>
    </dgm:pt>
    <dgm:pt modelId="{1E3391AF-C3C8-497F-9B7C-3FDE5AB724B2}" type="sibTrans" cxnId="{2ADA61C3-76AE-4E4E-A6AB-DFB485B7CCBC}">
      <dgm:prSet/>
      <dgm:spPr/>
      <dgm:t>
        <a:bodyPr/>
        <a:lstStyle/>
        <a:p>
          <a:endParaRPr lang="en-US" sz="2400"/>
        </a:p>
      </dgm:t>
    </dgm:pt>
    <dgm:pt modelId="{D49EA9B5-9C41-4CA8-BFB4-8602C94081F3}" type="pres">
      <dgm:prSet presAssocID="{DACA233C-B0C6-43C3-B853-C4EA73B4D2BB}" presName="linear" presStyleCnt="0">
        <dgm:presLayoutVars>
          <dgm:dir/>
          <dgm:animLvl val="lvl"/>
          <dgm:resizeHandles val="exact"/>
        </dgm:presLayoutVars>
      </dgm:prSet>
      <dgm:spPr/>
    </dgm:pt>
    <dgm:pt modelId="{0527129F-1C3F-49A5-BDDB-C51B368BA068}" type="pres">
      <dgm:prSet presAssocID="{27C4003E-F078-4465-BC39-DBBB0D1D9A92}" presName="parentLin" presStyleCnt="0"/>
      <dgm:spPr/>
    </dgm:pt>
    <dgm:pt modelId="{A96A209B-4520-4EBC-AF79-D3F2DAF47692}" type="pres">
      <dgm:prSet presAssocID="{27C4003E-F078-4465-BC39-DBBB0D1D9A92}" presName="parentLeftMargin" presStyleLbl="node1" presStyleIdx="0" presStyleCnt="5"/>
      <dgm:spPr/>
    </dgm:pt>
    <dgm:pt modelId="{9396C767-C87C-47C7-AD84-B2C1A6FC388D}" type="pres">
      <dgm:prSet presAssocID="{27C4003E-F078-4465-BC39-DBBB0D1D9A92}" presName="parentText" presStyleLbl="node1" presStyleIdx="0" presStyleCnt="5">
        <dgm:presLayoutVars>
          <dgm:chMax val="0"/>
          <dgm:bulletEnabled val="1"/>
        </dgm:presLayoutVars>
      </dgm:prSet>
      <dgm:spPr/>
    </dgm:pt>
    <dgm:pt modelId="{2A7DA77E-8CF8-457C-B591-3FDC6FF50B44}" type="pres">
      <dgm:prSet presAssocID="{27C4003E-F078-4465-BC39-DBBB0D1D9A92}" presName="negativeSpace" presStyleCnt="0"/>
      <dgm:spPr/>
    </dgm:pt>
    <dgm:pt modelId="{51D92404-9951-46E4-9369-0A08E0490006}" type="pres">
      <dgm:prSet presAssocID="{27C4003E-F078-4465-BC39-DBBB0D1D9A92}" presName="childText" presStyleLbl="conFgAcc1" presStyleIdx="0" presStyleCnt="5">
        <dgm:presLayoutVars>
          <dgm:bulletEnabled val="1"/>
        </dgm:presLayoutVars>
      </dgm:prSet>
      <dgm:spPr/>
    </dgm:pt>
    <dgm:pt modelId="{3B5C70BD-481A-480A-A8FD-4CED83C542CD}" type="pres">
      <dgm:prSet presAssocID="{9EA890B4-CE7E-4DDD-800D-730B90A7C176}" presName="spaceBetweenRectangles" presStyleCnt="0"/>
      <dgm:spPr/>
    </dgm:pt>
    <dgm:pt modelId="{758F9C78-AADE-4ED2-AA02-D9DAD2DF73D0}" type="pres">
      <dgm:prSet presAssocID="{B14D432F-05F7-413B-8273-3AEA9DE6F281}" presName="parentLin" presStyleCnt="0"/>
      <dgm:spPr/>
    </dgm:pt>
    <dgm:pt modelId="{D4A1C6CC-AFBF-4730-8B4C-5B8E0368CECF}" type="pres">
      <dgm:prSet presAssocID="{B14D432F-05F7-413B-8273-3AEA9DE6F281}" presName="parentLeftMargin" presStyleLbl="node1" presStyleIdx="0" presStyleCnt="5"/>
      <dgm:spPr/>
    </dgm:pt>
    <dgm:pt modelId="{0F8E4258-EA7E-44EF-A8E4-71C67BC38095}" type="pres">
      <dgm:prSet presAssocID="{B14D432F-05F7-413B-8273-3AEA9DE6F281}" presName="parentText" presStyleLbl="node1" presStyleIdx="1" presStyleCnt="5">
        <dgm:presLayoutVars>
          <dgm:chMax val="0"/>
          <dgm:bulletEnabled val="1"/>
        </dgm:presLayoutVars>
      </dgm:prSet>
      <dgm:spPr/>
    </dgm:pt>
    <dgm:pt modelId="{156652A0-9A81-475A-8FC7-30F18131C0F9}" type="pres">
      <dgm:prSet presAssocID="{B14D432F-05F7-413B-8273-3AEA9DE6F281}" presName="negativeSpace" presStyleCnt="0"/>
      <dgm:spPr/>
    </dgm:pt>
    <dgm:pt modelId="{5BA8200F-15C2-4104-A218-09405FD11D80}" type="pres">
      <dgm:prSet presAssocID="{B14D432F-05F7-413B-8273-3AEA9DE6F281}" presName="childText" presStyleLbl="conFgAcc1" presStyleIdx="1" presStyleCnt="5">
        <dgm:presLayoutVars>
          <dgm:bulletEnabled val="1"/>
        </dgm:presLayoutVars>
      </dgm:prSet>
      <dgm:spPr/>
    </dgm:pt>
    <dgm:pt modelId="{A33E158B-BAA8-4918-8B32-502A509E4AE3}" type="pres">
      <dgm:prSet presAssocID="{2FA5C5A7-3880-47AA-BF44-19C97B682129}" presName="spaceBetweenRectangles" presStyleCnt="0"/>
      <dgm:spPr/>
    </dgm:pt>
    <dgm:pt modelId="{E7E9FCAF-012A-429E-9AFA-ABA97E3415DD}" type="pres">
      <dgm:prSet presAssocID="{9EEDC533-FA56-4D9B-B741-9929493CB6AB}" presName="parentLin" presStyleCnt="0"/>
      <dgm:spPr/>
    </dgm:pt>
    <dgm:pt modelId="{F9F26D77-C43C-40F1-A7B8-242FB8A895CB}" type="pres">
      <dgm:prSet presAssocID="{9EEDC533-FA56-4D9B-B741-9929493CB6AB}" presName="parentLeftMargin" presStyleLbl="node1" presStyleIdx="1" presStyleCnt="5"/>
      <dgm:spPr/>
    </dgm:pt>
    <dgm:pt modelId="{DB89E731-0CD0-444C-9E39-FE3EED669925}" type="pres">
      <dgm:prSet presAssocID="{9EEDC533-FA56-4D9B-B741-9929493CB6AB}" presName="parentText" presStyleLbl="node1" presStyleIdx="2" presStyleCnt="5">
        <dgm:presLayoutVars>
          <dgm:chMax val="0"/>
          <dgm:bulletEnabled val="1"/>
        </dgm:presLayoutVars>
      </dgm:prSet>
      <dgm:spPr/>
    </dgm:pt>
    <dgm:pt modelId="{501DEF75-0BD6-46C9-93A0-72EBBDD21B21}" type="pres">
      <dgm:prSet presAssocID="{9EEDC533-FA56-4D9B-B741-9929493CB6AB}" presName="negativeSpace" presStyleCnt="0"/>
      <dgm:spPr/>
    </dgm:pt>
    <dgm:pt modelId="{25609D9A-9720-40FA-B363-C2129DD6D62B}" type="pres">
      <dgm:prSet presAssocID="{9EEDC533-FA56-4D9B-B741-9929493CB6AB}" presName="childText" presStyleLbl="conFgAcc1" presStyleIdx="2" presStyleCnt="5">
        <dgm:presLayoutVars>
          <dgm:bulletEnabled val="1"/>
        </dgm:presLayoutVars>
      </dgm:prSet>
      <dgm:spPr/>
    </dgm:pt>
    <dgm:pt modelId="{BE02511B-F198-4329-BB87-DA19DD59C407}" type="pres">
      <dgm:prSet presAssocID="{CDE18812-E7B1-4B91-9194-ED4C48B8BEDA}" presName="spaceBetweenRectangles" presStyleCnt="0"/>
      <dgm:spPr/>
    </dgm:pt>
    <dgm:pt modelId="{61339AA6-2189-4DDC-825F-1D93EBE32C69}" type="pres">
      <dgm:prSet presAssocID="{77A3E972-D36F-4889-BED9-B1C7EDF3C3AC}" presName="parentLin" presStyleCnt="0"/>
      <dgm:spPr/>
    </dgm:pt>
    <dgm:pt modelId="{E3A3FB57-19BF-4FAA-AFFE-C49596E2FA80}" type="pres">
      <dgm:prSet presAssocID="{77A3E972-D36F-4889-BED9-B1C7EDF3C3AC}" presName="parentLeftMargin" presStyleLbl="node1" presStyleIdx="2" presStyleCnt="5"/>
      <dgm:spPr/>
    </dgm:pt>
    <dgm:pt modelId="{6DCDFA0B-E7DF-4509-AA3A-C153D75DE499}" type="pres">
      <dgm:prSet presAssocID="{77A3E972-D36F-4889-BED9-B1C7EDF3C3AC}" presName="parentText" presStyleLbl="node1" presStyleIdx="3" presStyleCnt="5">
        <dgm:presLayoutVars>
          <dgm:chMax val="0"/>
          <dgm:bulletEnabled val="1"/>
        </dgm:presLayoutVars>
      </dgm:prSet>
      <dgm:spPr/>
    </dgm:pt>
    <dgm:pt modelId="{DCA1E371-B1BA-4D74-9B86-0ED28EE7267D}" type="pres">
      <dgm:prSet presAssocID="{77A3E972-D36F-4889-BED9-B1C7EDF3C3AC}" presName="negativeSpace" presStyleCnt="0"/>
      <dgm:spPr/>
    </dgm:pt>
    <dgm:pt modelId="{B3088BF2-211D-4FFC-B9C0-E7708B2C1846}" type="pres">
      <dgm:prSet presAssocID="{77A3E972-D36F-4889-BED9-B1C7EDF3C3AC}" presName="childText" presStyleLbl="conFgAcc1" presStyleIdx="3" presStyleCnt="5">
        <dgm:presLayoutVars>
          <dgm:bulletEnabled val="1"/>
        </dgm:presLayoutVars>
      </dgm:prSet>
      <dgm:spPr/>
    </dgm:pt>
    <dgm:pt modelId="{E83B9FE7-75F9-4BBE-9C5B-96947FAC09AC}" type="pres">
      <dgm:prSet presAssocID="{242D00D1-DF45-4579-8DFC-B10EB81804A5}" presName="spaceBetweenRectangles" presStyleCnt="0"/>
      <dgm:spPr/>
    </dgm:pt>
    <dgm:pt modelId="{40AE5DC2-D954-49C4-86B1-D7B722FC0A38}" type="pres">
      <dgm:prSet presAssocID="{6936453E-896A-4659-A3AD-0FA86788E809}" presName="parentLin" presStyleCnt="0"/>
      <dgm:spPr/>
    </dgm:pt>
    <dgm:pt modelId="{6940E6CA-45F0-420A-8749-1E178BB69666}" type="pres">
      <dgm:prSet presAssocID="{6936453E-896A-4659-A3AD-0FA86788E809}" presName="parentLeftMargin" presStyleLbl="node1" presStyleIdx="3" presStyleCnt="5"/>
      <dgm:spPr/>
    </dgm:pt>
    <dgm:pt modelId="{6274944F-7C93-4995-860D-3A4881537D7A}" type="pres">
      <dgm:prSet presAssocID="{6936453E-896A-4659-A3AD-0FA86788E809}" presName="parentText" presStyleLbl="node1" presStyleIdx="4" presStyleCnt="5">
        <dgm:presLayoutVars>
          <dgm:chMax val="0"/>
          <dgm:bulletEnabled val="1"/>
        </dgm:presLayoutVars>
      </dgm:prSet>
      <dgm:spPr/>
    </dgm:pt>
    <dgm:pt modelId="{8E2486C8-5E55-4507-A44E-448060F73FB9}" type="pres">
      <dgm:prSet presAssocID="{6936453E-896A-4659-A3AD-0FA86788E809}" presName="negativeSpace" presStyleCnt="0"/>
      <dgm:spPr/>
    </dgm:pt>
    <dgm:pt modelId="{E0F154B2-BDB2-4BE9-B4CA-12D050A1CC77}" type="pres">
      <dgm:prSet presAssocID="{6936453E-896A-4659-A3AD-0FA86788E809}" presName="childText" presStyleLbl="conFgAcc1" presStyleIdx="4" presStyleCnt="5">
        <dgm:presLayoutVars>
          <dgm:bulletEnabled val="1"/>
        </dgm:presLayoutVars>
      </dgm:prSet>
      <dgm:spPr/>
    </dgm:pt>
  </dgm:ptLst>
  <dgm:cxnLst>
    <dgm:cxn modelId="{C9B8B01B-8303-49DF-B3FB-DD0A5D3515B2}" type="presOf" srcId="{77A3E972-D36F-4889-BED9-B1C7EDF3C3AC}" destId="{6DCDFA0B-E7DF-4509-AA3A-C153D75DE499}" srcOrd="1" destOrd="0" presId="urn:microsoft.com/office/officeart/2005/8/layout/list1"/>
    <dgm:cxn modelId="{79E5A41D-11FF-4219-A550-A34D31529009}" type="presOf" srcId="{77A3E972-D36F-4889-BED9-B1C7EDF3C3AC}" destId="{E3A3FB57-19BF-4FAA-AFFE-C49596E2FA80}" srcOrd="0" destOrd="0" presId="urn:microsoft.com/office/officeart/2005/8/layout/list1"/>
    <dgm:cxn modelId="{F9BA472F-2146-43FD-8118-8C87D9E5B01F}" type="presOf" srcId="{9EEDC533-FA56-4D9B-B741-9929493CB6AB}" destId="{F9F26D77-C43C-40F1-A7B8-242FB8A895CB}" srcOrd="0" destOrd="0" presId="urn:microsoft.com/office/officeart/2005/8/layout/list1"/>
    <dgm:cxn modelId="{0FDF3833-597D-4F3D-AB99-89969C307978}" type="presOf" srcId="{B14D432F-05F7-413B-8273-3AEA9DE6F281}" destId="{0F8E4258-EA7E-44EF-A8E4-71C67BC38095}" srcOrd="1" destOrd="0" presId="urn:microsoft.com/office/officeart/2005/8/layout/list1"/>
    <dgm:cxn modelId="{14620240-D261-4363-9B74-4DC290460F09}" srcId="{DACA233C-B0C6-43C3-B853-C4EA73B4D2BB}" destId="{27C4003E-F078-4465-BC39-DBBB0D1D9A92}" srcOrd="0" destOrd="0" parTransId="{0FDEAF5B-463E-411F-A77C-75D360CBA5CB}" sibTransId="{9EA890B4-CE7E-4DDD-800D-730B90A7C176}"/>
    <dgm:cxn modelId="{ADF85E57-0782-40A3-9B03-A5CDB2D7B0AA}" type="presOf" srcId="{27C4003E-F078-4465-BC39-DBBB0D1D9A92}" destId="{9396C767-C87C-47C7-AD84-B2C1A6FC388D}" srcOrd="1" destOrd="0" presId="urn:microsoft.com/office/officeart/2005/8/layout/list1"/>
    <dgm:cxn modelId="{5A36795C-EE44-402D-B410-62D985E28F9C}" type="presOf" srcId="{6936453E-896A-4659-A3AD-0FA86788E809}" destId="{6274944F-7C93-4995-860D-3A4881537D7A}" srcOrd="1" destOrd="0" presId="urn:microsoft.com/office/officeart/2005/8/layout/list1"/>
    <dgm:cxn modelId="{277FF85D-0C50-4431-8B28-F10A5913C47B}" srcId="{DACA233C-B0C6-43C3-B853-C4EA73B4D2BB}" destId="{B14D432F-05F7-413B-8273-3AEA9DE6F281}" srcOrd="1" destOrd="0" parTransId="{2786E18F-816C-4F99-A587-7D5CB11F48B4}" sibTransId="{2FA5C5A7-3880-47AA-BF44-19C97B682129}"/>
    <dgm:cxn modelId="{7AEE7B6A-3F10-4A30-9AD0-20E64FAB421F}" srcId="{DACA233C-B0C6-43C3-B853-C4EA73B4D2BB}" destId="{9EEDC533-FA56-4D9B-B741-9929493CB6AB}" srcOrd="2" destOrd="0" parTransId="{6C8A418F-4926-4780-9C9D-E9DE331CE33C}" sibTransId="{CDE18812-E7B1-4B91-9194-ED4C48B8BEDA}"/>
    <dgm:cxn modelId="{460D7B78-2908-405E-9AFF-79840FA95813}" type="presOf" srcId="{6936453E-896A-4659-A3AD-0FA86788E809}" destId="{6940E6CA-45F0-420A-8749-1E178BB69666}" srcOrd="0" destOrd="0" presId="urn:microsoft.com/office/officeart/2005/8/layout/list1"/>
    <dgm:cxn modelId="{ECF50B8C-4FE7-449B-A46C-D4B5F3E417D1}" type="presOf" srcId="{9EEDC533-FA56-4D9B-B741-9929493CB6AB}" destId="{DB89E731-0CD0-444C-9E39-FE3EED669925}" srcOrd="1" destOrd="0" presId="urn:microsoft.com/office/officeart/2005/8/layout/list1"/>
    <dgm:cxn modelId="{5A1B0B92-BC26-409B-AC31-29FCCB7CE7CA}" type="presOf" srcId="{B14D432F-05F7-413B-8273-3AEA9DE6F281}" destId="{D4A1C6CC-AFBF-4730-8B4C-5B8E0368CECF}" srcOrd="0" destOrd="0" presId="urn:microsoft.com/office/officeart/2005/8/layout/list1"/>
    <dgm:cxn modelId="{A62BBAC0-39C9-4110-B1D5-A09579EFC1D8}" type="presOf" srcId="{27C4003E-F078-4465-BC39-DBBB0D1D9A92}" destId="{A96A209B-4520-4EBC-AF79-D3F2DAF47692}" srcOrd="0" destOrd="0" presId="urn:microsoft.com/office/officeart/2005/8/layout/list1"/>
    <dgm:cxn modelId="{2ADA61C3-76AE-4E4E-A6AB-DFB485B7CCBC}" srcId="{DACA233C-B0C6-43C3-B853-C4EA73B4D2BB}" destId="{6936453E-896A-4659-A3AD-0FA86788E809}" srcOrd="4" destOrd="0" parTransId="{960629F6-C66D-46CA-8844-AC94992F939A}" sibTransId="{1E3391AF-C3C8-497F-9B7C-3FDE5AB724B2}"/>
    <dgm:cxn modelId="{C2D1C9CD-06D6-4524-8B65-811550AACFC2}" srcId="{DACA233C-B0C6-43C3-B853-C4EA73B4D2BB}" destId="{77A3E972-D36F-4889-BED9-B1C7EDF3C3AC}" srcOrd="3" destOrd="0" parTransId="{3663067D-75D9-4360-8A70-301F383BAEFD}" sibTransId="{242D00D1-DF45-4579-8DFC-B10EB81804A5}"/>
    <dgm:cxn modelId="{C5AB4FE2-8890-454B-9499-F56CFDCFC74D}" type="presOf" srcId="{DACA233C-B0C6-43C3-B853-C4EA73B4D2BB}" destId="{D49EA9B5-9C41-4CA8-BFB4-8602C94081F3}" srcOrd="0" destOrd="0" presId="urn:microsoft.com/office/officeart/2005/8/layout/list1"/>
    <dgm:cxn modelId="{7068581B-A08C-49A7-BE83-5FE78E1CC9CF}" type="presParOf" srcId="{D49EA9B5-9C41-4CA8-BFB4-8602C94081F3}" destId="{0527129F-1C3F-49A5-BDDB-C51B368BA068}" srcOrd="0" destOrd="0" presId="urn:microsoft.com/office/officeart/2005/8/layout/list1"/>
    <dgm:cxn modelId="{54D715E4-1991-40A4-B899-8D931C205F81}" type="presParOf" srcId="{0527129F-1C3F-49A5-BDDB-C51B368BA068}" destId="{A96A209B-4520-4EBC-AF79-D3F2DAF47692}" srcOrd="0" destOrd="0" presId="urn:microsoft.com/office/officeart/2005/8/layout/list1"/>
    <dgm:cxn modelId="{7420E2B9-B634-49B8-9FD6-31659DB612F6}" type="presParOf" srcId="{0527129F-1C3F-49A5-BDDB-C51B368BA068}" destId="{9396C767-C87C-47C7-AD84-B2C1A6FC388D}" srcOrd="1" destOrd="0" presId="urn:microsoft.com/office/officeart/2005/8/layout/list1"/>
    <dgm:cxn modelId="{58785CF5-F7ED-4C62-A20A-7E4EBE6E208F}" type="presParOf" srcId="{D49EA9B5-9C41-4CA8-BFB4-8602C94081F3}" destId="{2A7DA77E-8CF8-457C-B591-3FDC6FF50B44}" srcOrd="1" destOrd="0" presId="urn:microsoft.com/office/officeart/2005/8/layout/list1"/>
    <dgm:cxn modelId="{41CE8815-D818-4F26-A335-60C9C8BAED46}" type="presParOf" srcId="{D49EA9B5-9C41-4CA8-BFB4-8602C94081F3}" destId="{51D92404-9951-46E4-9369-0A08E0490006}" srcOrd="2" destOrd="0" presId="urn:microsoft.com/office/officeart/2005/8/layout/list1"/>
    <dgm:cxn modelId="{D0D3B8AC-B271-48A6-9D62-30566C4F599B}" type="presParOf" srcId="{D49EA9B5-9C41-4CA8-BFB4-8602C94081F3}" destId="{3B5C70BD-481A-480A-A8FD-4CED83C542CD}" srcOrd="3" destOrd="0" presId="urn:microsoft.com/office/officeart/2005/8/layout/list1"/>
    <dgm:cxn modelId="{A645E01E-AFCD-4DAA-BC0C-EE2C2FA21A56}" type="presParOf" srcId="{D49EA9B5-9C41-4CA8-BFB4-8602C94081F3}" destId="{758F9C78-AADE-4ED2-AA02-D9DAD2DF73D0}" srcOrd="4" destOrd="0" presId="urn:microsoft.com/office/officeart/2005/8/layout/list1"/>
    <dgm:cxn modelId="{751B2A22-8E02-4BB8-A645-70047E1A31B4}" type="presParOf" srcId="{758F9C78-AADE-4ED2-AA02-D9DAD2DF73D0}" destId="{D4A1C6CC-AFBF-4730-8B4C-5B8E0368CECF}" srcOrd="0" destOrd="0" presId="urn:microsoft.com/office/officeart/2005/8/layout/list1"/>
    <dgm:cxn modelId="{96692AC1-6408-4949-BA88-25D77E9F7AD8}" type="presParOf" srcId="{758F9C78-AADE-4ED2-AA02-D9DAD2DF73D0}" destId="{0F8E4258-EA7E-44EF-A8E4-71C67BC38095}" srcOrd="1" destOrd="0" presId="urn:microsoft.com/office/officeart/2005/8/layout/list1"/>
    <dgm:cxn modelId="{D1262856-8841-42BC-8D01-C11AA7AB2090}" type="presParOf" srcId="{D49EA9B5-9C41-4CA8-BFB4-8602C94081F3}" destId="{156652A0-9A81-475A-8FC7-30F18131C0F9}" srcOrd="5" destOrd="0" presId="urn:microsoft.com/office/officeart/2005/8/layout/list1"/>
    <dgm:cxn modelId="{4EB59E5F-10C7-4B1D-8EB2-9A22EA81C151}" type="presParOf" srcId="{D49EA9B5-9C41-4CA8-BFB4-8602C94081F3}" destId="{5BA8200F-15C2-4104-A218-09405FD11D80}" srcOrd="6" destOrd="0" presId="urn:microsoft.com/office/officeart/2005/8/layout/list1"/>
    <dgm:cxn modelId="{ED83DE50-3C46-463B-8397-4EE99D5B3805}" type="presParOf" srcId="{D49EA9B5-9C41-4CA8-BFB4-8602C94081F3}" destId="{A33E158B-BAA8-4918-8B32-502A509E4AE3}" srcOrd="7" destOrd="0" presId="urn:microsoft.com/office/officeart/2005/8/layout/list1"/>
    <dgm:cxn modelId="{289B142A-E939-4993-8C6F-FD54F3FEA36A}" type="presParOf" srcId="{D49EA9B5-9C41-4CA8-BFB4-8602C94081F3}" destId="{E7E9FCAF-012A-429E-9AFA-ABA97E3415DD}" srcOrd="8" destOrd="0" presId="urn:microsoft.com/office/officeart/2005/8/layout/list1"/>
    <dgm:cxn modelId="{05639AF0-85A0-4A7E-8297-6BC6BDE7EBC7}" type="presParOf" srcId="{E7E9FCAF-012A-429E-9AFA-ABA97E3415DD}" destId="{F9F26D77-C43C-40F1-A7B8-242FB8A895CB}" srcOrd="0" destOrd="0" presId="urn:microsoft.com/office/officeart/2005/8/layout/list1"/>
    <dgm:cxn modelId="{2BFC3E94-4E6A-4AA8-97D5-4DE6FFDCB6E9}" type="presParOf" srcId="{E7E9FCAF-012A-429E-9AFA-ABA97E3415DD}" destId="{DB89E731-0CD0-444C-9E39-FE3EED669925}" srcOrd="1" destOrd="0" presId="urn:microsoft.com/office/officeart/2005/8/layout/list1"/>
    <dgm:cxn modelId="{800D8E56-B71C-451A-ABC6-341C6FCE788B}" type="presParOf" srcId="{D49EA9B5-9C41-4CA8-BFB4-8602C94081F3}" destId="{501DEF75-0BD6-46C9-93A0-72EBBDD21B21}" srcOrd="9" destOrd="0" presId="urn:microsoft.com/office/officeart/2005/8/layout/list1"/>
    <dgm:cxn modelId="{12FC3C87-98BB-4F2D-BE1A-8DE6CF41186B}" type="presParOf" srcId="{D49EA9B5-9C41-4CA8-BFB4-8602C94081F3}" destId="{25609D9A-9720-40FA-B363-C2129DD6D62B}" srcOrd="10" destOrd="0" presId="urn:microsoft.com/office/officeart/2005/8/layout/list1"/>
    <dgm:cxn modelId="{60B0EE25-CD9A-4BF8-A9E2-C71308FE70BB}" type="presParOf" srcId="{D49EA9B5-9C41-4CA8-BFB4-8602C94081F3}" destId="{BE02511B-F198-4329-BB87-DA19DD59C407}" srcOrd="11" destOrd="0" presId="urn:microsoft.com/office/officeart/2005/8/layout/list1"/>
    <dgm:cxn modelId="{6ED02751-8132-47E1-B809-6023CE88D10F}" type="presParOf" srcId="{D49EA9B5-9C41-4CA8-BFB4-8602C94081F3}" destId="{61339AA6-2189-4DDC-825F-1D93EBE32C69}" srcOrd="12" destOrd="0" presId="urn:microsoft.com/office/officeart/2005/8/layout/list1"/>
    <dgm:cxn modelId="{38125AF8-E8CE-468C-AAE4-89F4A4C32593}" type="presParOf" srcId="{61339AA6-2189-4DDC-825F-1D93EBE32C69}" destId="{E3A3FB57-19BF-4FAA-AFFE-C49596E2FA80}" srcOrd="0" destOrd="0" presId="urn:microsoft.com/office/officeart/2005/8/layout/list1"/>
    <dgm:cxn modelId="{B1E3156A-A30D-4741-BC0A-07CCA96F99CA}" type="presParOf" srcId="{61339AA6-2189-4DDC-825F-1D93EBE32C69}" destId="{6DCDFA0B-E7DF-4509-AA3A-C153D75DE499}" srcOrd="1" destOrd="0" presId="urn:microsoft.com/office/officeart/2005/8/layout/list1"/>
    <dgm:cxn modelId="{7206E547-DC32-4BE7-AA76-5EAED44E993C}" type="presParOf" srcId="{D49EA9B5-9C41-4CA8-BFB4-8602C94081F3}" destId="{DCA1E371-B1BA-4D74-9B86-0ED28EE7267D}" srcOrd="13" destOrd="0" presId="urn:microsoft.com/office/officeart/2005/8/layout/list1"/>
    <dgm:cxn modelId="{434A3487-D31C-47C4-B872-F1B6E92541C6}" type="presParOf" srcId="{D49EA9B5-9C41-4CA8-BFB4-8602C94081F3}" destId="{B3088BF2-211D-4FFC-B9C0-E7708B2C1846}" srcOrd="14" destOrd="0" presId="urn:microsoft.com/office/officeart/2005/8/layout/list1"/>
    <dgm:cxn modelId="{A4491BE8-60F0-4D9E-B9B5-9A27D33DDE9C}" type="presParOf" srcId="{D49EA9B5-9C41-4CA8-BFB4-8602C94081F3}" destId="{E83B9FE7-75F9-4BBE-9C5B-96947FAC09AC}" srcOrd="15" destOrd="0" presId="urn:microsoft.com/office/officeart/2005/8/layout/list1"/>
    <dgm:cxn modelId="{4D8A3A4B-7AC0-4C10-9C47-666FA4BA4379}" type="presParOf" srcId="{D49EA9B5-9C41-4CA8-BFB4-8602C94081F3}" destId="{40AE5DC2-D954-49C4-86B1-D7B722FC0A38}" srcOrd="16" destOrd="0" presId="urn:microsoft.com/office/officeart/2005/8/layout/list1"/>
    <dgm:cxn modelId="{078C60C7-70FC-42C1-8813-B18AA60E9A6F}" type="presParOf" srcId="{40AE5DC2-D954-49C4-86B1-D7B722FC0A38}" destId="{6940E6CA-45F0-420A-8749-1E178BB69666}" srcOrd="0" destOrd="0" presId="urn:microsoft.com/office/officeart/2005/8/layout/list1"/>
    <dgm:cxn modelId="{F85B632B-AECE-4D74-873C-C44D7346128C}" type="presParOf" srcId="{40AE5DC2-D954-49C4-86B1-D7B722FC0A38}" destId="{6274944F-7C93-4995-860D-3A4881537D7A}" srcOrd="1" destOrd="0" presId="urn:microsoft.com/office/officeart/2005/8/layout/list1"/>
    <dgm:cxn modelId="{BC13CCC1-08C4-43FB-807B-55095C2271FD}" type="presParOf" srcId="{D49EA9B5-9C41-4CA8-BFB4-8602C94081F3}" destId="{8E2486C8-5E55-4507-A44E-448060F73FB9}" srcOrd="17" destOrd="0" presId="urn:microsoft.com/office/officeart/2005/8/layout/list1"/>
    <dgm:cxn modelId="{6E6CEB59-7371-4CB1-9834-8C12C4D3440E}" type="presParOf" srcId="{D49EA9B5-9C41-4CA8-BFB4-8602C94081F3}" destId="{E0F154B2-BDB2-4BE9-B4CA-12D050A1CC7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380867-5E2B-4C2E-82BF-3FE507DAEEEE}"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B69E60BB-C03D-4834-BF8C-CFC4B04E970F}">
      <dgm:prSet custT="1"/>
      <dgm:spPr/>
      <dgm:t>
        <a:bodyPr/>
        <a:lstStyle/>
        <a:p>
          <a:pPr algn="ctr" rtl="0"/>
          <a:r>
            <a:rPr lang="en-US" sz="1800" b="0" dirty="0" err="1">
              <a:latin typeface="Lato" panose="020F0502020204030203" pitchFamily="34" charset="0"/>
              <a:ea typeface="Lato" panose="020F0502020204030203" pitchFamily="34" charset="0"/>
              <a:cs typeface="Lato" panose="020F0502020204030203" pitchFamily="34" charset="0"/>
            </a:rPr>
            <a:t>Kejelasan</a:t>
          </a:r>
          <a:r>
            <a:rPr lang="en-US" sz="1800" b="0" dirty="0">
              <a:latin typeface="Lato" panose="020F0502020204030203" pitchFamily="34" charset="0"/>
              <a:ea typeface="Lato" panose="020F0502020204030203" pitchFamily="34" charset="0"/>
              <a:cs typeface="Lato" panose="020F0502020204030203" pitchFamily="34" charset="0"/>
            </a:rPr>
            <a:t> </a:t>
          </a:r>
          <a:r>
            <a:rPr lang="en-US" sz="1800" b="0" dirty="0" err="1">
              <a:latin typeface="Lato" panose="020F0502020204030203" pitchFamily="34" charset="0"/>
              <a:ea typeface="Lato" panose="020F0502020204030203" pitchFamily="34" charset="0"/>
              <a:cs typeface="Lato" panose="020F0502020204030203" pitchFamily="34" charset="0"/>
            </a:rPr>
            <a:t>pesan</a:t>
          </a:r>
          <a:endParaRPr lang="en-US" sz="1800" dirty="0">
            <a:latin typeface="Lato" panose="020F0502020204030203" pitchFamily="34" charset="0"/>
            <a:ea typeface="Lato" panose="020F0502020204030203" pitchFamily="34" charset="0"/>
            <a:cs typeface="Lato" panose="020F0502020204030203" pitchFamily="34" charset="0"/>
          </a:endParaRPr>
        </a:p>
      </dgm:t>
    </dgm:pt>
    <dgm:pt modelId="{97035892-D6FF-4A12-A794-A20CC07BDDCD}" type="parTrans" cxnId="{7CCF60DB-38F2-4878-948E-8232F6D17CE0}">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9A8EDE50-6016-4543-97DC-A667688FE808}" type="sibTrans" cxnId="{7CCF60DB-38F2-4878-948E-8232F6D17CE0}">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69990F9D-E8D1-4190-99AC-3C6E06181CCD}">
      <dgm:prSet custT="1"/>
      <dgm:spPr/>
      <dgm:t>
        <a:bodyPr/>
        <a:lstStyle/>
        <a:p>
          <a:pPr algn="ctr" rtl="0"/>
          <a:r>
            <a:rPr lang="en-US" sz="1800" b="0" dirty="0" err="1">
              <a:latin typeface="Lato" panose="020F0502020204030203" pitchFamily="34" charset="0"/>
              <a:ea typeface="Lato" panose="020F0502020204030203" pitchFamily="34" charset="0"/>
              <a:cs typeface="Lato" panose="020F0502020204030203" pitchFamily="34" charset="0"/>
            </a:rPr>
            <a:t>Interaktivitas</a:t>
          </a:r>
          <a:endParaRPr lang="en-US" sz="1800" dirty="0">
            <a:latin typeface="Lato" panose="020F0502020204030203" pitchFamily="34" charset="0"/>
            <a:ea typeface="Lato" panose="020F0502020204030203" pitchFamily="34" charset="0"/>
            <a:cs typeface="Lato" panose="020F0502020204030203" pitchFamily="34" charset="0"/>
          </a:endParaRPr>
        </a:p>
      </dgm:t>
    </dgm:pt>
    <dgm:pt modelId="{6549CD4E-8368-4EA7-9E88-6AF33A21268D}" type="parTrans" cxnId="{902B6F33-B1E9-42D0-982C-AA172B35DEC4}">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DDC60B5B-DA91-49DF-9899-6E187C8D4727}" type="sibTrans" cxnId="{902B6F33-B1E9-42D0-982C-AA172B35DEC4}">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A6107585-9762-446A-B726-DAA7043778D9}">
      <dgm:prSet custT="1"/>
      <dgm:spPr/>
      <dgm:t>
        <a:bodyPr/>
        <a:lstStyle/>
        <a:p>
          <a:pPr algn="ctr" rtl="0"/>
          <a:r>
            <a:rPr lang="en-US" sz="1800" b="0" dirty="0" err="1">
              <a:latin typeface="Lato" panose="020F0502020204030203" pitchFamily="34" charset="0"/>
              <a:ea typeface="Lato" panose="020F0502020204030203" pitchFamily="34" charset="0"/>
              <a:cs typeface="Lato" panose="020F0502020204030203" pitchFamily="34" charset="0"/>
            </a:rPr>
            <a:t>Penumbuhan</a:t>
          </a:r>
          <a:r>
            <a:rPr lang="en-US" sz="1800" b="0" dirty="0">
              <a:latin typeface="Lato" panose="020F0502020204030203" pitchFamily="34" charset="0"/>
              <a:ea typeface="Lato" panose="020F0502020204030203" pitchFamily="34" charset="0"/>
              <a:cs typeface="Lato" panose="020F0502020204030203" pitchFamily="34" charset="0"/>
            </a:rPr>
            <a:t> </a:t>
          </a:r>
          <a:r>
            <a:rPr lang="en-US" sz="1800" b="0" dirty="0" err="1">
              <a:latin typeface="Lato" panose="020F0502020204030203" pitchFamily="34" charset="0"/>
              <a:ea typeface="Lato" panose="020F0502020204030203" pitchFamily="34" charset="0"/>
              <a:cs typeface="Lato" panose="020F0502020204030203" pitchFamily="34" charset="0"/>
            </a:rPr>
            <a:t>motivasi</a:t>
          </a:r>
          <a:r>
            <a:rPr lang="en-US" sz="1800" b="0" dirty="0">
              <a:latin typeface="Lato" panose="020F0502020204030203" pitchFamily="34" charset="0"/>
              <a:ea typeface="Lato" panose="020F0502020204030203" pitchFamily="34" charset="0"/>
              <a:cs typeface="Lato" panose="020F0502020204030203" pitchFamily="34" charset="0"/>
            </a:rPr>
            <a:t>, </a:t>
          </a:r>
          <a:r>
            <a:rPr lang="en-US" sz="1800" b="0" dirty="0" err="1">
              <a:latin typeface="Lato" panose="020F0502020204030203" pitchFamily="34" charset="0"/>
              <a:ea typeface="Lato" panose="020F0502020204030203" pitchFamily="34" charset="0"/>
              <a:cs typeface="Lato" panose="020F0502020204030203" pitchFamily="34" charset="0"/>
            </a:rPr>
            <a:t>kreativitas</a:t>
          </a:r>
          <a:r>
            <a:rPr lang="en-US" sz="1800" b="0" dirty="0">
              <a:latin typeface="Lato" panose="020F0502020204030203" pitchFamily="34" charset="0"/>
              <a:ea typeface="Lato" panose="020F0502020204030203" pitchFamily="34" charset="0"/>
              <a:cs typeface="Lato" panose="020F0502020204030203" pitchFamily="34" charset="0"/>
            </a:rPr>
            <a:t>, </a:t>
          </a:r>
          <a:r>
            <a:rPr lang="en-US" sz="1800" b="0" dirty="0" err="1">
              <a:latin typeface="Lato" panose="020F0502020204030203" pitchFamily="34" charset="0"/>
              <a:ea typeface="Lato" panose="020F0502020204030203" pitchFamily="34" charset="0"/>
              <a:cs typeface="Lato" panose="020F0502020204030203" pitchFamily="34" charset="0"/>
            </a:rPr>
            <a:t>gagasan</a:t>
          </a:r>
          <a:r>
            <a:rPr lang="en-US" sz="1800" b="0" dirty="0">
              <a:latin typeface="Lato" panose="020F0502020204030203" pitchFamily="34" charset="0"/>
              <a:ea typeface="Lato" panose="020F0502020204030203" pitchFamily="34" charset="0"/>
              <a:cs typeface="Lato" panose="020F0502020204030203" pitchFamily="34" charset="0"/>
            </a:rPr>
            <a:t> </a:t>
          </a:r>
          <a:r>
            <a:rPr lang="en-US" sz="1800" b="0" dirty="0" err="1">
              <a:latin typeface="Lato" panose="020F0502020204030203" pitchFamily="34" charset="0"/>
              <a:ea typeface="Lato" panose="020F0502020204030203" pitchFamily="34" charset="0"/>
              <a:cs typeface="Lato" panose="020F0502020204030203" pitchFamily="34" charset="0"/>
            </a:rPr>
            <a:t>baru</a:t>
          </a:r>
          <a:endParaRPr lang="en-US" sz="1800" dirty="0">
            <a:latin typeface="Lato" panose="020F0502020204030203" pitchFamily="34" charset="0"/>
            <a:ea typeface="Lato" panose="020F0502020204030203" pitchFamily="34" charset="0"/>
            <a:cs typeface="Lato" panose="020F0502020204030203" pitchFamily="34" charset="0"/>
          </a:endParaRPr>
        </a:p>
      </dgm:t>
    </dgm:pt>
    <dgm:pt modelId="{564E5D29-D18C-4330-A128-945355E6C44A}" type="parTrans" cxnId="{49D33D95-E12B-4095-8F88-9E71A9705916}">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57778131-E63E-453B-9006-2E86E4175B74}" type="sibTrans" cxnId="{49D33D95-E12B-4095-8F88-9E71A9705916}">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E6E530CD-C922-478F-99F1-4224CAB07C21}">
      <dgm:prSet custT="1"/>
      <dgm:spPr/>
      <dgm:t>
        <a:bodyPr/>
        <a:lstStyle/>
        <a:p>
          <a:pPr algn="ctr" rtl="0"/>
          <a:r>
            <a:rPr lang="en-US" sz="1800" b="0" dirty="0" err="1">
              <a:latin typeface="Lato" panose="020F0502020204030203" pitchFamily="34" charset="0"/>
              <a:ea typeface="Lato" panose="020F0502020204030203" pitchFamily="34" charset="0"/>
              <a:cs typeface="Lato" panose="020F0502020204030203" pitchFamily="34" charset="0"/>
            </a:rPr>
            <a:t>Pemanfaatan</a:t>
          </a:r>
          <a:r>
            <a:rPr lang="en-US" sz="1800" b="0" dirty="0">
              <a:latin typeface="Lato" panose="020F0502020204030203" pitchFamily="34" charset="0"/>
              <a:ea typeface="Lato" panose="020F0502020204030203" pitchFamily="34" charset="0"/>
              <a:cs typeface="Lato" panose="020F0502020204030203" pitchFamily="34" charset="0"/>
            </a:rPr>
            <a:t> </a:t>
          </a:r>
          <a:r>
            <a:rPr lang="en-US" sz="1800" b="0" dirty="0" err="1">
              <a:latin typeface="Lato" panose="020F0502020204030203" pitchFamily="34" charset="0"/>
              <a:ea typeface="Lato" panose="020F0502020204030203" pitchFamily="34" charset="0"/>
              <a:cs typeface="Lato" panose="020F0502020204030203" pitchFamily="34" charset="0"/>
            </a:rPr>
            <a:t>prinsip</a:t>
          </a:r>
          <a:r>
            <a:rPr lang="en-US" sz="1800" b="0" dirty="0">
              <a:latin typeface="Lato" panose="020F0502020204030203" pitchFamily="34" charset="0"/>
              <a:ea typeface="Lato" panose="020F0502020204030203" pitchFamily="34" charset="0"/>
              <a:cs typeface="Lato" panose="020F0502020204030203" pitchFamily="34" charset="0"/>
            </a:rPr>
            <a:t> </a:t>
          </a:r>
          <a:r>
            <a:rPr lang="en-US" sz="1800" b="0" dirty="0" err="1">
              <a:latin typeface="Lato" panose="020F0502020204030203" pitchFamily="34" charset="0"/>
              <a:ea typeface="Lato" panose="020F0502020204030203" pitchFamily="34" charset="0"/>
              <a:cs typeface="Lato" panose="020F0502020204030203" pitchFamily="34" charset="0"/>
            </a:rPr>
            <a:t>komunikasi</a:t>
          </a:r>
          <a:r>
            <a:rPr lang="id-ID" sz="1800" b="0" dirty="0">
              <a:latin typeface="Lato" panose="020F0502020204030203" pitchFamily="34" charset="0"/>
              <a:ea typeface="Lato" panose="020F0502020204030203" pitchFamily="34" charset="0"/>
              <a:cs typeface="Lato" panose="020F0502020204030203" pitchFamily="34" charset="0"/>
            </a:rPr>
            <a:t> efektif</a:t>
          </a:r>
          <a:r>
            <a:rPr lang="en-US" sz="1800" b="0" dirty="0">
              <a:latin typeface="Lato" panose="020F0502020204030203" pitchFamily="34" charset="0"/>
              <a:ea typeface="Lato" panose="020F0502020204030203" pitchFamily="34" charset="0"/>
              <a:cs typeface="Lato" panose="020F0502020204030203" pitchFamily="34" charset="0"/>
            </a:rPr>
            <a:t>:</a:t>
          </a:r>
          <a:endParaRPr lang="en-US" sz="1800" dirty="0">
            <a:latin typeface="Lato" panose="020F0502020204030203" pitchFamily="34" charset="0"/>
            <a:ea typeface="Lato" panose="020F0502020204030203" pitchFamily="34" charset="0"/>
            <a:cs typeface="Lato" panose="020F0502020204030203" pitchFamily="34" charset="0"/>
          </a:endParaRPr>
        </a:p>
      </dgm:t>
    </dgm:pt>
    <dgm:pt modelId="{C5BE65AF-70DE-4741-BFC9-EB3D0FE65D14}" type="parTrans" cxnId="{813C060F-F731-4A00-B97E-7883C5FFB4E0}">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4D73417A-55F2-4544-B16E-D86838B9E054}" type="sibTrans" cxnId="{813C060F-F731-4A00-B97E-7883C5FFB4E0}">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EB44AB4D-BD28-4894-8C71-A2C6E9BB74C2}">
      <dgm:prSet custT="1"/>
      <dgm:spPr/>
      <dgm:t>
        <a:bodyPr/>
        <a:lstStyle/>
        <a:p>
          <a:pPr algn="ctr" rtl="0"/>
          <a:r>
            <a:rPr lang="en-US" sz="1800" dirty="0" err="1">
              <a:latin typeface="Lato" panose="020F0502020204030203" pitchFamily="34" charset="0"/>
              <a:ea typeface="Lato" panose="020F0502020204030203" pitchFamily="34" charset="0"/>
              <a:cs typeface="Lato" panose="020F0502020204030203" pitchFamily="34" charset="0"/>
            </a:rPr>
            <a:t>Strategi</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pembelajaran</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individu</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kelompok</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dll</a:t>
          </a:r>
          <a:r>
            <a:rPr lang="en-US" sz="1800" dirty="0">
              <a:latin typeface="Lato" panose="020F0502020204030203" pitchFamily="34" charset="0"/>
              <a:ea typeface="Lato" panose="020F0502020204030203" pitchFamily="34" charset="0"/>
              <a:cs typeface="Lato" panose="020F0502020204030203" pitchFamily="34" charset="0"/>
            </a:rPr>
            <a:t>.)</a:t>
          </a:r>
        </a:p>
      </dgm:t>
    </dgm:pt>
    <dgm:pt modelId="{FF278589-4004-44AD-9088-0484A7090700}" type="parTrans" cxnId="{597CC0B9-1F02-44D5-8D90-B7DBEB6AFD7F}">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9A17CCE0-2704-42E3-B3F9-B92A9DE7B65F}" type="sibTrans" cxnId="{597CC0B9-1F02-44D5-8D90-B7DBEB6AFD7F}">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2E21B1E8-F411-45C0-9476-FF39A7163D7D}">
      <dgm:prSet custT="1"/>
      <dgm:spPr/>
      <dgm:t>
        <a:bodyPr/>
        <a:lstStyle/>
        <a:p>
          <a:pPr algn="ctr" rtl="0"/>
          <a:r>
            <a:rPr lang="en-US" sz="1800" dirty="0" err="1">
              <a:latin typeface="Lato" panose="020F0502020204030203" pitchFamily="34" charset="0"/>
              <a:ea typeface="Lato" panose="020F0502020204030203" pitchFamily="34" charset="0"/>
              <a:cs typeface="Lato" panose="020F0502020204030203" pitchFamily="34" charset="0"/>
            </a:rPr>
            <a:t>Netiket</a:t>
          </a:r>
          <a:endParaRPr lang="en-US" sz="1800" dirty="0">
            <a:latin typeface="Lato" panose="020F0502020204030203" pitchFamily="34" charset="0"/>
            <a:ea typeface="Lato" panose="020F0502020204030203" pitchFamily="34" charset="0"/>
            <a:cs typeface="Lato" panose="020F0502020204030203" pitchFamily="34" charset="0"/>
          </a:endParaRPr>
        </a:p>
      </dgm:t>
    </dgm:pt>
    <dgm:pt modelId="{CD3F957D-46CB-46CC-86D6-4F37E32ECFCE}" type="parTrans" cxnId="{0C8616E4-2030-44E3-B9B7-01613FAA05E5}">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BFE64839-9C9D-4F0F-BB42-C897E64D9763}" type="sibTrans" cxnId="{0C8616E4-2030-44E3-B9B7-01613FAA05E5}">
      <dgm:prSet/>
      <dgm:spPr/>
      <dgm:t>
        <a:bodyPr/>
        <a:lstStyle/>
        <a:p>
          <a:pPr algn="ctr"/>
          <a:endParaRPr lang="en-US" sz="1800">
            <a:latin typeface="Lato" panose="020F0502020204030203" pitchFamily="34" charset="0"/>
            <a:ea typeface="Lato" panose="020F0502020204030203" pitchFamily="34" charset="0"/>
            <a:cs typeface="Lato" panose="020F0502020204030203" pitchFamily="34" charset="0"/>
          </a:endParaRPr>
        </a:p>
      </dgm:t>
    </dgm:pt>
    <dgm:pt modelId="{6BECB6D8-780B-453F-A56C-4D7995A7BCC2}" type="pres">
      <dgm:prSet presAssocID="{23380867-5E2B-4C2E-82BF-3FE507DAEEEE}" presName="linear" presStyleCnt="0">
        <dgm:presLayoutVars>
          <dgm:animLvl val="lvl"/>
          <dgm:resizeHandles val="exact"/>
        </dgm:presLayoutVars>
      </dgm:prSet>
      <dgm:spPr/>
    </dgm:pt>
    <dgm:pt modelId="{D81364DA-8785-48DB-B631-F9B015DE1FF4}" type="pres">
      <dgm:prSet presAssocID="{B69E60BB-C03D-4834-BF8C-CFC4B04E970F}" presName="parentText" presStyleLbl="node1" presStyleIdx="0" presStyleCnt="6">
        <dgm:presLayoutVars>
          <dgm:chMax val="0"/>
          <dgm:bulletEnabled val="1"/>
        </dgm:presLayoutVars>
      </dgm:prSet>
      <dgm:spPr/>
    </dgm:pt>
    <dgm:pt modelId="{005172FC-35B5-4629-9FCD-F71E1A6E2CD2}" type="pres">
      <dgm:prSet presAssocID="{9A8EDE50-6016-4543-97DC-A667688FE808}" presName="spacer" presStyleCnt="0"/>
      <dgm:spPr/>
    </dgm:pt>
    <dgm:pt modelId="{27815603-DB2A-4812-ADC5-3C0B398CA7C3}" type="pres">
      <dgm:prSet presAssocID="{EB44AB4D-BD28-4894-8C71-A2C6E9BB74C2}" presName="parentText" presStyleLbl="node1" presStyleIdx="1" presStyleCnt="6">
        <dgm:presLayoutVars>
          <dgm:chMax val="0"/>
          <dgm:bulletEnabled val="1"/>
        </dgm:presLayoutVars>
      </dgm:prSet>
      <dgm:spPr/>
    </dgm:pt>
    <dgm:pt modelId="{41C8F938-B92D-41AB-925E-5FDEB8173D9F}" type="pres">
      <dgm:prSet presAssocID="{9A17CCE0-2704-42E3-B3F9-B92A9DE7B65F}" presName="spacer" presStyleCnt="0"/>
      <dgm:spPr/>
    </dgm:pt>
    <dgm:pt modelId="{A9586C84-85DC-40AF-9B51-33D0BEC3211A}" type="pres">
      <dgm:prSet presAssocID="{69990F9D-E8D1-4190-99AC-3C6E06181CCD}" presName="parentText" presStyleLbl="node1" presStyleIdx="2" presStyleCnt="6">
        <dgm:presLayoutVars>
          <dgm:chMax val="0"/>
          <dgm:bulletEnabled val="1"/>
        </dgm:presLayoutVars>
      </dgm:prSet>
      <dgm:spPr/>
    </dgm:pt>
    <dgm:pt modelId="{13767A62-D267-4726-B4A6-A720549B0164}" type="pres">
      <dgm:prSet presAssocID="{DDC60B5B-DA91-49DF-9899-6E187C8D4727}" presName="spacer" presStyleCnt="0"/>
      <dgm:spPr/>
    </dgm:pt>
    <dgm:pt modelId="{1971846F-29BE-4F17-8E63-A524DC168A3B}" type="pres">
      <dgm:prSet presAssocID="{A6107585-9762-446A-B726-DAA7043778D9}" presName="parentText" presStyleLbl="node1" presStyleIdx="3" presStyleCnt="6">
        <dgm:presLayoutVars>
          <dgm:chMax val="0"/>
          <dgm:bulletEnabled val="1"/>
        </dgm:presLayoutVars>
      </dgm:prSet>
      <dgm:spPr/>
    </dgm:pt>
    <dgm:pt modelId="{F1B1682B-3516-42A6-BDB7-37697CB7162F}" type="pres">
      <dgm:prSet presAssocID="{57778131-E63E-453B-9006-2E86E4175B74}" presName="spacer" presStyleCnt="0"/>
      <dgm:spPr/>
    </dgm:pt>
    <dgm:pt modelId="{E9247E0B-1441-43E1-932C-DD20020E20F4}" type="pres">
      <dgm:prSet presAssocID="{2E21B1E8-F411-45C0-9476-FF39A7163D7D}" presName="parentText" presStyleLbl="node1" presStyleIdx="4" presStyleCnt="6">
        <dgm:presLayoutVars>
          <dgm:chMax val="0"/>
          <dgm:bulletEnabled val="1"/>
        </dgm:presLayoutVars>
      </dgm:prSet>
      <dgm:spPr/>
    </dgm:pt>
    <dgm:pt modelId="{FABBE127-1FF6-4E1F-9C35-9A0D113B8BE7}" type="pres">
      <dgm:prSet presAssocID="{BFE64839-9C9D-4F0F-BB42-C897E64D9763}" presName="spacer" presStyleCnt="0"/>
      <dgm:spPr/>
    </dgm:pt>
    <dgm:pt modelId="{27922F24-1DF0-44A7-8D59-0F7A92A19EE7}" type="pres">
      <dgm:prSet presAssocID="{E6E530CD-C922-478F-99F1-4224CAB07C21}" presName="parentText" presStyleLbl="node1" presStyleIdx="5" presStyleCnt="6">
        <dgm:presLayoutVars>
          <dgm:chMax val="0"/>
          <dgm:bulletEnabled val="1"/>
        </dgm:presLayoutVars>
      </dgm:prSet>
      <dgm:spPr/>
    </dgm:pt>
  </dgm:ptLst>
  <dgm:cxnLst>
    <dgm:cxn modelId="{FE1A9D0E-2428-438A-8D7F-0697B17599F5}" type="presOf" srcId="{69990F9D-E8D1-4190-99AC-3C6E06181CCD}" destId="{A9586C84-85DC-40AF-9B51-33D0BEC3211A}" srcOrd="0" destOrd="0" presId="urn:microsoft.com/office/officeart/2005/8/layout/vList2"/>
    <dgm:cxn modelId="{813C060F-F731-4A00-B97E-7883C5FFB4E0}" srcId="{23380867-5E2B-4C2E-82BF-3FE507DAEEEE}" destId="{E6E530CD-C922-478F-99F1-4224CAB07C21}" srcOrd="5" destOrd="0" parTransId="{C5BE65AF-70DE-4741-BFC9-EB3D0FE65D14}" sibTransId="{4D73417A-55F2-4544-B16E-D86838B9E054}"/>
    <dgm:cxn modelId="{35A4922C-5C8B-4154-8E4F-BD8A44D3164E}" type="presOf" srcId="{EB44AB4D-BD28-4894-8C71-A2C6E9BB74C2}" destId="{27815603-DB2A-4812-ADC5-3C0B398CA7C3}" srcOrd="0" destOrd="0" presId="urn:microsoft.com/office/officeart/2005/8/layout/vList2"/>
    <dgm:cxn modelId="{902B6F33-B1E9-42D0-982C-AA172B35DEC4}" srcId="{23380867-5E2B-4C2E-82BF-3FE507DAEEEE}" destId="{69990F9D-E8D1-4190-99AC-3C6E06181CCD}" srcOrd="2" destOrd="0" parTransId="{6549CD4E-8368-4EA7-9E88-6AF33A21268D}" sibTransId="{DDC60B5B-DA91-49DF-9899-6E187C8D4727}"/>
    <dgm:cxn modelId="{B7B1367D-2DBA-42EC-8A7A-60B659D1C7FB}" type="presOf" srcId="{B69E60BB-C03D-4834-BF8C-CFC4B04E970F}" destId="{D81364DA-8785-48DB-B631-F9B015DE1FF4}" srcOrd="0" destOrd="0" presId="urn:microsoft.com/office/officeart/2005/8/layout/vList2"/>
    <dgm:cxn modelId="{49D33D95-E12B-4095-8F88-9E71A9705916}" srcId="{23380867-5E2B-4C2E-82BF-3FE507DAEEEE}" destId="{A6107585-9762-446A-B726-DAA7043778D9}" srcOrd="3" destOrd="0" parTransId="{564E5D29-D18C-4330-A128-945355E6C44A}" sibTransId="{57778131-E63E-453B-9006-2E86E4175B74}"/>
    <dgm:cxn modelId="{AFE8ABB6-3947-4244-98CD-2EC18D6EB92A}" type="presOf" srcId="{A6107585-9762-446A-B726-DAA7043778D9}" destId="{1971846F-29BE-4F17-8E63-A524DC168A3B}" srcOrd="0" destOrd="0" presId="urn:microsoft.com/office/officeart/2005/8/layout/vList2"/>
    <dgm:cxn modelId="{597CC0B9-1F02-44D5-8D90-B7DBEB6AFD7F}" srcId="{23380867-5E2B-4C2E-82BF-3FE507DAEEEE}" destId="{EB44AB4D-BD28-4894-8C71-A2C6E9BB74C2}" srcOrd="1" destOrd="0" parTransId="{FF278589-4004-44AD-9088-0484A7090700}" sibTransId="{9A17CCE0-2704-42E3-B3F9-B92A9DE7B65F}"/>
    <dgm:cxn modelId="{99080CC8-2B6F-494F-88EB-7EB563718B45}" type="presOf" srcId="{2E21B1E8-F411-45C0-9476-FF39A7163D7D}" destId="{E9247E0B-1441-43E1-932C-DD20020E20F4}" srcOrd="0" destOrd="0" presId="urn:microsoft.com/office/officeart/2005/8/layout/vList2"/>
    <dgm:cxn modelId="{7CCF60DB-38F2-4878-948E-8232F6D17CE0}" srcId="{23380867-5E2B-4C2E-82BF-3FE507DAEEEE}" destId="{B69E60BB-C03D-4834-BF8C-CFC4B04E970F}" srcOrd="0" destOrd="0" parTransId="{97035892-D6FF-4A12-A794-A20CC07BDDCD}" sibTransId="{9A8EDE50-6016-4543-97DC-A667688FE808}"/>
    <dgm:cxn modelId="{655372DE-A2CF-4D9D-BA5F-CAA47138A07E}" type="presOf" srcId="{23380867-5E2B-4C2E-82BF-3FE507DAEEEE}" destId="{6BECB6D8-780B-453F-A56C-4D7995A7BCC2}" srcOrd="0" destOrd="0" presId="urn:microsoft.com/office/officeart/2005/8/layout/vList2"/>
    <dgm:cxn modelId="{0C8616E4-2030-44E3-B9B7-01613FAA05E5}" srcId="{23380867-5E2B-4C2E-82BF-3FE507DAEEEE}" destId="{2E21B1E8-F411-45C0-9476-FF39A7163D7D}" srcOrd="4" destOrd="0" parTransId="{CD3F957D-46CB-46CC-86D6-4F37E32ECFCE}" sibTransId="{BFE64839-9C9D-4F0F-BB42-C897E64D9763}"/>
    <dgm:cxn modelId="{08BC64EA-63B6-4FEB-BF38-68D4190A73A5}" type="presOf" srcId="{E6E530CD-C922-478F-99F1-4224CAB07C21}" destId="{27922F24-1DF0-44A7-8D59-0F7A92A19EE7}" srcOrd="0" destOrd="0" presId="urn:microsoft.com/office/officeart/2005/8/layout/vList2"/>
    <dgm:cxn modelId="{3999CB84-2A1A-4BB2-A8EF-E6FF86B28F2B}" type="presParOf" srcId="{6BECB6D8-780B-453F-A56C-4D7995A7BCC2}" destId="{D81364DA-8785-48DB-B631-F9B015DE1FF4}" srcOrd="0" destOrd="0" presId="urn:microsoft.com/office/officeart/2005/8/layout/vList2"/>
    <dgm:cxn modelId="{7129AAE8-D962-4D63-8950-1302D5A4CAD4}" type="presParOf" srcId="{6BECB6D8-780B-453F-A56C-4D7995A7BCC2}" destId="{005172FC-35B5-4629-9FCD-F71E1A6E2CD2}" srcOrd="1" destOrd="0" presId="urn:microsoft.com/office/officeart/2005/8/layout/vList2"/>
    <dgm:cxn modelId="{40E36CA3-3A6F-4CD5-8520-59C70F5469C2}" type="presParOf" srcId="{6BECB6D8-780B-453F-A56C-4D7995A7BCC2}" destId="{27815603-DB2A-4812-ADC5-3C0B398CA7C3}" srcOrd="2" destOrd="0" presId="urn:microsoft.com/office/officeart/2005/8/layout/vList2"/>
    <dgm:cxn modelId="{EF67650A-7CA8-473C-A372-EF90C8FCB789}" type="presParOf" srcId="{6BECB6D8-780B-453F-A56C-4D7995A7BCC2}" destId="{41C8F938-B92D-41AB-925E-5FDEB8173D9F}" srcOrd="3" destOrd="0" presId="urn:microsoft.com/office/officeart/2005/8/layout/vList2"/>
    <dgm:cxn modelId="{C652F08B-8457-4308-BAFD-3E6E0E0898E8}" type="presParOf" srcId="{6BECB6D8-780B-453F-A56C-4D7995A7BCC2}" destId="{A9586C84-85DC-40AF-9B51-33D0BEC3211A}" srcOrd="4" destOrd="0" presId="urn:microsoft.com/office/officeart/2005/8/layout/vList2"/>
    <dgm:cxn modelId="{604ABD10-CE26-4A6F-AFE8-A6BD4572AAD1}" type="presParOf" srcId="{6BECB6D8-780B-453F-A56C-4D7995A7BCC2}" destId="{13767A62-D267-4726-B4A6-A720549B0164}" srcOrd="5" destOrd="0" presId="urn:microsoft.com/office/officeart/2005/8/layout/vList2"/>
    <dgm:cxn modelId="{F9C19563-8BFA-46B2-B7FC-D1BC04800FB0}" type="presParOf" srcId="{6BECB6D8-780B-453F-A56C-4D7995A7BCC2}" destId="{1971846F-29BE-4F17-8E63-A524DC168A3B}" srcOrd="6" destOrd="0" presId="urn:microsoft.com/office/officeart/2005/8/layout/vList2"/>
    <dgm:cxn modelId="{D3F53BCB-8FF8-45EB-B689-6092EDED0E8E}" type="presParOf" srcId="{6BECB6D8-780B-453F-A56C-4D7995A7BCC2}" destId="{F1B1682B-3516-42A6-BDB7-37697CB7162F}" srcOrd="7" destOrd="0" presId="urn:microsoft.com/office/officeart/2005/8/layout/vList2"/>
    <dgm:cxn modelId="{91D3009C-3484-4209-A15F-06019DF6D3EF}" type="presParOf" srcId="{6BECB6D8-780B-453F-A56C-4D7995A7BCC2}" destId="{E9247E0B-1441-43E1-932C-DD20020E20F4}" srcOrd="8" destOrd="0" presId="urn:microsoft.com/office/officeart/2005/8/layout/vList2"/>
    <dgm:cxn modelId="{CF5A6098-778C-495C-8337-75D27B33097A}" type="presParOf" srcId="{6BECB6D8-780B-453F-A56C-4D7995A7BCC2}" destId="{FABBE127-1FF6-4E1F-9C35-9A0D113B8BE7}" srcOrd="9" destOrd="0" presId="urn:microsoft.com/office/officeart/2005/8/layout/vList2"/>
    <dgm:cxn modelId="{881266AE-A769-4925-ADF9-E5CE3EA60952}" type="presParOf" srcId="{6BECB6D8-780B-453F-A56C-4D7995A7BCC2}" destId="{27922F24-1DF0-44A7-8D59-0F7A92A19EE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371145-CFD6-4DC0-ADEB-C36B7DADB6E7}"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7E2F5DA4-7A0B-49FA-9464-EDAFCE85F7AA}">
      <dgm:prSet custT="1"/>
      <dgm:spPr/>
      <dgm:t>
        <a:bodyPr/>
        <a:lstStyle/>
        <a:p>
          <a:pPr rtl="0"/>
          <a:r>
            <a:rPr lang="en-US" sz="2000" b="1" dirty="0" err="1">
              <a:latin typeface="Franklin Gothic Book" panose="020B0503020102020204" pitchFamily="34" charset="0"/>
            </a:rPr>
            <a:t>Effektivitas</a:t>
          </a:r>
          <a:r>
            <a:rPr lang="en-US" sz="2000" b="1" dirty="0">
              <a:latin typeface="Franklin Gothic Book" panose="020B0503020102020204" pitchFamily="34" charset="0"/>
            </a:rPr>
            <a:t> </a:t>
          </a:r>
          <a:r>
            <a:rPr lang="en-US" sz="2000" b="1" dirty="0" err="1">
              <a:latin typeface="Franklin Gothic Book" panose="020B0503020102020204" pitchFamily="34" charset="0"/>
            </a:rPr>
            <a:t>pemanfaatan</a:t>
          </a:r>
          <a:r>
            <a:rPr lang="en-US" sz="2000" b="1" dirty="0">
              <a:latin typeface="Franklin Gothic Book" panose="020B0503020102020204" pitchFamily="34" charset="0"/>
            </a:rPr>
            <a:t> </a:t>
          </a:r>
          <a:r>
            <a:rPr lang="en-US" sz="2000" b="1" dirty="0" err="1">
              <a:latin typeface="Franklin Gothic Book" panose="020B0503020102020204" pitchFamily="34" charset="0"/>
            </a:rPr>
            <a:t>kemampuan</a:t>
          </a:r>
          <a:r>
            <a:rPr lang="en-US" sz="2000" b="1" dirty="0">
              <a:latin typeface="Franklin Gothic Book" panose="020B0503020102020204" pitchFamily="34" charset="0"/>
            </a:rPr>
            <a:t> </a:t>
          </a:r>
          <a:r>
            <a:rPr lang="en-US" sz="2000" b="1" dirty="0" err="1">
              <a:latin typeface="Franklin Gothic Book" panose="020B0503020102020204" pitchFamily="34" charset="0"/>
            </a:rPr>
            <a:t>komputer</a:t>
          </a:r>
          <a:r>
            <a:rPr lang="en-US" sz="2000" b="1" dirty="0">
              <a:latin typeface="Franklin Gothic Book" panose="020B0503020102020204" pitchFamily="34" charset="0"/>
            </a:rPr>
            <a:t>/IT</a:t>
          </a:r>
        </a:p>
      </dgm:t>
    </dgm:pt>
    <dgm:pt modelId="{0363006A-5410-4E28-B89D-90491AF88B76}" type="parTrans" cxnId="{50DD18AF-FF59-4861-9553-44B250E3A382}">
      <dgm:prSet/>
      <dgm:spPr/>
      <dgm:t>
        <a:bodyPr/>
        <a:lstStyle/>
        <a:p>
          <a:endParaRPr lang="en-US" sz="2000" b="1">
            <a:latin typeface="Franklin Gothic Book" panose="020B0503020102020204" pitchFamily="34" charset="0"/>
          </a:endParaRPr>
        </a:p>
      </dgm:t>
    </dgm:pt>
    <dgm:pt modelId="{2BD0CC22-9183-4316-A090-3429C71E5070}" type="sibTrans" cxnId="{50DD18AF-FF59-4861-9553-44B250E3A382}">
      <dgm:prSet/>
      <dgm:spPr/>
      <dgm:t>
        <a:bodyPr/>
        <a:lstStyle/>
        <a:p>
          <a:endParaRPr lang="en-US" sz="2000" b="1">
            <a:latin typeface="Franklin Gothic Book" panose="020B0503020102020204" pitchFamily="34" charset="0"/>
          </a:endParaRPr>
        </a:p>
      </dgm:t>
    </dgm:pt>
    <dgm:pt modelId="{27FF5A1A-95E5-4AC1-9D46-04FEDAEDB4A8}">
      <dgm:prSet custT="1"/>
      <dgm:spPr/>
      <dgm:t>
        <a:bodyPr/>
        <a:lstStyle/>
        <a:p>
          <a:pPr rtl="0"/>
          <a:r>
            <a:rPr lang="en-US" sz="2000" b="1" dirty="0">
              <a:latin typeface="Franklin Gothic Book" panose="020B0503020102020204" pitchFamily="34" charset="0"/>
            </a:rPr>
            <a:t>Multimedia (video, </a:t>
          </a:r>
          <a:r>
            <a:rPr lang="en-US" sz="2000" b="1" dirty="0" err="1">
              <a:latin typeface="Franklin Gothic Book" panose="020B0503020102020204" pitchFamily="34" charset="0"/>
            </a:rPr>
            <a:t>animasi</a:t>
          </a:r>
          <a:r>
            <a:rPr lang="en-US" sz="2000" b="1" dirty="0">
              <a:latin typeface="Franklin Gothic Book" panose="020B0503020102020204" pitchFamily="34" charset="0"/>
            </a:rPr>
            <a:t>, </a:t>
          </a:r>
          <a:r>
            <a:rPr lang="en-US" sz="2000" b="1" dirty="0" err="1">
              <a:latin typeface="Franklin Gothic Book" panose="020B0503020102020204" pitchFamily="34" charset="0"/>
            </a:rPr>
            <a:t>dll</a:t>
          </a:r>
          <a:r>
            <a:rPr lang="en-US" sz="2000" b="1" dirty="0">
              <a:latin typeface="Franklin Gothic Book" panose="020B0503020102020204" pitchFamily="34" charset="0"/>
            </a:rPr>
            <a:t>)</a:t>
          </a:r>
        </a:p>
      </dgm:t>
    </dgm:pt>
    <dgm:pt modelId="{BBBDB518-6176-43E9-B420-3D38B78818B8}" type="parTrans" cxnId="{EA7AF99F-0301-4B5A-A248-90530A8768D1}">
      <dgm:prSet/>
      <dgm:spPr/>
      <dgm:t>
        <a:bodyPr/>
        <a:lstStyle/>
        <a:p>
          <a:endParaRPr lang="en-US" sz="2000" b="1">
            <a:latin typeface="Franklin Gothic Book" panose="020B0503020102020204" pitchFamily="34" charset="0"/>
          </a:endParaRPr>
        </a:p>
      </dgm:t>
    </dgm:pt>
    <dgm:pt modelId="{86023BCC-24AE-49CD-A7B5-BD4CF42213E6}" type="sibTrans" cxnId="{EA7AF99F-0301-4B5A-A248-90530A8768D1}">
      <dgm:prSet/>
      <dgm:spPr/>
      <dgm:t>
        <a:bodyPr/>
        <a:lstStyle/>
        <a:p>
          <a:endParaRPr lang="en-US" sz="2000" b="1">
            <a:latin typeface="Franklin Gothic Book" panose="020B0503020102020204" pitchFamily="34" charset="0"/>
          </a:endParaRPr>
        </a:p>
      </dgm:t>
    </dgm:pt>
    <dgm:pt modelId="{DAA97CD8-C294-4E7A-8C56-524C21C9BC92}">
      <dgm:prSet custT="1"/>
      <dgm:spPr/>
      <dgm:t>
        <a:bodyPr/>
        <a:lstStyle/>
        <a:p>
          <a:pPr rtl="0"/>
          <a:r>
            <a:rPr lang="en-US" sz="2000" b="1" i="1" dirty="0">
              <a:latin typeface="Franklin Gothic Book" panose="020B0503020102020204" pitchFamily="34" charset="0"/>
            </a:rPr>
            <a:t>Hyperlink</a:t>
          </a:r>
          <a:r>
            <a:rPr lang="en-US" sz="2000" b="1" dirty="0">
              <a:latin typeface="Franklin Gothic Book" panose="020B0503020102020204" pitchFamily="34" charset="0"/>
            </a:rPr>
            <a:t> </a:t>
          </a:r>
          <a:r>
            <a:rPr lang="en-US" sz="2000" b="1" dirty="0" err="1">
              <a:latin typeface="Franklin Gothic Book" panose="020B0503020102020204" pitchFamily="34" charset="0"/>
            </a:rPr>
            <a:t>dengan</a:t>
          </a:r>
          <a:r>
            <a:rPr lang="en-US" sz="2000" b="1" dirty="0">
              <a:latin typeface="Franklin Gothic Book" panose="020B0503020102020204" pitchFamily="34" charset="0"/>
            </a:rPr>
            <a:t> </a:t>
          </a:r>
          <a:r>
            <a:rPr lang="en-US" sz="2000" b="1" dirty="0" err="1">
              <a:latin typeface="Franklin Gothic Book" panose="020B0503020102020204" pitchFamily="34" charset="0"/>
            </a:rPr>
            <a:t>beragam</a:t>
          </a:r>
          <a:r>
            <a:rPr lang="en-US" sz="2000" b="1" dirty="0">
              <a:latin typeface="Franklin Gothic Book" panose="020B0503020102020204" pitchFamily="34" charset="0"/>
            </a:rPr>
            <a:t> </a:t>
          </a:r>
          <a:r>
            <a:rPr lang="en-US" sz="2000" b="1" dirty="0" err="1">
              <a:latin typeface="Franklin Gothic Book" panose="020B0503020102020204" pitchFamily="34" charset="0"/>
            </a:rPr>
            <a:t>sumber</a:t>
          </a:r>
          <a:endParaRPr lang="en-US" sz="2000" b="1" dirty="0">
            <a:latin typeface="Franklin Gothic Book" panose="020B0503020102020204" pitchFamily="34" charset="0"/>
          </a:endParaRPr>
        </a:p>
      </dgm:t>
    </dgm:pt>
    <dgm:pt modelId="{CCECC8DC-2A39-47C0-8F4A-C4FB88CF07A0}" type="parTrans" cxnId="{8556FC9F-8240-4D1A-ADB7-DC8EB7E82618}">
      <dgm:prSet/>
      <dgm:spPr/>
      <dgm:t>
        <a:bodyPr/>
        <a:lstStyle/>
        <a:p>
          <a:endParaRPr lang="en-US" sz="2000" b="1">
            <a:latin typeface="Franklin Gothic Book" panose="020B0503020102020204" pitchFamily="34" charset="0"/>
          </a:endParaRPr>
        </a:p>
      </dgm:t>
    </dgm:pt>
    <dgm:pt modelId="{28E8229F-98EC-4827-BAED-F88C0FABE076}" type="sibTrans" cxnId="{8556FC9F-8240-4D1A-ADB7-DC8EB7E82618}">
      <dgm:prSet/>
      <dgm:spPr/>
      <dgm:t>
        <a:bodyPr/>
        <a:lstStyle/>
        <a:p>
          <a:endParaRPr lang="en-US" sz="2000" b="1">
            <a:latin typeface="Franklin Gothic Book" panose="020B0503020102020204" pitchFamily="34" charset="0"/>
          </a:endParaRPr>
        </a:p>
      </dgm:t>
    </dgm:pt>
    <dgm:pt modelId="{040142AA-4292-45E2-8273-E1AB3D7DC129}">
      <dgm:prSet custT="1"/>
      <dgm:spPr/>
      <dgm:t>
        <a:bodyPr/>
        <a:lstStyle/>
        <a:p>
          <a:pPr rtl="0"/>
          <a:r>
            <a:rPr lang="en-US" sz="2000" b="1">
              <a:latin typeface="Franklin Gothic Book" panose="020B0503020102020204" pitchFamily="34" charset="0"/>
            </a:rPr>
            <a:t>Simulasi</a:t>
          </a:r>
        </a:p>
      </dgm:t>
    </dgm:pt>
    <dgm:pt modelId="{22645195-7849-47F6-B3FE-AAB6A8662585}" type="parTrans" cxnId="{397B9D2D-758F-47AA-ADF9-992276CDA71E}">
      <dgm:prSet/>
      <dgm:spPr/>
      <dgm:t>
        <a:bodyPr/>
        <a:lstStyle/>
        <a:p>
          <a:endParaRPr lang="en-US" sz="2000" b="1">
            <a:latin typeface="Franklin Gothic Book" panose="020B0503020102020204" pitchFamily="34" charset="0"/>
          </a:endParaRPr>
        </a:p>
      </dgm:t>
    </dgm:pt>
    <dgm:pt modelId="{5D68D7F2-7726-4AC3-8DCC-ABA0D83BF178}" type="sibTrans" cxnId="{397B9D2D-758F-47AA-ADF9-992276CDA71E}">
      <dgm:prSet/>
      <dgm:spPr/>
      <dgm:t>
        <a:bodyPr/>
        <a:lstStyle/>
        <a:p>
          <a:endParaRPr lang="en-US" sz="2000" b="1">
            <a:latin typeface="Franklin Gothic Book" panose="020B0503020102020204" pitchFamily="34" charset="0"/>
          </a:endParaRPr>
        </a:p>
      </dgm:t>
    </dgm:pt>
    <dgm:pt modelId="{0B40D93C-68CD-4BED-8F44-9B12B2D90431}" type="pres">
      <dgm:prSet presAssocID="{AE371145-CFD6-4DC0-ADEB-C36B7DADB6E7}" presName="linear" presStyleCnt="0">
        <dgm:presLayoutVars>
          <dgm:dir/>
          <dgm:animLvl val="lvl"/>
          <dgm:resizeHandles val="exact"/>
        </dgm:presLayoutVars>
      </dgm:prSet>
      <dgm:spPr/>
    </dgm:pt>
    <dgm:pt modelId="{657F6DEB-8254-43A0-9AE0-89B547CBAE5D}" type="pres">
      <dgm:prSet presAssocID="{7E2F5DA4-7A0B-49FA-9464-EDAFCE85F7AA}" presName="parentLin" presStyleCnt="0"/>
      <dgm:spPr/>
    </dgm:pt>
    <dgm:pt modelId="{1C8F93EA-02A4-4D50-B83C-CE94F8A6EF92}" type="pres">
      <dgm:prSet presAssocID="{7E2F5DA4-7A0B-49FA-9464-EDAFCE85F7AA}" presName="parentLeftMargin" presStyleLbl="node1" presStyleIdx="0" presStyleCnt="4"/>
      <dgm:spPr/>
    </dgm:pt>
    <dgm:pt modelId="{53575956-86AB-42E9-BE73-9AFA9CB679C2}" type="pres">
      <dgm:prSet presAssocID="{7E2F5DA4-7A0B-49FA-9464-EDAFCE85F7AA}" presName="parentText" presStyleLbl="node1" presStyleIdx="0" presStyleCnt="4" custScaleX="113228">
        <dgm:presLayoutVars>
          <dgm:chMax val="0"/>
          <dgm:bulletEnabled val="1"/>
        </dgm:presLayoutVars>
      </dgm:prSet>
      <dgm:spPr/>
    </dgm:pt>
    <dgm:pt modelId="{4ED283B0-783D-4C64-97A2-8F9C48AD39C3}" type="pres">
      <dgm:prSet presAssocID="{7E2F5DA4-7A0B-49FA-9464-EDAFCE85F7AA}" presName="negativeSpace" presStyleCnt="0"/>
      <dgm:spPr/>
    </dgm:pt>
    <dgm:pt modelId="{14901CB1-F952-4962-BFB1-FB809509C482}" type="pres">
      <dgm:prSet presAssocID="{7E2F5DA4-7A0B-49FA-9464-EDAFCE85F7AA}" presName="childText" presStyleLbl="conFgAcc1" presStyleIdx="0" presStyleCnt="4">
        <dgm:presLayoutVars>
          <dgm:bulletEnabled val="1"/>
        </dgm:presLayoutVars>
      </dgm:prSet>
      <dgm:spPr/>
    </dgm:pt>
    <dgm:pt modelId="{19B86144-C68C-4999-AA35-25FC1575CA96}" type="pres">
      <dgm:prSet presAssocID="{2BD0CC22-9183-4316-A090-3429C71E5070}" presName="spaceBetweenRectangles" presStyleCnt="0"/>
      <dgm:spPr/>
    </dgm:pt>
    <dgm:pt modelId="{2881131A-5429-4F7F-9E6A-35CC00749FF8}" type="pres">
      <dgm:prSet presAssocID="{27FF5A1A-95E5-4AC1-9D46-04FEDAEDB4A8}" presName="parentLin" presStyleCnt="0"/>
      <dgm:spPr/>
    </dgm:pt>
    <dgm:pt modelId="{F2ACAC66-CA2A-45A7-AD9F-974B8DAE40C7}" type="pres">
      <dgm:prSet presAssocID="{27FF5A1A-95E5-4AC1-9D46-04FEDAEDB4A8}" presName="parentLeftMargin" presStyleLbl="node1" presStyleIdx="0" presStyleCnt="4"/>
      <dgm:spPr/>
    </dgm:pt>
    <dgm:pt modelId="{490409A9-8BC7-4291-A873-3726C66D4976}" type="pres">
      <dgm:prSet presAssocID="{27FF5A1A-95E5-4AC1-9D46-04FEDAEDB4A8}" presName="parentText" presStyleLbl="node1" presStyleIdx="1" presStyleCnt="4" custScaleX="113227">
        <dgm:presLayoutVars>
          <dgm:chMax val="0"/>
          <dgm:bulletEnabled val="1"/>
        </dgm:presLayoutVars>
      </dgm:prSet>
      <dgm:spPr/>
    </dgm:pt>
    <dgm:pt modelId="{3A503B4E-6E15-40B1-84A9-73B4EBF2EAE2}" type="pres">
      <dgm:prSet presAssocID="{27FF5A1A-95E5-4AC1-9D46-04FEDAEDB4A8}" presName="negativeSpace" presStyleCnt="0"/>
      <dgm:spPr/>
    </dgm:pt>
    <dgm:pt modelId="{9AFDD778-2E85-4E0A-82AB-C5B8E10A360C}" type="pres">
      <dgm:prSet presAssocID="{27FF5A1A-95E5-4AC1-9D46-04FEDAEDB4A8}" presName="childText" presStyleLbl="conFgAcc1" presStyleIdx="1" presStyleCnt="4">
        <dgm:presLayoutVars>
          <dgm:bulletEnabled val="1"/>
        </dgm:presLayoutVars>
      </dgm:prSet>
      <dgm:spPr/>
    </dgm:pt>
    <dgm:pt modelId="{63F3BA56-004E-4E21-815B-5C98DE84669D}" type="pres">
      <dgm:prSet presAssocID="{86023BCC-24AE-49CD-A7B5-BD4CF42213E6}" presName="spaceBetweenRectangles" presStyleCnt="0"/>
      <dgm:spPr/>
    </dgm:pt>
    <dgm:pt modelId="{CC2B2B5E-C5CC-4209-BA84-BE8DC1E332CA}" type="pres">
      <dgm:prSet presAssocID="{DAA97CD8-C294-4E7A-8C56-524C21C9BC92}" presName="parentLin" presStyleCnt="0"/>
      <dgm:spPr/>
    </dgm:pt>
    <dgm:pt modelId="{91909D53-F2F4-4585-B66F-41B59F94EF28}" type="pres">
      <dgm:prSet presAssocID="{DAA97CD8-C294-4E7A-8C56-524C21C9BC92}" presName="parentLeftMargin" presStyleLbl="node1" presStyleIdx="1" presStyleCnt="4"/>
      <dgm:spPr/>
    </dgm:pt>
    <dgm:pt modelId="{447E3180-41DA-42A5-A588-066403C8D249}" type="pres">
      <dgm:prSet presAssocID="{DAA97CD8-C294-4E7A-8C56-524C21C9BC92}" presName="parentText" presStyleLbl="node1" presStyleIdx="2" presStyleCnt="4" custScaleX="113228">
        <dgm:presLayoutVars>
          <dgm:chMax val="0"/>
          <dgm:bulletEnabled val="1"/>
        </dgm:presLayoutVars>
      </dgm:prSet>
      <dgm:spPr/>
    </dgm:pt>
    <dgm:pt modelId="{BEFBCB4D-954D-4DE2-AB3F-4B950BE4ECA1}" type="pres">
      <dgm:prSet presAssocID="{DAA97CD8-C294-4E7A-8C56-524C21C9BC92}" presName="negativeSpace" presStyleCnt="0"/>
      <dgm:spPr/>
    </dgm:pt>
    <dgm:pt modelId="{525C22B3-648A-4B47-AE3C-491F09626196}" type="pres">
      <dgm:prSet presAssocID="{DAA97CD8-C294-4E7A-8C56-524C21C9BC92}" presName="childText" presStyleLbl="conFgAcc1" presStyleIdx="2" presStyleCnt="4">
        <dgm:presLayoutVars>
          <dgm:bulletEnabled val="1"/>
        </dgm:presLayoutVars>
      </dgm:prSet>
      <dgm:spPr/>
    </dgm:pt>
    <dgm:pt modelId="{43EF4B33-3583-498F-9004-4F64D1FB1CB9}" type="pres">
      <dgm:prSet presAssocID="{28E8229F-98EC-4827-BAED-F88C0FABE076}" presName="spaceBetweenRectangles" presStyleCnt="0"/>
      <dgm:spPr/>
    </dgm:pt>
    <dgm:pt modelId="{0D024BD8-5B09-4401-97B1-DBDE11B7EE09}" type="pres">
      <dgm:prSet presAssocID="{040142AA-4292-45E2-8273-E1AB3D7DC129}" presName="parentLin" presStyleCnt="0"/>
      <dgm:spPr/>
    </dgm:pt>
    <dgm:pt modelId="{EF25996D-86E3-4EA5-B60E-A7FA4DFCC32D}" type="pres">
      <dgm:prSet presAssocID="{040142AA-4292-45E2-8273-E1AB3D7DC129}" presName="parentLeftMargin" presStyleLbl="node1" presStyleIdx="2" presStyleCnt="4"/>
      <dgm:spPr/>
    </dgm:pt>
    <dgm:pt modelId="{0B4F8557-E005-4643-91CE-7223E590B951}" type="pres">
      <dgm:prSet presAssocID="{040142AA-4292-45E2-8273-E1AB3D7DC129}" presName="parentText" presStyleLbl="node1" presStyleIdx="3" presStyleCnt="4" custScaleX="113227">
        <dgm:presLayoutVars>
          <dgm:chMax val="0"/>
          <dgm:bulletEnabled val="1"/>
        </dgm:presLayoutVars>
      </dgm:prSet>
      <dgm:spPr/>
    </dgm:pt>
    <dgm:pt modelId="{D2AE86C7-3FCB-41AD-90A3-5A4255B9268A}" type="pres">
      <dgm:prSet presAssocID="{040142AA-4292-45E2-8273-E1AB3D7DC129}" presName="negativeSpace" presStyleCnt="0"/>
      <dgm:spPr/>
    </dgm:pt>
    <dgm:pt modelId="{FC57E5B0-3EF3-41A5-9B54-E637050F6F2B}" type="pres">
      <dgm:prSet presAssocID="{040142AA-4292-45E2-8273-E1AB3D7DC129}" presName="childText" presStyleLbl="conFgAcc1" presStyleIdx="3" presStyleCnt="4">
        <dgm:presLayoutVars>
          <dgm:bulletEnabled val="1"/>
        </dgm:presLayoutVars>
      </dgm:prSet>
      <dgm:spPr/>
    </dgm:pt>
  </dgm:ptLst>
  <dgm:cxnLst>
    <dgm:cxn modelId="{DC46C607-988A-481D-9648-A7EDFA0B5E2C}" type="presOf" srcId="{7E2F5DA4-7A0B-49FA-9464-EDAFCE85F7AA}" destId="{53575956-86AB-42E9-BE73-9AFA9CB679C2}" srcOrd="1" destOrd="0" presId="urn:microsoft.com/office/officeart/2005/8/layout/list1"/>
    <dgm:cxn modelId="{9A7E541D-F42B-40DC-88AC-E2878050B329}" type="presOf" srcId="{040142AA-4292-45E2-8273-E1AB3D7DC129}" destId="{0B4F8557-E005-4643-91CE-7223E590B951}" srcOrd="1" destOrd="0" presId="urn:microsoft.com/office/officeart/2005/8/layout/list1"/>
    <dgm:cxn modelId="{397B9D2D-758F-47AA-ADF9-992276CDA71E}" srcId="{AE371145-CFD6-4DC0-ADEB-C36B7DADB6E7}" destId="{040142AA-4292-45E2-8273-E1AB3D7DC129}" srcOrd="3" destOrd="0" parTransId="{22645195-7849-47F6-B3FE-AAB6A8662585}" sibTransId="{5D68D7F2-7726-4AC3-8DCC-ABA0D83BF178}"/>
    <dgm:cxn modelId="{C79A9B53-0C02-4D27-B1EF-D87357E63754}" type="presOf" srcId="{DAA97CD8-C294-4E7A-8C56-524C21C9BC92}" destId="{91909D53-F2F4-4585-B66F-41B59F94EF28}" srcOrd="0" destOrd="0" presId="urn:microsoft.com/office/officeart/2005/8/layout/list1"/>
    <dgm:cxn modelId="{48DEA173-EA8D-4B32-A7A0-B1490F627067}" type="presOf" srcId="{040142AA-4292-45E2-8273-E1AB3D7DC129}" destId="{EF25996D-86E3-4EA5-B60E-A7FA4DFCC32D}" srcOrd="0" destOrd="0" presId="urn:microsoft.com/office/officeart/2005/8/layout/list1"/>
    <dgm:cxn modelId="{1AEFD77B-3166-4B54-814E-5655C87E66E8}" type="presOf" srcId="{27FF5A1A-95E5-4AC1-9D46-04FEDAEDB4A8}" destId="{490409A9-8BC7-4291-A873-3726C66D4976}" srcOrd="1" destOrd="0" presId="urn:microsoft.com/office/officeart/2005/8/layout/list1"/>
    <dgm:cxn modelId="{DA74B98A-2F74-4FAD-AA9C-9E2D720FFDE8}" type="presOf" srcId="{27FF5A1A-95E5-4AC1-9D46-04FEDAEDB4A8}" destId="{F2ACAC66-CA2A-45A7-AD9F-974B8DAE40C7}" srcOrd="0" destOrd="0" presId="urn:microsoft.com/office/officeart/2005/8/layout/list1"/>
    <dgm:cxn modelId="{28405293-DFFC-4341-BCCF-DBF189EE5556}" type="presOf" srcId="{DAA97CD8-C294-4E7A-8C56-524C21C9BC92}" destId="{447E3180-41DA-42A5-A588-066403C8D249}" srcOrd="1" destOrd="0" presId="urn:microsoft.com/office/officeart/2005/8/layout/list1"/>
    <dgm:cxn modelId="{EA7AF99F-0301-4B5A-A248-90530A8768D1}" srcId="{AE371145-CFD6-4DC0-ADEB-C36B7DADB6E7}" destId="{27FF5A1A-95E5-4AC1-9D46-04FEDAEDB4A8}" srcOrd="1" destOrd="0" parTransId="{BBBDB518-6176-43E9-B420-3D38B78818B8}" sibTransId="{86023BCC-24AE-49CD-A7B5-BD4CF42213E6}"/>
    <dgm:cxn modelId="{8556FC9F-8240-4D1A-ADB7-DC8EB7E82618}" srcId="{AE371145-CFD6-4DC0-ADEB-C36B7DADB6E7}" destId="{DAA97CD8-C294-4E7A-8C56-524C21C9BC92}" srcOrd="2" destOrd="0" parTransId="{CCECC8DC-2A39-47C0-8F4A-C4FB88CF07A0}" sibTransId="{28E8229F-98EC-4827-BAED-F88C0FABE076}"/>
    <dgm:cxn modelId="{50DD18AF-FF59-4861-9553-44B250E3A382}" srcId="{AE371145-CFD6-4DC0-ADEB-C36B7DADB6E7}" destId="{7E2F5DA4-7A0B-49FA-9464-EDAFCE85F7AA}" srcOrd="0" destOrd="0" parTransId="{0363006A-5410-4E28-B89D-90491AF88B76}" sibTransId="{2BD0CC22-9183-4316-A090-3429C71E5070}"/>
    <dgm:cxn modelId="{84E18BF6-79BA-4250-B9E5-0C94D8C92700}" type="presOf" srcId="{AE371145-CFD6-4DC0-ADEB-C36B7DADB6E7}" destId="{0B40D93C-68CD-4BED-8F44-9B12B2D90431}" srcOrd="0" destOrd="0" presId="urn:microsoft.com/office/officeart/2005/8/layout/list1"/>
    <dgm:cxn modelId="{F57565FD-143B-48D4-9A34-85586E535813}" type="presOf" srcId="{7E2F5DA4-7A0B-49FA-9464-EDAFCE85F7AA}" destId="{1C8F93EA-02A4-4D50-B83C-CE94F8A6EF92}" srcOrd="0" destOrd="0" presId="urn:microsoft.com/office/officeart/2005/8/layout/list1"/>
    <dgm:cxn modelId="{D9E4BF96-3E6C-43D2-97E9-90F237CD164F}" type="presParOf" srcId="{0B40D93C-68CD-4BED-8F44-9B12B2D90431}" destId="{657F6DEB-8254-43A0-9AE0-89B547CBAE5D}" srcOrd="0" destOrd="0" presId="urn:microsoft.com/office/officeart/2005/8/layout/list1"/>
    <dgm:cxn modelId="{3F5516D2-DD18-4EDA-9F05-294C66856255}" type="presParOf" srcId="{657F6DEB-8254-43A0-9AE0-89B547CBAE5D}" destId="{1C8F93EA-02A4-4D50-B83C-CE94F8A6EF92}" srcOrd="0" destOrd="0" presId="urn:microsoft.com/office/officeart/2005/8/layout/list1"/>
    <dgm:cxn modelId="{A70C0FF8-AB9D-4DF9-A5ED-84C5F47E870E}" type="presParOf" srcId="{657F6DEB-8254-43A0-9AE0-89B547CBAE5D}" destId="{53575956-86AB-42E9-BE73-9AFA9CB679C2}" srcOrd="1" destOrd="0" presId="urn:microsoft.com/office/officeart/2005/8/layout/list1"/>
    <dgm:cxn modelId="{CE18B040-874A-401C-AB3C-6E76CECA87CC}" type="presParOf" srcId="{0B40D93C-68CD-4BED-8F44-9B12B2D90431}" destId="{4ED283B0-783D-4C64-97A2-8F9C48AD39C3}" srcOrd="1" destOrd="0" presId="urn:microsoft.com/office/officeart/2005/8/layout/list1"/>
    <dgm:cxn modelId="{32BD2BF7-EF36-4504-829F-0A2E7CAA0D8B}" type="presParOf" srcId="{0B40D93C-68CD-4BED-8F44-9B12B2D90431}" destId="{14901CB1-F952-4962-BFB1-FB809509C482}" srcOrd="2" destOrd="0" presId="urn:microsoft.com/office/officeart/2005/8/layout/list1"/>
    <dgm:cxn modelId="{3B296F33-173C-4773-A5E3-BAB8C54A9E21}" type="presParOf" srcId="{0B40D93C-68CD-4BED-8F44-9B12B2D90431}" destId="{19B86144-C68C-4999-AA35-25FC1575CA96}" srcOrd="3" destOrd="0" presId="urn:microsoft.com/office/officeart/2005/8/layout/list1"/>
    <dgm:cxn modelId="{8CDC5A5B-4281-4132-A0FE-2B56C3DC5B33}" type="presParOf" srcId="{0B40D93C-68CD-4BED-8F44-9B12B2D90431}" destId="{2881131A-5429-4F7F-9E6A-35CC00749FF8}" srcOrd="4" destOrd="0" presId="urn:microsoft.com/office/officeart/2005/8/layout/list1"/>
    <dgm:cxn modelId="{227619AF-F002-47A8-A53B-83BF127D7C8A}" type="presParOf" srcId="{2881131A-5429-4F7F-9E6A-35CC00749FF8}" destId="{F2ACAC66-CA2A-45A7-AD9F-974B8DAE40C7}" srcOrd="0" destOrd="0" presId="urn:microsoft.com/office/officeart/2005/8/layout/list1"/>
    <dgm:cxn modelId="{A1E2AB7A-0F86-442E-8B0D-D1C25B67C254}" type="presParOf" srcId="{2881131A-5429-4F7F-9E6A-35CC00749FF8}" destId="{490409A9-8BC7-4291-A873-3726C66D4976}" srcOrd="1" destOrd="0" presId="urn:microsoft.com/office/officeart/2005/8/layout/list1"/>
    <dgm:cxn modelId="{20818D0A-26E3-4488-B1EB-38899E726F60}" type="presParOf" srcId="{0B40D93C-68CD-4BED-8F44-9B12B2D90431}" destId="{3A503B4E-6E15-40B1-84A9-73B4EBF2EAE2}" srcOrd="5" destOrd="0" presId="urn:microsoft.com/office/officeart/2005/8/layout/list1"/>
    <dgm:cxn modelId="{D30B6556-B798-4492-A41D-8AB26511D2FB}" type="presParOf" srcId="{0B40D93C-68CD-4BED-8F44-9B12B2D90431}" destId="{9AFDD778-2E85-4E0A-82AB-C5B8E10A360C}" srcOrd="6" destOrd="0" presId="urn:microsoft.com/office/officeart/2005/8/layout/list1"/>
    <dgm:cxn modelId="{8E7D185A-9FA2-4947-8AA2-7E19858A176E}" type="presParOf" srcId="{0B40D93C-68CD-4BED-8F44-9B12B2D90431}" destId="{63F3BA56-004E-4E21-815B-5C98DE84669D}" srcOrd="7" destOrd="0" presId="urn:microsoft.com/office/officeart/2005/8/layout/list1"/>
    <dgm:cxn modelId="{DA63B284-2EBE-4A6A-90CD-70456B21F77B}" type="presParOf" srcId="{0B40D93C-68CD-4BED-8F44-9B12B2D90431}" destId="{CC2B2B5E-C5CC-4209-BA84-BE8DC1E332CA}" srcOrd="8" destOrd="0" presId="urn:microsoft.com/office/officeart/2005/8/layout/list1"/>
    <dgm:cxn modelId="{BFB7122C-8E5D-405F-9DFD-07C8BB446042}" type="presParOf" srcId="{CC2B2B5E-C5CC-4209-BA84-BE8DC1E332CA}" destId="{91909D53-F2F4-4585-B66F-41B59F94EF28}" srcOrd="0" destOrd="0" presId="urn:microsoft.com/office/officeart/2005/8/layout/list1"/>
    <dgm:cxn modelId="{F1AC3AFD-F36A-4E32-8FA7-0D4D8386BD25}" type="presParOf" srcId="{CC2B2B5E-C5CC-4209-BA84-BE8DC1E332CA}" destId="{447E3180-41DA-42A5-A588-066403C8D249}" srcOrd="1" destOrd="0" presId="urn:microsoft.com/office/officeart/2005/8/layout/list1"/>
    <dgm:cxn modelId="{7B3F3FA8-7AE8-47AA-A91D-A53A6A436D57}" type="presParOf" srcId="{0B40D93C-68CD-4BED-8F44-9B12B2D90431}" destId="{BEFBCB4D-954D-4DE2-AB3F-4B950BE4ECA1}" srcOrd="9" destOrd="0" presId="urn:microsoft.com/office/officeart/2005/8/layout/list1"/>
    <dgm:cxn modelId="{AF8083C2-9D30-4255-8D6F-F6E11CDA1A57}" type="presParOf" srcId="{0B40D93C-68CD-4BED-8F44-9B12B2D90431}" destId="{525C22B3-648A-4B47-AE3C-491F09626196}" srcOrd="10" destOrd="0" presId="urn:microsoft.com/office/officeart/2005/8/layout/list1"/>
    <dgm:cxn modelId="{6F996722-8790-44DB-A83F-2FA6C631F15C}" type="presParOf" srcId="{0B40D93C-68CD-4BED-8F44-9B12B2D90431}" destId="{43EF4B33-3583-498F-9004-4F64D1FB1CB9}" srcOrd="11" destOrd="0" presId="urn:microsoft.com/office/officeart/2005/8/layout/list1"/>
    <dgm:cxn modelId="{B913B3B2-21CA-49AF-82A9-896702618FBF}" type="presParOf" srcId="{0B40D93C-68CD-4BED-8F44-9B12B2D90431}" destId="{0D024BD8-5B09-4401-97B1-DBDE11B7EE09}" srcOrd="12" destOrd="0" presId="urn:microsoft.com/office/officeart/2005/8/layout/list1"/>
    <dgm:cxn modelId="{3D75E2B0-4045-4008-BDAD-3AAF0FAED4B2}" type="presParOf" srcId="{0D024BD8-5B09-4401-97B1-DBDE11B7EE09}" destId="{EF25996D-86E3-4EA5-B60E-A7FA4DFCC32D}" srcOrd="0" destOrd="0" presId="urn:microsoft.com/office/officeart/2005/8/layout/list1"/>
    <dgm:cxn modelId="{3FDB34F4-E994-4C41-8A93-BAD11695D9FC}" type="presParOf" srcId="{0D024BD8-5B09-4401-97B1-DBDE11B7EE09}" destId="{0B4F8557-E005-4643-91CE-7223E590B951}" srcOrd="1" destOrd="0" presId="urn:microsoft.com/office/officeart/2005/8/layout/list1"/>
    <dgm:cxn modelId="{23687E03-B33C-4EFC-AA39-A855A04055A5}" type="presParOf" srcId="{0B40D93C-68CD-4BED-8F44-9B12B2D90431}" destId="{D2AE86C7-3FCB-41AD-90A3-5A4255B9268A}" srcOrd="13" destOrd="0" presId="urn:microsoft.com/office/officeart/2005/8/layout/list1"/>
    <dgm:cxn modelId="{21198B75-47A7-4283-9A7C-5E43AF276C41}" type="presParOf" srcId="{0B40D93C-68CD-4BED-8F44-9B12B2D90431}" destId="{FC57E5B0-3EF3-41A5-9B54-E637050F6F2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371145-CFD6-4DC0-ADEB-C36B7DADB6E7}" type="doc">
      <dgm:prSet loTypeId="urn:microsoft.com/office/officeart/2005/8/layout/list1" loCatId="officeonline" qsTypeId="urn:microsoft.com/office/officeart/2005/8/quickstyle/simple1" qsCatId="simple" csTypeId="urn:microsoft.com/office/officeart/2005/8/colors/accent2_1" csCatId="accent2" phldr="1"/>
      <dgm:spPr/>
      <dgm:t>
        <a:bodyPr/>
        <a:lstStyle/>
        <a:p>
          <a:endParaRPr lang="en-US"/>
        </a:p>
      </dgm:t>
    </dgm:pt>
    <dgm:pt modelId="{7E2F5DA4-7A0B-49FA-9464-EDAFCE85F7AA}">
      <dgm:prSet custT="1"/>
      <dgm:spPr/>
      <dgm:t>
        <a:bodyPr/>
        <a:lstStyle/>
        <a:p>
          <a:pPr rtl="0"/>
          <a:r>
            <a:rPr lang="en-US" sz="2400" b="0">
              <a:latin typeface="Lato" panose="020F0502020204030203" pitchFamily="34" charset="0"/>
              <a:ea typeface="Lato" panose="020F0502020204030203" pitchFamily="34" charset="0"/>
              <a:cs typeface="Lato" panose="020F0502020204030203" pitchFamily="34" charset="0"/>
            </a:rPr>
            <a:t>Jenis dan ragam asesmen</a:t>
          </a:r>
          <a:endParaRPr lang="en-US" sz="2400" b="0" dirty="0">
            <a:latin typeface="Lato" panose="020F0502020204030203" pitchFamily="34" charset="0"/>
            <a:ea typeface="Lato" panose="020F0502020204030203" pitchFamily="34" charset="0"/>
            <a:cs typeface="Lato" panose="020F0502020204030203" pitchFamily="34" charset="0"/>
          </a:endParaRPr>
        </a:p>
      </dgm:t>
    </dgm:pt>
    <dgm:pt modelId="{0363006A-5410-4E28-B89D-90491AF88B76}" type="parTrans" cxnId="{50DD18AF-FF59-4861-9553-44B250E3A382}">
      <dgm:prSet/>
      <dgm:spPr/>
      <dgm:t>
        <a:bodyPr/>
        <a:lstStyle/>
        <a:p>
          <a:endParaRPr lang="en-US" sz="2000" b="0">
            <a:latin typeface="Lato" panose="020F0502020204030203" pitchFamily="34" charset="0"/>
            <a:ea typeface="Lato" panose="020F0502020204030203" pitchFamily="34" charset="0"/>
            <a:cs typeface="Lato" panose="020F0502020204030203" pitchFamily="34" charset="0"/>
          </a:endParaRPr>
        </a:p>
      </dgm:t>
    </dgm:pt>
    <dgm:pt modelId="{2BD0CC22-9183-4316-A090-3429C71E5070}" type="sibTrans" cxnId="{50DD18AF-FF59-4861-9553-44B250E3A382}">
      <dgm:prSet/>
      <dgm:spPr/>
      <dgm:t>
        <a:bodyPr/>
        <a:lstStyle/>
        <a:p>
          <a:endParaRPr lang="en-US" sz="2000" b="0">
            <a:latin typeface="Lato" panose="020F0502020204030203" pitchFamily="34" charset="0"/>
            <a:ea typeface="Lato" panose="020F0502020204030203" pitchFamily="34" charset="0"/>
            <a:cs typeface="Lato" panose="020F0502020204030203" pitchFamily="34" charset="0"/>
          </a:endParaRPr>
        </a:p>
      </dgm:t>
    </dgm:pt>
    <dgm:pt modelId="{27FF5A1A-95E5-4AC1-9D46-04FEDAEDB4A8}">
      <dgm:prSet custT="1"/>
      <dgm:spPr/>
      <dgm:t>
        <a:bodyPr/>
        <a:lstStyle/>
        <a:p>
          <a:pPr rtl="0"/>
          <a:r>
            <a:rPr lang="en-US" sz="2400" b="0" i="1">
              <a:latin typeface="Lato" panose="020F0502020204030203" pitchFamily="34" charset="0"/>
              <a:ea typeface="Lato" panose="020F0502020204030203" pitchFamily="34" charset="0"/>
              <a:cs typeface="Lato" panose="020F0502020204030203" pitchFamily="34" charset="0"/>
            </a:rPr>
            <a:t>Self assessment </a:t>
          </a:r>
          <a:r>
            <a:rPr lang="en-US" sz="2400" b="0">
              <a:latin typeface="Lato" panose="020F0502020204030203" pitchFamily="34" charset="0"/>
              <a:ea typeface="Lato" panose="020F0502020204030203" pitchFamily="34" charset="0"/>
              <a:cs typeface="Lato" panose="020F0502020204030203" pitchFamily="34" charset="0"/>
            </a:rPr>
            <a:t>oleh siswa</a:t>
          </a:r>
          <a:endParaRPr lang="en-US" sz="2400" b="0" dirty="0">
            <a:latin typeface="Lato" panose="020F0502020204030203" pitchFamily="34" charset="0"/>
            <a:ea typeface="Lato" panose="020F0502020204030203" pitchFamily="34" charset="0"/>
            <a:cs typeface="Lato" panose="020F0502020204030203" pitchFamily="34" charset="0"/>
          </a:endParaRPr>
        </a:p>
      </dgm:t>
    </dgm:pt>
    <dgm:pt modelId="{BBBDB518-6176-43E9-B420-3D38B78818B8}" type="parTrans" cxnId="{EA7AF99F-0301-4B5A-A248-90530A8768D1}">
      <dgm:prSet/>
      <dgm:spPr/>
      <dgm:t>
        <a:bodyPr/>
        <a:lstStyle/>
        <a:p>
          <a:endParaRPr lang="en-US" sz="2000" b="0">
            <a:latin typeface="Lato" panose="020F0502020204030203" pitchFamily="34" charset="0"/>
            <a:ea typeface="Lato" panose="020F0502020204030203" pitchFamily="34" charset="0"/>
            <a:cs typeface="Lato" panose="020F0502020204030203" pitchFamily="34" charset="0"/>
          </a:endParaRPr>
        </a:p>
      </dgm:t>
    </dgm:pt>
    <dgm:pt modelId="{86023BCC-24AE-49CD-A7B5-BD4CF42213E6}" type="sibTrans" cxnId="{EA7AF99F-0301-4B5A-A248-90530A8768D1}">
      <dgm:prSet/>
      <dgm:spPr/>
      <dgm:t>
        <a:bodyPr/>
        <a:lstStyle/>
        <a:p>
          <a:endParaRPr lang="en-US" sz="2000" b="0">
            <a:latin typeface="Lato" panose="020F0502020204030203" pitchFamily="34" charset="0"/>
            <a:ea typeface="Lato" panose="020F0502020204030203" pitchFamily="34" charset="0"/>
            <a:cs typeface="Lato" panose="020F0502020204030203" pitchFamily="34" charset="0"/>
          </a:endParaRPr>
        </a:p>
      </dgm:t>
    </dgm:pt>
    <dgm:pt modelId="{DAA97CD8-C294-4E7A-8C56-524C21C9BC92}">
      <dgm:prSet custT="1"/>
      <dgm:spPr/>
      <dgm:t>
        <a:bodyPr/>
        <a:lstStyle/>
        <a:p>
          <a:pPr rtl="0"/>
          <a:r>
            <a:rPr lang="en-US" sz="2400" b="0">
              <a:latin typeface="Lato" panose="020F0502020204030203" pitchFamily="34" charset="0"/>
              <a:ea typeface="Lato" panose="020F0502020204030203" pitchFamily="34" charset="0"/>
              <a:cs typeface="Lato" panose="020F0502020204030203" pitchFamily="34" charset="0"/>
            </a:rPr>
            <a:t>Umpan balik</a:t>
          </a:r>
          <a:endParaRPr lang="en-US" sz="2400" b="0" dirty="0">
            <a:latin typeface="Lato" panose="020F0502020204030203" pitchFamily="34" charset="0"/>
            <a:ea typeface="Lato" panose="020F0502020204030203" pitchFamily="34" charset="0"/>
            <a:cs typeface="Lato" panose="020F0502020204030203" pitchFamily="34" charset="0"/>
          </a:endParaRPr>
        </a:p>
      </dgm:t>
    </dgm:pt>
    <dgm:pt modelId="{CCECC8DC-2A39-47C0-8F4A-C4FB88CF07A0}" type="parTrans" cxnId="{8556FC9F-8240-4D1A-ADB7-DC8EB7E82618}">
      <dgm:prSet/>
      <dgm:spPr/>
      <dgm:t>
        <a:bodyPr/>
        <a:lstStyle/>
        <a:p>
          <a:endParaRPr lang="en-US" sz="2000" b="0">
            <a:latin typeface="Lato" panose="020F0502020204030203" pitchFamily="34" charset="0"/>
            <a:ea typeface="Lato" panose="020F0502020204030203" pitchFamily="34" charset="0"/>
            <a:cs typeface="Lato" panose="020F0502020204030203" pitchFamily="34" charset="0"/>
          </a:endParaRPr>
        </a:p>
      </dgm:t>
    </dgm:pt>
    <dgm:pt modelId="{28E8229F-98EC-4827-BAED-F88C0FABE076}" type="sibTrans" cxnId="{8556FC9F-8240-4D1A-ADB7-DC8EB7E82618}">
      <dgm:prSet/>
      <dgm:spPr/>
      <dgm:t>
        <a:bodyPr/>
        <a:lstStyle/>
        <a:p>
          <a:endParaRPr lang="en-US" sz="2000" b="0">
            <a:latin typeface="Lato" panose="020F0502020204030203" pitchFamily="34" charset="0"/>
            <a:ea typeface="Lato" panose="020F0502020204030203" pitchFamily="34" charset="0"/>
            <a:cs typeface="Lato" panose="020F0502020204030203" pitchFamily="34" charset="0"/>
          </a:endParaRPr>
        </a:p>
      </dgm:t>
    </dgm:pt>
    <dgm:pt modelId="{040142AA-4292-45E2-8273-E1AB3D7DC129}">
      <dgm:prSet custT="1"/>
      <dgm:spPr/>
      <dgm:t>
        <a:bodyPr/>
        <a:lstStyle/>
        <a:p>
          <a:pPr rtl="0"/>
          <a:r>
            <a:rPr lang="en-US" sz="2400" b="0" i="1" dirty="0">
              <a:latin typeface="Lato" panose="020F0502020204030203" pitchFamily="34" charset="0"/>
              <a:ea typeface="Lato" panose="020F0502020204030203" pitchFamily="34" charset="0"/>
              <a:cs typeface="Lato" panose="020F0502020204030203" pitchFamily="34" charset="0"/>
            </a:rPr>
            <a:t>Scoring &amp; grading</a:t>
          </a:r>
        </a:p>
      </dgm:t>
    </dgm:pt>
    <dgm:pt modelId="{22645195-7849-47F6-B3FE-AAB6A8662585}" type="parTrans" cxnId="{397B9D2D-758F-47AA-ADF9-992276CDA71E}">
      <dgm:prSet/>
      <dgm:spPr/>
      <dgm:t>
        <a:bodyPr/>
        <a:lstStyle/>
        <a:p>
          <a:endParaRPr lang="en-US" sz="2000" b="0">
            <a:latin typeface="Lato" panose="020F0502020204030203" pitchFamily="34" charset="0"/>
            <a:ea typeface="Lato" panose="020F0502020204030203" pitchFamily="34" charset="0"/>
            <a:cs typeface="Lato" panose="020F0502020204030203" pitchFamily="34" charset="0"/>
          </a:endParaRPr>
        </a:p>
      </dgm:t>
    </dgm:pt>
    <dgm:pt modelId="{5D68D7F2-7726-4AC3-8DCC-ABA0D83BF178}" type="sibTrans" cxnId="{397B9D2D-758F-47AA-ADF9-992276CDA71E}">
      <dgm:prSet/>
      <dgm:spPr/>
      <dgm:t>
        <a:bodyPr/>
        <a:lstStyle/>
        <a:p>
          <a:endParaRPr lang="en-US" sz="2000" b="0">
            <a:latin typeface="Lato" panose="020F0502020204030203" pitchFamily="34" charset="0"/>
            <a:ea typeface="Lato" panose="020F0502020204030203" pitchFamily="34" charset="0"/>
            <a:cs typeface="Lato" panose="020F0502020204030203" pitchFamily="34" charset="0"/>
          </a:endParaRPr>
        </a:p>
      </dgm:t>
    </dgm:pt>
    <dgm:pt modelId="{40B3CA48-907F-4AB9-A2B2-4D935B90F424}">
      <dgm:prSet custT="1"/>
      <dgm:spPr/>
      <dgm:t>
        <a:bodyPr/>
        <a:lstStyle/>
        <a:p>
          <a:pPr rtl="0"/>
          <a:r>
            <a:rPr lang="en-US" sz="2400" b="0" dirty="0" err="1">
              <a:latin typeface="Lato" panose="020F0502020204030203" pitchFamily="34" charset="0"/>
              <a:ea typeface="Lato" panose="020F0502020204030203" pitchFamily="34" charset="0"/>
              <a:cs typeface="Lato" panose="020F0502020204030203" pitchFamily="34" charset="0"/>
            </a:rPr>
            <a:t>Evaluasi</a:t>
          </a:r>
          <a:r>
            <a:rPr lang="en-US" sz="2400" b="0" dirty="0">
              <a:latin typeface="Lato" panose="020F0502020204030203" pitchFamily="34" charset="0"/>
              <a:ea typeface="Lato" panose="020F0502020204030203" pitchFamily="34" charset="0"/>
              <a:cs typeface="Lato" panose="020F0502020204030203" pitchFamily="34" charset="0"/>
            </a:rPr>
            <a:t> </a:t>
          </a:r>
          <a:r>
            <a:rPr lang="en-US" sz="2400" b="0" dirty="0" err="1">
              <a:latin typeface="Lato" panose="020F0502020204030203" pitchFamily="34" charset="0"/>
              <a:ea typeface="Lato" panose="020F0502020204030203" pitchFamily="34" charset="0"/>
              <a:cs typeface="Lato" panose="020F0502020204030203" pitchFamily="34" charset="0"/>
            </a:rPr>
            <a:t>mata</a:t>
          </a:r>
          <a:r>
            <a:rPr lang="en-US" sz="2400" b="0" dirty="0">
              <a:latin typeface="Lato" panose="020F0502020204030203" pitchFamily="34" charset="0"/>
              <a:ea typeface="Lato" panose="020F0502020204030203" pitchFamily="34" charset="0"/>
              <a:cs typeface="Lato" panose="020F0502020204030203" pitchFamily="34" charset="0"/>
            </a:rPr>
            <a:t> </a:t>
          </a:r>
          <a:r>
            <a:rPr lang="en-US" sz="2400" b="0" dirty="0" err="1">
              <a:latin typeface="Lato" panose="020F0502020204030203" pitchFamily="34" charset="0"/>
              <a:ea typeface="Lato" panose="020F0502020204030203" pitchFamily="34" charset="0"/>
              <a:cs typeface="Lato" panose="020F0502020204030203" pitchFamily="34" charset="0"/>
            </a:rPr>
            <a:t>kuliah</a:t>
          </a:r>
          <a:r>
            <a:rPr lang="en-US" sz="2400" b="0" dirty="0">
              <a:latin typeface="Lato" panose="020F0502020204030203" pitchFamily="34" charset="0"/>
              <a:ea typeface="Lato" panose="020F0502020204030203" pitchFamily="34" charset="0"/>
              <a:cs typeface="Lato" panose="020F0502020204030203" pitchFamily="34" charset="0"/>
            </a:rPr>
            <a:t> </a:t>
          </a:r>
          <a:r>
            <a:rPr lang="en-US" sz="2400" b="0" dirty="0" err="1">
              <a:latin typeface="Lato" panose="020F0502020204030203" pitchFamily="34" charset="0"/>
              <a:ea typeface="Lato" panose="020F0502020204030203" pitchFamily="34" charset="0"/>
              <a:cs typeface="Lato" panose="020F0502020204030203" pitchFamily="34" charset="0"/>
            </a:rPr>
            <a:t>oleh</a:t>
          </a:r>
          <a:r>
            <a:rPr lang="en-US" sz="2400" b="0" dirty="0">
              <a:latin typeface="Lato" panose="020F0502020204030203" pitchFamily="34" charset="0"/>
              <a:ea typeface="Lato" panose="020F0502020204030203" pitchFamily="34" charset="0"/>
              <a:cs typeface="Lato" panose="020F0502020204030203" pitchFamily="34" charset="0"/>
            </a:rPr>
            <a:t> </a:t>
          </a:r>
          <a:r>
            <a:rPr lang="en-US" sz="2400" b="0" dirty="0" err="1">
              <a:latin typeface="Lato" panose="020F0502020204030203" pitchFamily="34" charset="0"/>
              <a:ea typeface="Lato" panose="020F0502020204030203" pitchFamily="34" charset="0"/>
              <a:cs typeface="Lato" panose="020F0502020204030203" pitchFamily="34" charset="0"/>
            </a:rPr>
            <a:t>siswa</a:t>
          </a:r>
          <a:endParaRPr lang="en-US" sz="2400" b="0" dirty="0">
            <a:latin typeface="Lato" panose="020F0502020204030203" pitchFamily="34" charset="0"/>
            <a:ea typeface="Lato" panose="020F0502020204030203" pitchFamily="34" charset="0"/>
            <a:cs typeface="Lato" panose="020F0502020204030203" pitchFamily="34" charset="0"/>
          </a:endParaRPr>
        </a:p>
      </dgm:t>
    </dgm:pt>
    <dgm:pt modelId="{B8B7563A-194F-439E-B6C8-3DDD77A9A49C}" type="parTrans" cxnId="{38CF1641-F138-493D-8385-F02B12C1421F}">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7946109B-805D-4A4C-8AD4-DB7B9612A6F3}" type="sibTrans" cxnId="{38CF1641-F138-493D-8385-F02B12C1421F}">
      <dgm:prSet/>
      <dgm:spPr/>
      <dgm:t>
        <a:bodyPr/>
        <a:lstStyle/>
        <a:p>
          <a:endParaRPr lang="en-US" b="0">
            <a:latin typeface="Lato" panose="020F0502020204030203" pitchFamily="34" charset="0"/>
            <a:ea typeface="Lato" panose="020F0502020204030203" pitchFamily="34" charset="0"/>
            <a:cs typeface="Lato" panose="020F0502020204030203" pitchFamily="34" charset="0"/>
          </a:endParaRPr>
        </a:p>
      </dgm:t>
    </dgm:pt>
    <dgm:pt modelId="{0B40D93C-68CD-4BED-8F44-9B12B2D90431}" type="pres">
      <dgm:prSet presAssocID="{AE371145-CFD6-4DC0-ADEB-C36B7DADB6E7}" presName="linear" presStyleCnt="0">
        <dgm:presLayoutVars>
          <dgm:dir/>
          <dgm:animLvl val="lvl"/>
          <dgm:resizeHandles val="exact"/>
        </dgm:presLayoutVars>
      </dgm:prSet>
      <dgm:spPr/>
    </dgm:pt>
    <dgm:pt modelId="{657F6DEB-8254-43A0-9AE0-89B547CBAE5D}" type="pres">
      <dgm:prSet presAssocID="{7E2F5DA4-7A0B-49FA-9464-EDAFCE85F7AA}" presName="parentLin" presStyleCnt="0"/>
      <dgm:spPr/>
    </dgm:pt>
    <dgm:pt modelId="{1C8F93EA-02A4-4D50-B83C-CE94F8A6EF92}" type="pres">
      <dgm:prSet presAssocID="{7E2F5DA4-7A0B-49FA-9464-EDAFCE85F7AA}" presName="parentLeftMargin" presStyleLbl="node1" presStyleIdx="0" presStyleCnt="5"/>
      <dgm:spPr/>
    </dgm:pt>
    <dgm:pt modelId="{53575956-86AB-42E9-BE73-9AFA9CB679C2}" type="pres">
      <dgm:prSet presAssocID="{7E2F5DA4-7A0B-49FA-9464-EDAFCE85F7AA}" presName="parentText" presStyleLbl="node1" presStyleIdx="0" presStyleCnt="5" custScaleX="113228">
        <dgm:presLayoutVars>
          <dgm:chMax val="0"/>
          <dgm:bulletEnabled val="1"/>
        </dgm:presLayoutVars>
      </dgm:prSet>
      <dgm:spPr/>
    </dgm:pt>
    <dgm:pt modelId="{4ED283B0-783D-4C64-97A2-8F9C48AD39C3}" type="pres">
      <dgm:prSet presAssocID="{7E2F5DA4-7A0B-49FA-9464-EDAFCE85F7AA}" presName="negativeSpace" presStyleCnt="0"/>
      <dgm:spPr/>
    </dgm:pt>
    <dgm:pt modelId="{14901CB1-F952-4962-BFB1-FB809509C482}" type="pres">
      <dgm:prSet presAssocID="{7E2F5DA4-7A0B-49FA-9464-EDAFCE85F7AA}" presName="childText" presStyleLbl="conFgAcc1" presStyleIdx="0" presStyleCnt="5">
        <dgm:presLayoutVars>
          <dgm:bulletEnabled val="1"/>
        </dgm:presLayoutVars>
      </dgm:prSet>
      <dgm:spPr/>
    </dgm:pt>
    <dgm:pt modelId="{19B86144-C68C-4999-AA35-25FC1575CA96}" type="pres">
      <dgm:prSet presAssocID="{2BD0CC22-9183-4316-A090-3429C71E5070}" presName="spaceBetweenRectangles" presStyleCnt="0"/>
      <dgm:spPr/>
    </dgm:pt>
    <dgm:pt modelId="{2881131A-5429-4F7F-9E6A-35CC00749FF8}" type="pres">
      <dgm:prSet presAssocID="{27FF5A1A-95E5-4AC1-9D46-04FEDAEDB4A8}" presName="parentLin" presStyleCnt="0"/>
      <dgm:spPr/>
    </dgm:pt>
    <dgm:pt modelId="{F2ACAC66-CA2A-45A7-AD9F-974B8DAE40C7}" type="pres">
      <dgm:prSet presAssocID="{27FF5A1A-95E5-4AC1-9D46-04FEDAEDB4A8}" presName="parentLeftMargin" presStyleLbl="node1" presStyleIdx="0" presStyleCnt="5"/>
      <dgm:spPr/>
    </dgm:pt>
    <dgm:pt modelId="{490409A9-8BC7-4291-A873-3726C66D4976}" type="pres">
      <dgm:prSet presAssocID="{27FF5A1A-95E5-4AC1-9D46-04FEDAEDB4A8}" presName="parentText" presStyleLbl="node1" presStyleIdx="1" presStyleCnt="5" custScaleX="113227">
        <dgm:presLayoutVars>
          <dgm:chMax val="0"/>
          <dgm:bulletEnabled val="1"/>
        </dgm:presLayoutVars>
      </dgm:prSet>
      <dgm:spPr/>
    </dgm:pt>
    <dgm:pt modelId="{3A503B4E-6E15-40B1-84A9-73B4EBF2EAE2}" type="pres">
      <dgm:prSet presAssocID="{27FF5A1A-95E5-4AC1-9D46-04FEDAEDB4A8}" presName="negativeSpace" presStyleCnt="0"/>
      <dgm:spPr/>
    </dgm:pt>
    <dgm:pt modelId="{9AFDD778-2E85-4E0A-82AB-C5B8E10A360C}" type="pres">
      <dgm:prSet presAssocID="{27FF5A1A-95E5-4AC1-9D46-04FEDAEDB4A8}" presName="childText" presStyleLbl="conFgAcc1" presStyleIdx="1" presStyleCnt="5">
        <dgm:presLayoutVars>
          <dgm:bulletEnabled val="1"/>
        </dgm:presLayoutVars>
      </dgm:prSet>
      <dgm:spPr/>
    </dgm:pt>
    <dgm:pt modelId="{63F3BA56-004E-4E21-815B-5C98DE84669D}" type="pres">
      <dgm:prSet presAssocID="{86023BCC-24AE-49CD-A7B5-BD4CF42213E6}" presName="spaceBetweenRectangles" presStyleCnt="0"/>
      <dgm:spPr/>
    </dgm:pt>
    <dgm:pt modelId="{CC2B2B5E-C5CC-4209-BA84-BE8DC1E332CA}" type="pres">
      <dgm:prSet presAssocID="{DAA97CD8-C294-4E7A-8C56-524C21C9BC92}" presName="parentLin" presStyleCnt="0"/>
      <dgm:spPr/>
    </dgm:pt>
    <dgm:pt modelId="{91909D53-F2F4-4585-B66F-41B59F94EF28}" type="pres">
      <dgm:prSet presAssocID="{DAA97CD8-C294-4E7A-8C56-524C21C9BC92}" presName="parentLeftMargin" presStyleLbl="node1" presStyleIdx="1" presStyleCnt="5"/>
      <dgm:spPr/>
    </dgm:pt>
    <dgm:pt modelId="{447E3180-41DA-42A5-A588-066403C8D249}" type="pres">
      <dgm:prSet presAssocID="{DAA97CD8-C294-4E7A-8C56-524C21C9BC92}" presName="parentText" presStyleLbl="node1" presStyleIdx="2" presStyleCnt="5" custScaleX="113228">
        <dgm:presLayoutVars>
          <dgm:chMax val="0"/>
          <dgm:bulletEnabled val="1"/>
        </dgm:presLayoutVars>
      </dgm:prSet>
      <dgm:spPr/>
    </dgm:pt>
    <dgm:pt modelId="{BEFBCB4D-954D-4DE2-AB3F-4B950BE4ECA1}" type="pres">
      <dgm:prSet presAssocID="{DAA97CD8-C294-4E7A-8C56-524C21C9BC92}" presName="negativeSpace" presStyleCnt="0"/>
      <dgm:spPr/>
    </dgm:pt>
    <dgm:pt modelId="{525C22B3-648A-4B47-AE3C-491F09626196}" type="pres">
      <dgm:prSet presAssocID="{DAA97CD8-C294-4E7A-8C56-524C21C9BC92}" presName="childText" presStyleLbl="conFgAcc1" presStyleIdx="2" presStyleCnt="5">
        <dgm:presLayoutVars>
          <dgm:bulletEnabled val="1"/>
        </dgm:presLayoutVars>
      </dgm:prSet>
      <dgm:spPr/>
    </dgm:pt>
    <dgm:pt modelId="{43EF4B33-3583-498F-9004-4F64D1FB1CB9}" type="pres">
      <dgm:prSet presAssocID="{28E8229F-98EC-4827-BAED-F88C0FABE076}" presName="spaceBetweenRectangles" presStyleCnt="0"/>
      <dgm:spPr/>
    </dgm:pt>
    <dgm:pt modelId="{0D024BD8-5B09-4401-97B1-DBDE11B7EE09}" type="pres">
      <dgm:prSet presAssocID="{040142AA-4292-45E2-8273-E1AB3D7DC129}" presName="parentLin" presStyleCnt="0"/>
      <dgm:spPr/>
    </dgm:pt>
    <dgm:pt modelId="{EF25996D-86E3-4EA5-B60E-A7FA4DFCC32D}" type="pres">
      <dgm:prSet presAssocID="{040142AA-4292-45E2-8273-E1AB3D7DC129}" presName="parentLeftMargin" presStyleLbl="node1" presStyleIdx="2" presStyleCnt="5"/>
      <dgm:spPr/>
    </dgm:pt>
    <dgm:pt modelId="{0B4F8557-E005-4643-91CE-7223E590B951}" type="pres">
      <dgm:prSet presAssocID="{040142AA-4292-45E2-8273-E1AB3D7DC129}" presName="parentText" presStyleLbl="node1" presStyleIdx="3" presStyleCnt="5" custScaleX="113227">
        <dgm:presLayoutVars>
          <dgm:chMax val="0"/>
          <dgm:bulletEnabled val="1"/>
        </dgm:presLayoutVars>
      </dgm:prSet>
      <dgm:spPr/>
    </dgm:pt>
    <dgm:pt modelId="{D2AE86C7-3FCB-41AD-90A3-5A4255B9268A}" type="pres">
      <dgm:prSet presAssocID="{040142AA-4292-45E2-8273-E1AB3D7DC129}" presName="negativeSpace" presStyleCnt="0"/>
      <dgm:spPr/>
    </dgm:pt>
    <dgm:pt modelId="{FC57E5B0-3EF3-41A5-9B54-E637050F6F2B}" type="pres">
      <dgm:prSet presAssocID="{040142AA-4292-45E2-8273-E1AB3D7DC129}" presName="childText" presStyleLbl="conFgAcc1" presStyleIdx="3" presStyleCnt="5">
        <dgm:presLayoutVars>
          <dgm:bulletEnabled val="1"/>
        </dgm:presLayoutVars>
      </dgm:prSet>
      <dgm:spPr/>
    </dgm:pt>
    <dgm:pt modelId="{0A37E076-1794-4F31-94CB-AF57F60E9A5A}" type="pres">
      <dgm:prSet presAssocID="{5D68D7F2-7726-4AC3-8DCC-ABA0D83BF178}" presName="spaceBetweenRectangles" presStyleCnt="0"/>
      <dgm:spPr/>
    </dgm:pt>
    <dgm:pt modelId="{009EC871-112B-4600-82B7-64320C9B8E5B}" type="pres">
      <dgm:prSet presAssocID="{40B3CA48-907F-4AB9-A2B2-4D935B90F424}" presName="parentLin" presStyleCnt="0"/>
      <dgm:spPr/>
    </dgm:pt>
    <dgm:pt modelId="{5C996CD3-C94C-4D2F-9922-138D43EB4BDF}" type="pres">
      <dgm:prSet presAssocID="{40B3CA48-907F-4AB9-A2B2-4D935B90F424}" presName="parentLeftMargin" presStyleLbl="node1" presStyleIdx="3" presStyleCnt="5"/>
      <dgm:spPr/>
    </dgm:pt>
    <dgm:pt modelId="{5B6486ED-1C45-4CB0-AED9-59A9DE956659}" type="pres">
      <dgm:prSet presAssocID="{40B3CA48-907F-4AB9-A2B2-4D935B90F424}" presName="parentText" presStyleLbl="node1" presStyleIdx="4" presStyleCnt="5" custScaleX="113228">
        <dgm:presLayoutVars>
          <dgm:chMax val="0"/>
          <dgm:bulletEnabled val="1"/>
        </dgm:presLayoutVars>
      </dgm:prSet>
      <dgm:spPr/>
    </dgm:pt>
    <dgm:pt modelId="{440F8337-5098-42B9-B24B-8C3F00A5A0FD}" type="pres">
      <dgm:prSet presAssocID="{40B3CA48-907F-4AB9-A2B2-4D935B90F424}" presName="negativeSpace" presStyleCnt="0"/>
      <dgm:spPr/>
    </dgm:pt>
    <dgm:pt modelId="{5FED4A2D-29A4-468B-8A4F-C0CDBEA95213}" type="pres">
      <dgm:prSet presAssocID="{40B3CA48-907F-4AB9-A2B2-4D935B90F424}" presName="childText" presStyleLbl="conFgAcc1" presStyleIdx="4" presStyleCnt="5">
        <dgm:presLayoutVars>
          <dgm:bulletEnabled val="1"/>
        </dgm:presLayoutVars>
      </dgm:prSet>
      <dgm:spPr/>
    </dgm:pt>
  </dgm:ptLst>
  <dgm:cxnLst>
    <dgm:cxn modelId="{3C36900B-3092-4330-83C0-6F14EBEEF5C0}" type="presOf" srcId="{DAA97CD8-C294-4E7A-8C56-524C21C9BC92}" destId="{91909D53-F2F4-4585-B66F-41B59F94EF28}" srcOrd="0" destOrd="0" presId="urn:microsoft.com/office/officeart/2005/8/layout/list1"/>
    <dgm:cxn modelId="{CB9A8023-4405-4572-A8CB-74810BBD4C7E}" type="presOf" srcId="{040142AA-4292-45E2-8273-E1AB3D7DC129}" destId="{0B4F8557-E005-4643-91CE-7223E590B951}" srcOrd="1" destOrd="0" presId="urn:microsoft.com/office/officeart/2005/8/layout/list1"/>
    <dgm:cxn modelId="{397B9D2D-758F-47AA-ADF9-992276CDA71E}" srcId="{AE371145-CFD6-4DC0-ADEB-C36B7DADB6E7}" destId="{040142AA-4292-45E2-8273-E1AB3D7DC129}" srcOrd="3" destOrd="0" parTransId="{22645195-7849-47F6-B3FE-AAB6A8662585}" sibTransId="{5D68D7F2-7726-4AC3-8DCC-ABA0D83BF178}"/>
    <dgm:cxn modelId="{38CF1641-F138-493D-8385-F02B12C1421F}" srcId="{AE371145-CFD6-4DC0-ADEB-C36B7DADB6E7}" destId="{40B3CA48-907F-4AB9-A2B2-4D935B90F424}" srcOrd="4" destOrd="0" parTransId="{B8B7563A-194F-439E-B6C8-3DDD77A9A49C}" sibTransId="{7946109B-805D-4A4C-8AD4-DB7B9612A6F3}"/>
    <dgm:cxn modelId="{24B6F445-DE51-45A8-A112-148F0599CFEF}" type="presOf" srcId="{DAA97CD8-C294-4E7A-8C56-524C21C9BC92}" destId="{447E3180-41DA-42A5-A588-066403C8D249}" srcOrd="1" destOrd="0" presId="urn:microsoft.com/office/officeart/2005/8/layout/list1"/>
    <dgm:cxn modelId="{DBBF7C4F-76DF-4C1D-B9B1-4C0F7D224B12}" type="presOf" srcId="{7E2F5DA4-7A0B-49FA-9464-EDAFCE85F7AA}" destId="{53575956-86AB-42E9-BE73-9AFA9CB679C2}" srcOrd="1" destOrd="0" presId="urn:microsoft.com/office/officeart/2005/8/layout/list1"/>
    <dgm:cxn modelId="{B5E53C55-1E8A-4F2B-8997-DA0EC54BEC60}" type="presOf" srcId="{040142AA-4292-45E2-8273-E1AB3D7DC129}" destId="{EF25996D-86E3-4EA5-B60E-A7FA4DFCC32D}" srcOrd="0" destOrd="0" presId="urn:microsoft.com/office/officeart/2005/8/layout/list1"/>
    <dgm:cxn modelId="{215EC86C-2F16-48CF-A588-6E720D4E42F2}" type="presOf" srcId="{27FF5A1A-95E5-4AC1-9D46-04FEDAEDB4A8}" destId="{490409A9-8BC7-4291-A873-3726C66D4976}" srcOrd="1" destOrd="0" presId="urn:microsoft.com/office/officeart/2005/8/layout/list1"/>
    <dgm:cxn modelId="{C6D58997-E1AF-4E4B-9606-13488AF8C26A}" type="presOf" srcId="{27FF5A1A-95E5-4AC1-9D46-04FEDAEDB4A8}" destId="{F2ACAC66-CA2A-45A7-AD9F-974B8DAE40C7}" srcOrd="0" destOrd="0" presId="urn:microsoft.com/office/officeart/2005/8/layout/list1"/>
    <dgm:cxn modelId="{EA7AF99F-0301-4B5A-A248-90530A8768D1}" srcId="{AE371145-CFD6-4DC0-ADEB-C36B7DADB6E7}" destId="{27FF5A1A-95E5-4AC1-9D46-04FEDAEDB4A8}" srcOrd="1" destOrd="0" parTransId="{BBBDB518-6176-43E9-B420-3D38B78818B8}" sibTransId="{86023BCC-24AE-49CD-A7B5-BD4CF42213E6}"/>
    <dgm:cxn modelId="{8556FC9F-8240-4D1A-ADB7-DC8EB7E82618}" srcId="{AE371145-CFD6-4DC0-ADEB-C36B7DADB6E7}" destId="{DAA97CD8-C294-4E7A-8C56-524C21C9BC92}" srcOrd="2" destOrd="0" parTransId="{CCECC8DC-2A39-47C0-8F4A-C4FB88CF07A0}" sibTransId="{28E8229F-98EC-4827-BAED-F88C0FABE076}"/>
    <dgm:cxn modelId="{50DD18AF-FF59-4861-9553-44B250E3A382}" srcId="{AE371145-CFD6-4DC0-ADEB-C36B7DADB6E7}" destId="{7E2F5DA4-7A0B-49FA-9464-EDAFCE85F7AA}" srcOrd="0" destOrd="0" parTransId="{0363006A-5410-4E28-B89D-90491AF88B76}" sibTransId="{2BD0CC22-9183-4316-A090-3429C71E5070}"/>
    <dgm:cxn modelId="{84D244B3-D628-4B6E-B451-C5ED289AFA86}" type="presOf" srcId="{40B3CA48-907F-4AB9-A2B2-4D935B90F424}" destId="{5B6486ED-1C45-4CB0-AED9-59A9DE956659}" srcOrd="1" destOrd="0" presId="urn:microsoft.com/office/officeart/2005/8/layout/list1"/>
    <dgm:cxn modelId="{925A91D2-0AC8-46D9-83B3-0663F78EACAC}" type="presOf" srcId="{7E2F5DA4-7A0B-49FA-9464-EDAFCE85F7AA}" destId="{1C8F93EA-02A4-4D50-B83C-CE94F8A6EF92}" srcOrd="0" destOrd="0" presId="urn:microsoft.com/office/officeart/2005/8/layout/list1"/>
    <dgm:cxn modelId="{A92A98F4-6442-47EB-8D95-26212B421FE3}" type="presOf" srcId="{AE371145-CFD6-4DC0-ADEB-C36B7DADB6E7}" destId="{0B40D93C-68CD-4BED-8F44-9B12B2D90431}" srcOrd="0" destOrd="0" presId="urn:microsoft.com/office/officeart/2005/8/layout/list1"/>
    <dgm:cxn modelId="{359280FD-511D-4BBF-9ADF-A384A197D44D}" type="presOf" srcId="{40B3CA48-907F-4AB9-A2B2-4D935B90F424}" destId="{5C996CD3-C94C-4D2F-9922-138D43EB4BDF}" srcOrd="0" destOrd="0" presId="urn:microsoft.com/office/officeart/2005/8/layout/list1"/>
    <dgm:cxn modelId="{9FF3460B-4036-42E6-B699-03E099505531}" type="presParOf" srcId="{0B40D93C-68CD-4BED-8F44-9B12B2D90431}" destId="{657F6DEB-8254-43A0-9AE0-89B547CBAE5D}" srcOrd="0" destOrd="0" presId="urn:microsoft.com/office/officeart/2005/8/layout/list1"/>
    <dgm:cxn modelId="{958F3BF4-19B3-4665-965F-BFAF3921007E}" type="presParOf" srcId="{657F6DEB-8254-43A0-9AE0-89B547CBAE5D}" destId="{1C8F93EA-02A4-4D50-B83C-CE94F8A6EF92}" srcOrd="0" destOrd="0" presId="urn:microsoft.com/office/officeart/2005/8/layout/list1"/>
    <dgm:cxn modelId="{2E8C9012-2B17-4155-881A-825A9A9683C6}" type="presParOf" srcId="{657F6DEB-8254-43A0-9AE0-89B547CBAE5D}" destId="{53575956-86AB-42E9-BE73-9AFA9CB679C2}" srcOrd="1" destOrd="0" presId="urn:microsoft.com/office/officeart/2005/8/layout/list1"/>
    <dgm:cxn modelId="{9A5325B8-C6EA-457A-9663-736403E042AF}" type="presParOf" srcId="{0B40D93C-68CD-4BED-8F44-9B12B2D90431}" destId="{4ED283B0-783D-4C64-97A2-8F9C48AD39C3}" srcOrd="1" destOrd="0" presId="urn:microsoft.com/office/officeart/2005/8/layout/list1"/>
    <dgm:cxn modelId="{27641B5F-998E-49C8-8560-DDE2AD6A8A94}" type="presParOf" srcId="{0B40D93C-68CD-4BED-8F44-9B12B2D90431}" destId="{14901CB1-F952-4962-BFB1-FB809509C482}" srcOrd="2" destOrd="0" presId="urn:microsoft.com/office/officeart/2005/8/layout/list1"/>
    <dgm:cxn modelId="{50106478-F773-47BD-9693-B9E507692E70}" type="presParOf" srcId="{0B40D93C-68CD-4BED-8F44-9B12B2D90431}" destId="{19B86144-C68C-4999-AA35-25FC1575CA96}" srcOrd="3" destOrd="0" presId="urn:microsoft.com/office/officeart/2005/8/layout/list1"/>
    <dgm:cxn modelId="{93196606-C285-497D-AA2E-730AD34D9995}" type="presParOf" srcId="{0B40D93C-68CD-4BED-8F44-9B12B2D90431}" destId="{2881131A-5429-4F7F-9E6A-35CC00749FF8}" srcOrd="4" destOrd="0" presId="urn:microsoft.com/office/officeart/2005/8/layout/list1"/>
    <dgm:cxn modelId="{3E677E1B-1B7A-4B01-B910-54D1F1379C90}" type="presParOf" srcId="{2881131A-5429-4F7F-9E6A-35CC00749FF8}" destId="{F2ACAC66-CA2A-45A7-AD9F-974B8DAE40C7}" srcOrd="0" destOrd="0" presId="urn:microsoft.com/office/officeart/2005/8/layout/list1"/>
    <dgm:cxn modelId="{3B77AB8B-8F70-471A-A2BC-59EF210A6001}" type="presParOf" srcId="{2881131A-5429-4F7F-9E6A-35CC00749FF8}" destId="{490409A9-8BC7-4291-A873-3726C66D4976}" srcOrd="1" destOrd="0" presId="urn:microsoft.com/office/officeart/2005/8/layout/list1"/>
    <dgm:cxn modelId="{D6FAD15E-835D-4B02-8062-4E3EB8B6447E}" type="presParOf" srcId="{0B40D93C-68CD-4BED-8F44-9B12B2D90431}" destId="{3A503B4E-6E15-40B1-84A9-73B4EBF2EAE2}" srcOrd="5" destOrd="0" presId="urn:microsoft.com/office/officeart/2005/8/layout/list1"/>
    <dgm:cxn modelId="{C1965AE9-2921-4BA8-A450-4843A31B7235}" type="presParOf" srcId="{0B40D93C-68CD-4BED-8F44-9B12B2D90431}" destId="{9AFDD778-2E85-4E0A-82AB-C5B8E10A360C}" srcOrd="6" destOrd="0" presId="urn:microsoft.com/office/officeart/2005/8/layout/list1"/>
    <dgm:cxn modelId="{A8F69517-4191-420E-8421-5C682347D448}" type="presParOf" srcId="{0B40D93C-68CD-4BED-8F44-9B12B2D90431}" destId="{63F3BA56-004E-4E21-815B-5C98DE84669D}" srcOrd="7" destOrd="0" presId="urn:microsoft.com/office/officeart/2005/8/layout/list1"/>
    <dgm:cxn modelId="{AC7251A4-A409-4341-9637-A9A9CDA9B26D}" type="presParOf" srcId="{0B40D93C-68CD-4BED-8F44-9B12B2D90431}" destId="{CC2B2B5E-C5CC-4209-BA84-BE8DC1E332CA}" srcOrd="8" destOrd="0" presId="urn:microsoft.com/office/officeart/2005/8/layout/list1"/>
    <dgm:cxn modelId="{76CCE5AA-5026-4C16-992A-76C718680306}" type="presParOf" srcId="{CC2B2B5E-C5CC-4209-BA84-BE8DC1E332CA}" destId="{91909D53-F2F4-4585-B66F-41B59F94EF28}" srcOrd="0" destOrd="0" presId="urn:microsoft.com/office/officeart/2005/8/layout/list1"/>
    <dgm:cxn modelId="{A9C0F185-D93A-4713-8248-C5C86495B1BE}" type="presParOf" srcId="{CC2B2B5E-C5CC-4209-BA84-BE8DC1E332CA}" destId="{447E3180-41DA-42A5-A588-066403C8D249}" srcOrd="1" destOrd="0" presId="urn:microsoft.com/office/officeart/2005/8/layout/list1"/>
    <dgm:cxn modelId="{12A05C32-8560-4C98-8FBB-2AE88B10EC4F}" type="presParOf" srcId="{0B40D93C-68CD-4BED-8F44-9B12B2D90431}" destId="{BEFBCB4D-954D-4DE2-AB3F-4B950BE4ECA1}" srcOrd="9" destOrd="0" presId="urn:microsoft.com/office/officeart/2005/8/layout/list1"/>
    <dgm:cxn modelId="{28364022-B6EC-44C9-B706-C8C142B3C457}" type="presParOf" srcId="{0B40D93C-68CD-4BED-8F44-9B12B2D90431}" destId="{525C22B3-648A-4B47-AE3C-491F09626196}" srcOrd="10" destOrd="0" presId="urn:microsoft.com/office/officeart/2005/8/layout/list1"/>
    <dgm:cxn modelId="{FEBF5121-225D-41F5-9303-D7789921C8FA}" type="presParOf" srcId="{0B40D93C-68CD-4BED-8F44-9B12B2D90431}" destId="{43EF4B33-3583-498F-9004-4F64D1FB1CB9}" srcOrd="11" destOrd="0" presId="urn:microsoft.com/office/officeart/2005/8/layout/list1"/>
    <dgm:cxn modelId="{D5E209D7-A7DD-40AA-A1FB-FE10E35CCC06}" type="presParOf" srcId="{0B40D93C-68CD-4BED-8F44-9B12B2D90431}" destId="{0D024BD8-5B09-4401-97B1-DBDE11B7EE09}" srcOrd="12" destOrd="0" presId="urn:microsoft.com/office/officeart/2005/8/layout/list1"/>
    <dgm:cxn modelId="{0158AF56-4EBB-4853-9AB5-2109A50819A2}" type="presParOf" srcId="{0D024BD8-5B09-4401-97B1-DBDE11B7EE09}" destId="{EF25996D-86E3-4EA5-B60E-A7FA4DFCC32D}" srcOrd="0" destOrd="0" presId="urn:microsoft.com/office/officeart/2005/8/layout/list1"/>
    <dgm:cxn modelId="{DD579E99-A9DE-4010-9C2A-AD5CE00BE21F}" type="presParOf" srcId="{0D024BD8-5B09-4401-97B1-DBDE11B7EE09}" destId="{0B4F8557-E005-4643-91CE-7223E590B951}" srcOrd="1" destOrd="0" presId="urn:microsoft.com/office/officeart/2005/8/layout/list1"/>
    <dgm:cxn modelId="{38A23B5A-C1A7-40A5-8E18-849F77AA3D5D}" type="presParOf" srcId="{0B40D93C-68CD-4BED-8F44-9B12B2D90431}" destId="{D2AE86C7-3FCB-41AD-90A3-5A4255B9268A}" srcOrd="13" destOrd="0" presId="urn:microsoft.com/office/officeart/2005/8/layout/list1"/>
    <dgm:cxn modelId="{07EE2B0E-0D84-44CE-A256-F268286E61F2}" type="presParOf" srcId="{0B40D93C-68CD-4BED-8F44-9B12B2D90431}" destId="{FC57E5B0-3EF3-41A5-9B54-E637050F6F2B}" srcOrd="14" destOrd="0" presId="urn:microsoft.com/office/officeart/2005/8/layout/list1"/>
    <dgm:cxn modelId="{53CAEE11-0B89-4E4E-9DE9-716A2098B1D3}" type="presParOf" srcId="{0B40D93C-68CD-4BED-8F44-9B12B2D90431}" destId="{0A37E076-1794-4F31-94CB-AF57F60E9A5A}" srcOrd="15" destOrd="0" presId="urn:microsoft.com/office/officeart/2005/8/layout/list1"/>
    <dgm:cxn modelId="{EFA410B3-D7A1-4B16-B55E-FAF4D43B8BA8}" type="presParOf" srcId="{0B40D93C-68CD-4BED-8F44-9B12B2D90431}" destId="{009EC871-112B-4600-82B7-64320C9B8E5B}" srcOrd="16" destOrd="0" presId="urn:microsoft.com/office/officeart/2005/8/layout/list1"/>
    <dgm:cxn modelId="{E5FD4215-E42A-43A3-982F-38F1AFA1AD5F}" type="presParOf" srcId="{009EC871-112B-4600-82B7-64320C9B8E5B}" destId="{5C996CD3-C94C-4D2F-9922-138D43EB4BDF}" srcOrd="0" destOrd="0" presId="urn:microsoft.com/office/officeart/2005/8/layout/list1"/>
    <dgm:cxn modelId="{DE9CA36A-39A4-4771-9EC1-077CCB2DAC0C}" type="presParOf" srcId="{009EC871-112B-4600-82B7-64320C9B8E5B}" destId="{5B6486ED-1C45-4CB0-AED9-59A9DE956659}" srcOrd="1" destOrd="0" presId="urn:microsoft.com/office/officeart/2005/8/layout/list1"/>
    <dgm:cxn modelId="{9EEF914A-C82A-4C5E-A630-6C54401BBE2C}" type="presParOf" srcId="{0B40D93C-68CD-4BED-8F44-9B12B2D90431}" destId="{440F8337-5098-42B9-B24B-8C3F00A5A0FD}" srcOrd="17" destOrd="0" presId="urn:microsoft.com/office/officeart/2005/8/layout/list1"/>
    <dgm:cxn modelId="{734524DB-28F3-4CEF-A8B9-4B4BDEA36429}" type="presParOf" srcId="{0B40D93C-68CD-4BED-8F44-9B12B2D90431}" destId="{5FED4A2D-29A4-468B-8A4F-C0CDBEA9521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60E0E-56AA-4522-8A21-239225568D69}">
      <dsp:nvSpPr>
        <dsp:cNvPr id="0" name=""/>
        <dsp:cNvSpPr/>
      </dsp:nvSpPr>
      <dsp:spPr>
        <a:xfrm>
          <a:off x="44429" y="0"/>
          <a:ext cx="2857921" cy="285806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err="1">
              <a:latin typeface="Lato" panose="020F0502020204030203" pitchFamily="34" charset="0"/>
              <a:ea typeface="Lato" panose="020F0502020204030203" pitchFamily="34" charset="0"/>
              <a:cs typeface="Lato" panose="020F0502020204030203" pitchFamily="34" charset="0"/>
            </a:rPr>
            <a:t>Rencana</a:t>
          </a:r>
          <a:r>
            <a:rPr lang="en-US" sz="1800" b="1" kern="1200" dirty="0">
              <a:latin typeface="Lato" panose="020F0502020204030203" pitchFamily="34" charset="0"/>
              <a:ea typeface="Lato" panose="020F0502020204030203" pitchFamily="34" charset="0"/>
              <a:cs typeface="Lato" panose="020F0502020204030203" pitchFamily="34" charset="0"/>
            </a:rPr>
            <a:t> </a:t>
          </a:r>
          <a:r>
            <a:rPr lang="en-US" sz="1800" b="1" kern="1200" dirty="0" err="1">
              <a:latin typeface="Lato" panose="020F0502020204030203" pitchFamily="34" charset="0"/>
              <a:ea typeface="Lato" panose="020F0502020204030203" pitchFamily="34" charset="0"/>
              <a:cs typeface="Lato" panose="020F0502020204030203" pitchFamily="34" charset="0"/>
            </a:rPr>
            <a:t>Pembelajaran</a:t>
          </a:r>
          <a:r>
            <a:rPr lang="en-US" sz="1800" b="1" kern="1200" dirty="0">
              <a:latin typeface="Lato" panose="020F0502020204030203" pitchFamily="34" charset="0"/>
              <a:ea typeface="Lato" panose="020F0502020204030203" pitchFamily="34" charset="0"/>
              <a:cs typeface="Lato" panose="020F0502020204030203" pitchFamily="34" charset="0"/>
            </a:rPr>
            <a:t> (</a:t>
          </a:r>
          <a:r>
            <a:rPr lang="en-US" sz="1800" b="1" i="1" kern="1200" dirty="0">
              <a:latin typeface="Lato" panose="020F0502020204030203" pitchFamily="34" charset="0"/>
              <a:ea typeface="Lato" panose="020F0502020204030203" pitchFamily="34" charset="0"/>
              <a:cs typeface="Lato" panose="020F0502020204030203" pitchFamily="34" charset="0"/>
            </a:rPr>
            <a:t>component</a:t>
          </a:r>
          <a:r>
            <a:rPr lang="en-US" sz="1800" b="1" kern="1200" dirty="0">
              <a:latin typeface="Lato" panose="020F0502020204030203" pitchFamily="34" charset="0"/>
              <a:ea typeface="Lato" panose="020F0502020204030203" pitchFamily="34" charset="0"/>
              <a:cs typeface="Lato" panose="020F0502020204030203" pitchFamily="34" charset="0"/>
            </a:rPr>
            <a:t>)</a:t>
          </a:r>
        </a:p>
      </dsp:txBody>
      <dsp:txXfrm>
        <a:off x="462962" y="418554"/>
        <a:ext cx="2020855" cy="2020957"/>
      </dsp:txXfrm>
    </dsp:sp>
    <dsp:sp modelId="{1D53DD80-6D37-4C33-8FD3-310FE1964DB0}">
      <dsp:nvSpPr>
        <dsp:cNvPr id="0" name=""/>
        <dsp:cNvSpPr/>
      </dsp:nvSpPr>
      <dsp:spPr>
        <a:xfrm>
          <a:off x="1528903" y="1841926"/>
          <a:ext cx="2857921" cy="285806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err="1">
              <a:latin typeface="Lato" panose="020F0502020204030203" pitchFamily="34" charset="0"/>
              <a:ea typeface="Lato" panose="020F0502020204030203" pitchFamily="34" charset="0"/>
              <a:cs typeface="Lato" panose="020F0502020204030203" pitchFamily="34" charset="0"/>
            </a:rPr>
            <a:t>Materi</a:t>
          </a:r>
          <a:r>
            <a:rPr lang="en-US" sz="1800" b="1" kern="1200" dirty="0">
              <a:latin typeface="Lato" panose="020F0502020204030203" pitchFamily="34" charset="0"/>
              <a:ea typeface="Lato" panose="020F0502020204030203" pitchFamily="34" charset="0"/>
              <a:cs typeface="Lato" panose="020F0502020204030203" pitchFamily="34" charset="0"/>
            </a:rPr>
            <a:t> (</a:t>
          </a:r>
          <a:r>
            <a:rPr lang="en-US" sz="1800" b="1" i="1" kern="1200" dirty="0">
              <a:latin typeface="Lato" panose="020F0502020204030203" pitchFamily="34" charset="0"/>
              <a:ea typeface="Lato" panose="020F0502020204030203" pitchFamily="34" charset="0"/>
              <a:cs typeface="Lato" panose="020F0502020204030203" pitchFamily="34" charset="0"/>
            </a:rPr>
            <a:t>content</a:t>
          </a:r>
          <a:r>
            <a:rPr lang="en-US" sz="1800" b="1" kern="1200" dirty="0">
              <a:latin typeface="Lato" panose="020F0502020204030203" pitchFamily="34" charset="0"/>
              <a:ea typeface="Lato" panose="020F0502020204030203" pitchFamily="34" charset="0"/>
              <a:cs typeface="Lato" panose="020F0502020204030203" pitchFamily="34" charset="0"/>
            </a:rPr>
            <a:t>)</a:t>
          </a:r>
        </a:p>
      </dsp:txBody>
      <dsp:txXfrm>
        <a:off x="1947436" y="2260480"/>
        <a:ext cx="2020855" cy="2020957"/>
      </dsp:txXfrm>
    </dsp:sp>
    <dsp:sp modelId="{8515E23B-9895-420C-8CFD-080B66099068}">
      <dsp:nvSpPr>
        <dsp:cNvPr id="0" name=""/>
        <dsp:cNvSpPr/>
      </dsp:nvSpPr>
      <dsp:spPr>
        <a:xfrm>
          <a:off x="3013378" y="0"/>
          <a:ext cx="2857921" cy="285806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err="1">
              <a:latin typeface="Lato" panose="020F0502020204030203" pitchFamily="34" charset="0"/>
              <a:ea typeface="Lato" panose="020F0502020204030203" pitchFamily="34" charset="0"/>
              <a:cs typeface="Lato" panose="020F0502020204030203" pitchFamily="34" charset="0"/>
            </a:rPr>
            <a:t>Metode</a:t>
          </a:r>
          <a:r>
            <a:rPr lang="en-US" sz="1800" b="1" kern="1200" dirty="0">
              <a:latin typeface="Lato" panose="020F0502020204030203" pitchFamily="34" charset="0"/>
              <a:ea typeface="Lato" panose="020F0502020204030203" pitchFamily="34" charset="0"/>
              <a:cs typeface="Lato" panose="020F0502020204030203" pitchFamily="34" charset="0"/>
            </a:rPr>
            <a:t> &amp; </a:t>
          </a:r>
          <a:r>
            <a:rPr lang="en-US" sz="1800" b="1" kern="1200" dirty="0" err="1">
              <a:latin typeface="Lato" panose="020F0502020204030203" pitchFamily="34" charset="0"/>
              <a:ea typeface="Lato" panose="020F0502020204030203" pitchFamily="34" charset="0"/>
              <a:cs typeface="Lato" panose="020F0502020204030203" pitchFamily="34" charset="0"/>
            </a:rPr>
            <a:t>strategi</a:t>
          </a:r>
          <a:r>
            <a:rPr lang="en-US" sz="1800" b="1" kern="1200" dirty="0">
              <a:latin typeface="Lato" panose="020F0502020204030203" pitchFamily="34" charset="0"/>
              <a:ea typeface="Lato" panose="020F0502020204030203" pitchFamily="34" charset="0"/>
              <a:cs typeface="Lato" panose="020F0502020204030203" pitchFamily="34" charset="0"/>
            </a:rPr>
            <a:t> </a:t>
          </a:r>
          <a:r>
            <a:rPr lang="en-US" sz="1800" b="1" kern="1200" dirty="0" err="1">
              <a:latin typeface="Lato" panose="020F0502020204030203" pitchFamily="34" charset="0"/>
              <a:ea typeface="Lato" panose="020F0502020204030203" pitchFamily="34" charset="0"/>
              <a:cs typeface="Lato" panose="020F0502020204030203" pitchFamily="34" charset="0"/>
            </a:rPr>
            <a:t>Interaksi</a:t>
          </a:r>
          <a:r>
            <a:rPr lang="en-US" sz="1800" b="1" kern="1200" dirty="0">
              <a:latin typeface="Lato" panose="020F0502020204030203" pitchFamily="34" charset="0"/>
              <a:ea typeface="Lato" panose="020F0502020204030203" pitchFamily="34" charset="0"/>
              <a:cs typeface="Lato" panose="020F0502020204030203" pitchFamily="34" charset="0"/>
            </a:rPr>
            <a:t> (</a:t>
          </a:r>
          <a:r>
            <a:rPr lang="en-US" sz="1800" b="1" i="1" kern="1200" dirty="0">
              <a:latin typeface="Lato" panose="020F0502020204030203" pitchFamily="34" charset="0"/>
              <a:ea typeface="Lato" panose="020F0502020204030203" pitchFamily="34" charset="0"/>
              <a:cs typeface="Lato" panose="020F0502020204030203" pitchFamily="34" charset="0"/>
            </a:rPr>
            <a:t>process</a:t>
          </a:r>
          <a:r>
            <a:rPr lang="en-US" sz="1800" b="1" kern="1200" dirty="0">
              <a:latin typeface="Lato" panose="020F0502020204030203" pitchFamily="34" charset="0"/>
              <a:ea typeface="Lato" panose="020F0502020204030203" pitchFamily="34" charset="0"/>
              <a:cs typeface="Lato" panose="020F0502020204030203" pitchFamily="34" charset="0"/>
            </a:rPr>
            <a:t>)</a:t>
          </a:r>
        </a:p>
      </dsp:txBody>
      <dsp:txXfrm>
        <a:off x="3431911" y="418554"/>
        <a:ext cx="2020855" cy="2020957"/>
      </dsp:txXfrm>
    </dsp:sp>
    <dsp:sp modelId="{D964EE73-2823-4EC0-B871-0711DA39AA0D}">
      <dsp:nvSpPr>
        <dsp:cNvPr id="0" name=""/>
        <dsp:cNvSpPr/>
      </dsp:nvSpPr>
      <dsp:spPr>
        <a:xfrm>
          <a:off x="4497852" y="1841926"/>
          <a:ext cx="2857921" cy="285806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err="1">
              <a:latin typeface="Lato" panose="020F0502020204030203" pitchFamily="34" charset="0"/>
              <a:ea typeface="Lato" panose="020F0502020204030203" pitchFamily="34" charset="0"/>
              <a:cs typeface="Lato" panose="020F0502020204030203" pitchFamily="34" charset="0"/>
            </a:rPr>
            <a:t>Asesmen</a:t>
          </a:r>
          <a:r>
            <a:rPr lang="en-US" sz="1800" b="1" kern="1200" dirty="0">
              <a:latin typeface="Lato" panose="020F0502020204030203" pitchFamily="34" charset="0"/>
              <a:ea typeface="Lato" panose="020F0502020204030203" pitchFamily="34" charset="0"/>
              <a:cs typeface="Lato" panose="020F0502020204030203" pitchFamily="34" charset="0"/>
            </a:rPr>
            <a:t> </a:t>
          </a:r>
          <a:r>
            <a:rPr lang="en-US" sz="1800" b="1" kern="1200" dirty="0" err="1">
              <a:latin typeface="Lato" panose="020F0502020204030203" pitchFamily="34" charset="0"/>
              <a:ea typeface="Lato" panose="020F0502020204030203" pitchFamily="34" charset="0"/>
              <a:cs typeface="Lato" panose="020F0502020204030203" pitchFamily="34" charset="0"/>
            </a:rPr>
            <a:t>dan</a:t>
          </a:r>
          <a:r>
            <a:rPr lang="en-US" sz="1800" b="1" kern="1200" dirty="0">
              <a:latin typeface="Lato" panose="020F0502020204030203" pitchFamily="34" charset="0"/>
              <a:ea typeface="Lato" panose="020F0502020204030203" pitchFamily="34" charset="0"/>
              <a:cs typeface="Lato" panose="020F0502020204030203" pitchFamily="34" charset="0"/>
            </a:rPr>
            <a:t> </a:t>
          </a:r>
          <a:r>
            <a:rPr lang="en-US" sz="1800" b="1" kern="1200" dirty="0" err="1">
              <a:latin typeface="Lato" panose="020F0502020204030203" pitchFamily="34" charset="0"/>
              <a:ea typeface="Lato" panose="020F0502020204030203" pitchFamily="34" charset="0"/>
              <a:cs typeface="Lato" panose="020F0502020204030203" pitchFamily="34" charset="0"/>
            </a:rPr>
            <a:t>Evaluasi</a:t>
          </a:r>
          <a:endParaRPr lang="en-US" sz="1800" b="1" kern="1200" dirty="0">
            <a:latin typeface="Lato" panose="020F0502020204030203" pitchFamily="34" charset="0"/>
            <a:ea typeface="Lato" panose="020F0502020204030203" pitchFamily="34" charset="0"/>
            <a:cs typeface="Lato" panose="020F0502020204030203" pitchFamily="34" charset="0"/>
          </a:endParaRPr>
        </a:p>
      </dsp:txBody>
      <dsp:txXfrm>
        <a:off x="4916385" y="2260480"/>
        <a:ext cx="2020855" cy="2020957"/>
      </dsp:txXfrm>
    </dsp:sp>
    <dsp:sp modelId="{0B6A8C29-E2D7-4646-8E56-2D68F46A6298}">
      <dsp:nvSpPr>
        <dsp:cNvPr id="0" name=""/>
        <dsp:cNvSpPr/>
      </dsp:nvSpPr>
      <dsp:spPr>
        <a:xfrm>
          <a:off x="5982326" y="0"/>
          <a:ext cx="2857921" cy="285806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err="1">
              <a:latin typeface="Lato" panose="020F0502020204030203" pitchFamily="34" charset="0"/>
              <a:ea typeface="Lato" panose="020F0502020204030203" pitchFamily="34" charset="0"/>
              <a:cs typeface="Lato" panose="020F0502020204030203" pitchFamily="34" charset="0"/>
            </a:rPr>
            <a:t>Teknologi</a:t>
          </a:r>
          <a:r>
            <a:rPr lang="en-US" sz="1800" b="1" kern="1200" dirty="0">
              <a:latin typeface="Lato" panose="020F0502020204030203" pitchFamily="34" charset="0"/>
              <a:ea typeface="Lato" panose="020F0502020204030203" pitchFamily="34" charset="0"/>
              <a:cs typeface="Lato" panose="020F0502020204030203" pitchFamily="34" charset="0"/>
            </a:rPr>
            <a:t> (</a:t>
          </a:r>
          <a:r>
            <a:rPr lang="en-US" sz="1800" b="1" i="1" kern="1200" dirty="0">
              <a:latin typeface="Lato" panose="020F0502020204030203" pitchFamily="34" charset="0"/>
              <a:ea typeface="Lato" panose="020F0502020204030203" pitchFamily="34" charset="0"/>
              <a:cs typeface="Lato" panose="020F0502020204030203" pitchFamily="34" charset="0"/>
            </a:rPr>
            <a:t>system</a:t>
          </a:r>
          <a:r>
            <a:rPr lang="en-US" sz="1800" b="1" kern="1200" dirty="0">
              <a:latin typeface="Lato" panose="020F0502020204030203" pitchFamily="34" charset="0"/>
              <a:ea typeface="Lato" panose="020F0502020204030203" pitchFamily="34" charset="0"/>
              <a:cs typeface="Lato" panose="020F0502020204030203" pitchFamily="34" charset="0"/>
            </a:rPr>
            <a:t>)</a:t>
          </a:r>
        </a:p>
      </dsp:txBody>
      <dsp:txXfrm>
        <a:off x="6400859" y="418554"/>
        <a:ext cx="2020855" cy="2020957"/>
      </dsp:txXfrm>
    </dsp:sp>
    <dsp:sp modelId="{DD84F72C-917F-482D-9636-F1C431CA3C7C}">
      <dsp:nvSpPr>
        <dsp:cNvPr id="0" name=""/>
        <dsp:cNvSpPr/>
      </dsp:nvSpPr>
      <dsp:spPr>
        <a:xfrm>
          <a:off x="7466800" y="1841926"/>
          <a:ext cx="2857921" cy="2858065"/>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Lato" panose="020F0502020204030203" pitchFamily="34" charset="0"/>
              <a:ea typeface="Lato" panose="020F0502020204030203" pitchFamily="34" charset="0"/>
              <a:cs typeface="Lato" panose="020F0502020204030203" pitchFamily="34" charset="0"/>
            </a:rPr>
            <a:t>SDM (</a:t>
          </a:r>
          <a:r>
            <a:rPr lang="en-US" sz="1800" b="1" kern="1200" dirty="0" err="1">
              <a:latin typeface="Lato" panose="020F0502020204030203" pitchFamily="34" charset="0"/>
              <a:ea typeface="Lato" panose="020F0502020204030203" pitchFamily="34" charset="0"/>
              <a:cs typeface="Lato" panose="020F0502020204030203" pitchFamily="34" charset="0"/>
            </a:rPr>
            <a:t>tambahan</a:t>
          </a:r>
          <a:r>
            <a:rPr lang="en-US" sz="1800" b="1" kern="1200" dirty="0">
              <a:latin typeface="Lato" panose="020F0502020204030203" pitchFamily="34" charset="0"/>
              <a:ea typeface="Lato" panose="020F0502020204030203" pitchFamily="34" charset="0"/>
              <a:cs typeface="Lato" panose="020F0502020204030203" pitchFamily="34" charset="0"/>
            </a:rPr>
            <a:t> </a:t>
          </a:r>
          <a:r>
            <a:rPr lang="en-US" sz="1800" b="1" kern="1200" dirty="0" err="1">
              <a:latin typeface="Lato" panose="020F0502020204030203" pitchFamily="34" charset="0"/>
              <a:ea typeface="Lato" panose="020F0502020204030203" pitchFamily="34" charset="0"/>
              <a:cs typeface="Lato" panose="020F0502020204030203" pitchFamily="34" charset="0"/>
            </a:rPr>
            <a:t>dari</a:t>
          </a:r>
          <a:r>
            <a:rPr lang="en-US" sz="1800" b="1" kern="1200" dirty="0">
              <a:latin typeface="Lato" panose="020F0502020204030203" pitchFamily="34" charset="0"/>
              <a:ea typeface="Lato" panose="020F0502020204030203" pitchFamily="34" charset="0"/>
              <a:cs typeface="Lato" panose="020F0502020204030203" pitchFamily="34" charset="0"/>
            </a:rPr>
            <a:t> </a:t>
          </a:r>
          <a:r>
            <a:rPr lang="en-US" sz="1800" b="1" i="1" kern="1200" dirty="0">
              <a:latin typeface="Lato" panose="020F0502020204030203" pitchFamily="34" charset="0"/>
              <a:ea typeface="Lato" panose="020F0502020204030203" pitchFamily="34" charset="0"/>
              <a:cs typeface="Lato" panose="020F0502020204030203" pitchFamily="34" charset="0"/>
            </a:rPr>
            <a:t>educating online forum </a:t>
          </a:r>
          <a:r>
            <a:rPr lang="en-US" sz="1800" b="1" kern="1200" dirty="0">
              <a:latin typeface="Lato" panose="020F0502020204030203" pitchFamily="34" charset="0"/>
              <a:ea typeface="Lato" panose="020F0502020204030203" pitchFamily="34" charset="0"/>
              <a:cs typeface="Lato" panose="020F0502020204030203" pitchFamily="34" charset="0"/>
            </a:rPr>
            <a:t>– KL)</a:t>
          </a:r>
        </a:p>
      </dsp:txBody>
      <dsp:txXfrm>
        <a:off x="7885333" y="2260480"/>
        <a:ext cx="2020855" cy="2020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67EDF-16FF-4F34-9459-D6C760B47839}">
      <dsp:nvSpPr>
        <dsp:cNvPr id="0" name=""/>
        <dsp:cNvSpPr/>
      </dsp:nvSpPr>
      <dsp:spPr>
        <a:xfrm>
          <a:off x="7538" y="0"/>
          <a:ext cx="7718030" cy="6812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rtl="0">
            <a:lnSpc>
              <a:spcPct val="90000"/>
            </a:lnSpc>
            <a:spcBef>
              <a:spcPct val="0"/>
            </a:spcBef>
            <a:spcAft>
              <a:spcPct val="35000"/>
            </a:spcAft>
            <a:buNone/>
          </a:pPr>
          <a:r>
            <a:rPr lang="en-US" sz="1800" b="0" kern="1200" dirty="0" err="1">
              <a:latin typeface="Lato" panose="020F0502020204030203" pitchFamily="34" charset="0"/>
              <a:ea typeface="Lato" panose="020F0502020204030203" pitchFamily="34" charset="0"/>
              <a:cs typeface="Lato" panose="020F0502020204030203" pitchFamily="34" charset="0"/>
            </a:rPr>
            <a:t>Persyaratan</a:t>
          </a:r>
          <a:r>
            <a:rPr lang="en-US" sz="1800" b="0" kern="1200" dirty="0">
              <a:latin typeface="Lato" panose="020F0502020204030203" pitchFamily="34" charset="0"/>
              <a:ea typeface="Lato" panose="020F0502020204030203" pitchFamily="34" charset="0"/>
              <a:cs typeface="Lato" panose="020F0502020204030203" pitchFamily="34" charset="0"/>
            </a:rPr>
            <a:t> </a:t>
          </a:r>
          <a:r>
            <a:rPr lang="en-US" sz="1800" b="0" kern="1200" dirty="0" err="1">
              <a:latin typeface="Lato" panose="020F0502020204030203" pitchFamily="34" charset="0"/>
              <a:ea typeface="Lato" panose="020F0502020204030203" pitchFamily="34" charset="0"/>
              <a:cs typeface="Lato" panose="020F0502020204030203" pitchFamily="34" charset="0"/>
            </a:rPr>
            <a:t>teknologi</a:t>
          </a:r>
          <a:r>
            <a:rPr lang="en-US" sz="1800" b="0" kern="1200" dirty="0">
              <a:latin typeface="Lato" panose="020F0502020204030203" pitchFamily="34" charset="0"/>
              <a:ea typeface="Lato" panose="020F0502020204030203" pitchFamily="34" charset="0"/>
              <a:cs typeface="Lato" panose="020F0502020204030203" pitchFamily="34" charset="0"/>
            </a:rPr>
            <a:t> </a:t>
          </a:r>
          <a:r>
            <a:rPr lang="en-US" sz="1800" b="0" kern="1200" dirty="0" err="1">
              <a:latin typeface="Lato" panose="020F0502020204030203" pitchFamily="34" charset="0"/>
              <a:ea typeface="Lato" panose="020F0502020204030203" pitchFamily="34" charset="0"/>
              <a:cs typeface="Lato" panose="020F0502020204030203" pitchFamily="34" charset="0"/>
            </a:rPr>
            <a:t>bagi</a:t>
          </a:r>
          <a:r>
            <a:rPr lang="en-US" sz="1800" b="0" kern="1200" dirty="0">
              <a:latin typeface="Lato" panose="020F0502020204030203" pitchFamily="34" charset="0"/>
              <a:ea typeface="Lato" panose="020F0502020204030203" pitchFamily="34" charset="0"/>
              <a:cs typeface="Lato" panose="020F0502020204030203" pitchFamily="34" charset="0"/>
            </a:rPr>
            <a:t> </a:t>
          </a:r>
          <a:r>
            <a:rPr lang="en-US" sz="1800" b="0" kern="1200" dirty="0" err="1">
              <a:latin typeface="Lato" panose="020F0502020204030203" pitchFamily="34" charset="0"/>
              <a:ea typeface="Lato" panose="020F0502020204030203" pitchFamily="34" charset="0"/>
              <a:cs typeface="Lato" panose="020F0502020204030203" pitchFamily="34" charset="0"/>
            </a:rPr>
            <a:t>mahasiswa</a:t>
          </a:r>
          <a:endParaRPr lang="en-US" sz="1800" b="0" kern="1200" dirty="0">
            <a:latin typeface="Lato" panose="020F0502020204030203" pitchFamily="34" charset="0"/>
            <a:ea typeface="Lato" panose="020F0502020204030203" pitchFamily="34" charset="0"/>
            <a:cs typeface="Lato" panose="020F0502020204030203" pitchFamily="34" charset="0"/>
          </a:endParaRPr>
        </a:p>
      </dsp:txBody>
      <dsp:txXfrm>
        <a:off x="40792" y="33254"/>
        <a:ext cx="7651522" cy="614711"/>
      </dsp:txXfrm>
    </dsp:sp>
    <dsp:sp modelId="{6854EAD0-4161-44FC-8943-584CE282EED7}">
      <dsp:nvSpPr>
        <dsp:cNvPr id="0" name=""/>
        <dsp:cNvSpPr/>
      </dsp:nvSpPr>
      <dsp:spPr>
        <a:xfrm>
          <a:off x="3769" y="715505"/>
          <a:ext cx="7718030" cy="6812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rtl="0">
            <a:lnSpc>
              <a:spcPct val="90000"/>
            </a:lnSpc>
            <a:spcBef>
              <a:spcPct val="0"/>
            </a:spcBef>
            <a:spcAft>
              <a:spcPct val="35000"/>
            </a:spcAft>
            <a:buNone/>
          </a:pPr>
          <a:r>
            <a:rPr lang="fi-FI" sz="1800" b="0" u="none" strike="noStrike" kern="1200" dirty="0">
              <a:effectLst/>
              <a:latin typeface="Lato" panose="020F0502020204030203" pitchFamily="34" charset="0"/>
              <a:ea typeface="Lato" panose="020F0502020204030203" pitchFamily="34" charset="0"/>
              <a:cs typeface="Lato" panose="020F0502020204030203" pitchFamily="34" charset="0"/>
            </a:rPr>
            <a:t>Kemudahan akses terhadap materi oleh pengguna</a:t>
          </a:r>
          <a:endParaRPr lang="en-US" sz="1800" b="0" kern="1200" dirty="0">
            <a:latin typeface="Lato" panose="020F0502020204030203" pitchFamily="34" charset="0"/>
            <a:ea typeface="Lato" panose="020F0502020204030203" pitchFamily="34" charset="0"/>
            <a:cs typeface="Lato" panose="020F0502020204030203" pitchFamily="34" charset="0"/>
          </a:endParaRPr>
        </a:p>
      </dsp:txBody>
      <dsp:txXfrm>
        <a:off x="37023" y="748759"/>
        <a:ext cx="7651522" cy="614711"/>
      </dsp:txXfrm>
    </dsp:sp>
    <dsp:sp modelId="{D6D1EC62-C299-41DA-8498-9444AF59E9D5}">
      <dsp:nvSpPr>
        <dsp:cNvPr id="0" name=""/>
        <dsp:cNvSpPr/>
      </dsp:nvSpPr>
      <dsp:spPr>
        <a:xfrm>
          <a:off x="7538" y="1430786"/>
          <a:ext cx="7718030" cy="6812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rtl="0">
            <a:lnSpc>
              <a:spcPct val="90000"/>
            </a:lnSpc>
            <a:spcBef>
              <a:spcPct val="0"/>
            </a:spcBef>
            <a:spcAft>
              <a:spcPct val="35000"/>
            </a:spcAft>
            <a:buNone/>
          </a:pP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Tersedianya</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navigasi</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ke</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berbagai</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domain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sumber</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belajar</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daring</a:t>
          </a:r>
          <a:endParaRPr lang="en-US" sz="1800" b="0" kern="1200" dirty="0">
            <a:latin typeface="Lato" panose="020F0502020204030203" pitchFamily="34" charset="0"/>
            <a:ea typeface="Lato" panose="020F0502020204030203" pitchFamily="34" charset="0"/>
            <a:cs typeface="Lato" panose="020F0502020204030203" pitchFamily="34" charset="0"/>
          </a:endParaRPr>
        </a:p>
      </dsp:txBody>
      <dsp:txXfrm>
        <a:off x="40792" y="1464040"/>
        <a:ext cx="7651522" cy="614711"/>
      </dsp:txXfrm>
    </dsp:sp>
    <dsp:sp modelId="{8A9BB5D6-4D8E-461F-85AF-D3DCBD239746}">
      <dsp:nvSpPr>
        <dsp:cNvPr id="0" name=""/>
        <dsp:cNvSpPr/>
      </dsp:nvSpPr>
      <dsp:spPr>
        <a:xfrm>
          <a:off x="3769" y="2146066"/>
          <a:ext cx="7718030" cy="6812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rtl="0">
            <a:lnSpc>
              <a:spcPct val="90000"/>
            </a:lnSpc>
            <a:spcBef>
              <a:spcPct val="0"/>
            </a:spcBef>
            <a:spcAft>
              <a:spcPct val="35000"/>
            </a:spcAft>
            <a:buNone/>
          </a:pPr>
          <a:r>
            <a:rPr lang="en-US" sz="1800" b="0" i="1" kern="1200" dirty="0">
              <a:latin typeface="Lato" panose="020F0502020204030203" pitchFamily="34" charset="0"/>
              <a:ea typeface="Lato" panose="020F0502020204030203" pitchFamily="34" charset="0"/>
              <a:cs typeface="Lato" panose="020F0502020204030203" pitchFamily="34" charset="0"/>
            </a:rPr>
            <a:t>User friendly</a:t>
          </a:r>
        </a:p>
      </dsp:txBody>
      <dsp:txXfrm>
        <a:off x="37023" y="2179320"/>
        <a:ext cx="7651522" cy="614711"/>
      </dsp:txXfrm>
    </dsp:sp>
    <dsp:sp modelId="{C017FEC0-47F7-4E5F-BB7B-2B81FF5AF52E}">
      <dsp:nvSpPr>
        <dsp:cNvPr id="0" name=""/>
        <dsp:cNvSpPr/>
      </dsp:nvSpPr>
      <dsp:spPr>
        <a:xfrm>
          <a:off x="3769" y="2861346"/>
          <a:ext cx="7718030" cy="6812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rtl="0">
            <a:lnSpc>
              <a:spcPct val="90000"/>
            </a:lnSpc>
            <a:spcBef>
              <a:spcPct val="0"/>
            </a:spcBef>
            <a:spcAft>
              <a:spcPct val="35000"/>
            </a:spcAft>
            <a:buNone/>
          </a:pPr>
          <a:r>
            <a:rPr lang="en-US" sz="1800" b="0" u="none" strike="noStrike" kern="1200">
              <a:effectLst/>
              <a:latin typeface="Lato" panose="020F0502020204030203" pitchFamily="34" charset="0"/>
              <a:ea typeface="Lato" panose="020F0502020204030203" pitchFamily="34" charset="0"/>
              <a:cs typeface="Lato" panose="020F0502020204030203" pitchFamily="34" charset="0"/>
            </a:rPr>
            <a:t>Keragaman sinkronus dan asinkronus</a:t>
          </a:r>
          <a:endParaRPr lang="en-US" sz="1800" b="0" kern="1200" dirty="0">
            <a:latin typeface="Lato" panose="020F0502020204030203" pitchFamily="34" charset="0"/>
            <a:ea typeface="Lato" panose="020F0502020204030203" pitchFamily="34" charset="0"/>
            <a:cs typeface="Lato" panose="020F0502020204030203" pitchFamily="34" charset="0"/>
          </a:endParaRPr>
        </a:p>
      </dsp:txBody>
      <dsp:txXfrm>
        <a:off x="37023" y="2894600"/>
        <a:ext cx="7651522" cy="614711"/>
      </dsp:txXfrm>
    </dsp:sp>
    <dsp:sp modelId="{58583234-50BA-401B-8A12-50268F0E1AE2}">
      <dsp:nvSpPr>
        <dsp:cNvPr id="0" name=""/>
        <dsp:cNvSpPr/>
      </dsp:nvSpPr>
      <dsp:spPr>
        <a:xfrm>
          <a:off x="3769" y="3576626"/>
          <a:ext cx="7718030" cy="6812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rtl="0">
            <a:lnSpc>
              <a:spcPct val="90000"/>
            </a:lnSpc>
            <a:spcBef>
              <a:spcPct val="0"/>
            </a:spcBef>
            <a:spcAft>
              <a:spcPct val="35000"/>
            </a:spcAft>
            <a:buNone/>
          </a:pP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Menggunakan</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teknologi</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multimedia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untuk</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memberikan</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ilustrasi</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yang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menarik</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sehingga</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dapat</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menggugah</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peserta</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didik</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agar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tertarik</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mempelajari</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materi</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a:t>
          </a:r>
          <a:endParaRPr lang="en-US" sz="1800" b="0" kern="1200" dirty="0">
            <a:latin typeface="Lato" panose="020F0502020204030203" pitchFamily="34" charset="0"/>
            <a:ea typeface="Lato" panose="020F0502020204030203" pitchFamily="34" charset="0"/>
            <a:cs typeface="Lato" panose="020F0502020204030203" pitchFamily="34" charset="0"/>
          </a:endParaRPr>
        </a:p>
      </dsp:txBody>
      <dsp:txXfrm>
        <a:off x="37023" y="3609880"/>
        <a:ext cx="7651522" cy="614711"/>
      </dsp:txXfrm>
    </dsp:sp>
    <dsp:sp modelId="{7069E747-722B-4DDC-BCFB-DB331848DC88}">
      <dsp:nvSpPr>
        <dsp:cNvPr id="0" name=""/>
        <dsp:cNvSpPr/>
      </dsp:nvSpPr>
      <dsp:spPr>
        <a:xfrm>
          <a:off x="3769" y="4291906"/>
          <a:ext cx="7718030" cy="6812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rtl="0">
            <a:lnSpc>
              <a:spcPct val="90000"/>
            </a:lnSpc>
            <a:spcBef>
              <a:spcPct val="0"/>
            </a:spcBef>
            <a:spcAft>
              <a:spcPct val="35000"/>
            </a:spcAft>
            <a:buNone/>
          </a:pP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Semua</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sumber</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belajar</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menyebutkan</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sumbernya</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atau</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hak</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ciptanya</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dengan</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 </a:t>
          </a:r>
          <a:r>
            <a:rPr lang="en-US" sz="1800" b="0" u="none" strike="noStrike" kern="1200" dirty="0" err="1">
              <a:effectLst/>
              <a:latin typeface="Lato" panose="020F0502020204030203" pitchFamily="34" charset="0"/>
              <a:ea typeface="Lato" panose="020F0502020204030203" pitchFamily="34" charset="0"/>
              <a:cs typeface="Lato" panose="020F0502020204030203" pitchFamily="34" charset="0"/>
            </a:rPr>
            <a:t>jelas</a:t>
          </a:r>
          <a:r>
            <a:rPr lang="en-US" sz="1800" b="0" u="none" strike="noStrike" kern="1200" dirty="0">
              <a:effectLst/>
              <a:latin typeface="Lato" panose="020F0502020204030203" pitchFamily="34" charset="0"/>
              <a:ea typeface="Lato" panose="020F0502020204030203" pitchFamily="34" charset="0"/>
              <a:cs typeface="Lato" panose="020F0502020204030203" pitchFamily="34" charset="0"/>
            </a:rPr>
            <a:t>.</a:t>
          </a:r>
          <a:endParaRPr lang="en-US" sz="1800" b="0" kern="1200" dirty="0">
            <a:latin typeface="Lato" panose="020F0502020204030203" pitchFamily="34" charset="0"/>
            <a:ea typeface="Lato" panose="020F0502020204030203" pitchFamily="34" charset="0"/>
            <a:cs typeface="Lato" panose="020F0502020204030203" pitchFamily="34" charset="0"/>
          </a:endParaRPr>
        </a:p>
      </dsp:txBody>
      <dsp:txXfrm>
        <a:off x="37023" y="4325160"/>
        <a:ext cx="7651522" cy="614711"/>
      </dsp:txXfrm>
    </dsp:sp>
    <dsp:sp modelId="{19DC69A6-4923-4E7E-B271-7D56799134FB}">
      <dsp:nvSpPr>
        <dsp:cNvPr id="0" name=""/>
        <dsp:cNvSpPr/>
      </dsp:nvSpPr>
      <dsp:spPr>
        <a:xfrm>
          <a:off x="3769" y="5007187"/>
          <a:ext cx="7718030" cy="68121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rtl="0">
            <a:lnSpc>
              <a:spcPct val="90000"/>
            </a:lnSpc>
            <a:spcBef>
              <a:spcPct val="0"/>
            </a:spcBef>
            <a:spcAft>
              <a:spcPct val="35000"/>
            </a:spcAft>
            <a:buNone/>
          </a:pPr>
          <a:r>
            <a:rPr lang="fi-FI" sz="1800" b="0" u="none" strike="noStrike" kern="1200" dirty="0">
              <a:effectLst/>
              <a:latin typeface="Lato" panose="020F0502020204030203" pitchFamily="34" charset="0"/>
              <a:ea typeface="Lato" panose="020F0502020204030203" pitchFamily="34" charset="0"/>
              <a:cs typeface="Lato" panose="020F0502020204030203" pitchFamily="34" charset="0"/>
            </a:rPr>
            <a:t>Akses </a:t>
          </a:r>
          <a:r>
            <a:rPr lang="fi-FI" sz="1800" b="0" u="none" strike="noStrike" kern="1200" dirty="0" err="1">
              <a:effectLst/>
              <a:latin typeface="Lato" panose="020F0502020204030203" pitchFamily="34" charset="0"/>
              <a:ea typeface="Lato" panose="020F0502020204030203" pitchFamily="34" charset="0"/>
              <a:cs typeface="Lato" panose="020F0502020204030203" pitchFamily="34" charset="0"/>
            </a:rPr>
            <a:t>sistem</a:t>
          </a:r>
          <a:r>
            <a:rPr lang="fi-FI" sz="1800" b="0" u="none" strike="noStrike" kern="1200" dirty="0">
              <a:effectLst/>
              <a:latin typeface="Lato" panose="020F0502020204030203" pitchFamily="34" charset="0"/>
              <a:ea typeface="Lato" panose="020F0502020204030203" pitchFamily="34" charset="0"/>
              <a:cs typeface="Lato" panose="020F0502020204030203" pitchFamily="34" charset="0"/>
            </a:rPr>
            <a:t> SPADA (kecepatan akses, kemudahan)</a:t>
          </a:r>
          <a:endParaRPr lang="en-US" sz="1800" b="0" kern="1200" dirty="0">
            <a:latin typeface="Lato" panose="020F0502020204030203" pitchFamily="34" charset="0"/>
            <a:ea typeface="Lato" panose="020F0502020204030203" pitchFamily="34" charset="0"/>
            <a:cs typeface="Lato" panose="020F0502020204030203" pitchFamily="34" charset="0"/>
          </a:endParaRPr>
        </a:p>
      </dsp:txBody>
      <dsp:txXfrm>
        <a:off x="37023" y="5040441"/>
        <a:ext cx="7651522" cy="6147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68BAE-C975-4520-A986-F9D8903D0539}">
      <dsp:nvSpPr>
        <dsp:cNvPr id="0" name=""/>
        <dsp:cNvSpPr/>
      </dsp:nvSpPr>
      <dsp:spPr>
        <a:xfrm>
          <a:off x="0" y="388683"/>
          <a:ext cx="10945215" cy="504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1A9F55-4CB8-487B-87EA-790FC6D3C20A}">
      <dsp:nvSpPr>
        <dsp:cNvPr id="0" name=""/>
        <dsp:cNvSpPr/>
      </dsp:nvSpPr>
      <dsp:spPr>
        <a:xfrm>
          <a:off x="547260" y="93483"/>
          <a:ext cx="7661650" cy="590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92" tIns="0" rIns="289592" bIns="0" numCol="1" spcCol="1270" anchor="ctr" anchorCtr="0">
          <a:noAutofit/>
        </a:bodyPr>
        <a:lstStyle/>
        <a:p>
          <a:pPr marL="0" lvl="0" indent="0" algn="l" defTabSz="800100" rtl="0">
            <a:lnSpc>
              <a:spcPct val="90000"/>
            </a:lnSpc>
            <a:spcBef>
              <a:spcPct val="0"/>
            </a:spcBef>
            <a:spcAft>
              <a:spcPct val="35000"/>
            </a:spcAft>
            <a:buNone/>
          </a:pPr>
          <a:r>
            <a:rPr lang="en-US" sz="1800" kern="1200" dirty="0" err="1">
              <a:latin typeface="Lato" panose="020F0502020204030203" pitchFamily="34" charset="0"/>
              <a:ea typeface="Lato" panose="020F0502020204030203" pitchFamily="34" charset="0"/>
              <a:cs typeface="Lato" panose="020F0502020204030203" pitchFamily="34" charset="0"/>
            </a:rPr>
            <a:t>Kesesuaian</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sasaran</a:t>
          </a:r>
          <a:r>
            <a:rPr lang="en-US" sz="1800" kern="1200" dirty="0">
              <a:latin typeface="Lato" panose="020F0502020204030203" pitchFamily="34" charset="0"/>
              <a:ea typeface="Lato" panose="020F0502020204030203" pitchFamily="34" charset="0"/>
              <a:cs typeface="Lato" panose="020F0502020204030203" pitchFamily="34" charset="0"/>
            </a:rPr>
            <a:t>/Learning Outcomes</a:t>
          </a:r>
        </a:p>
      </dsp:txBody>
      <dsp:txXfrm>
        <a:off x="576081" y="122304"/>
        <a:ext cx="7604008" cy="532758"/>
      </dsp:txXfrm>
    </dsp:sp>
    <dsp:sp modelId="{8E5D2C6A-85E2-4325-97DB-571A000596DD}">
      <dsp:nvSpPr>
        <dsp:cNvPr id="0" name=""/>
        <dsp:cNvSpPr/>
      </dsp:nvSpPr>
      <dsp:spPr>
        <a:xfrm>
          <a:off x="0" y="1295884"/>
          <a:ext cx="10945215" cy="504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9AC98E-3A9E-4451-AD78-EB118842DC0C}">
      <dsp:nvSpPr>
        <dsp:cNvPr id="0" name=""/>
        <dsp:cNvSpPr/>
      </dsp:nvSpPr>
      <dsp:spPr>
        <a:xfrm>
          <a:off x="547260" y="1000684"/>
          <a:ext cx="7661650" cy="590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92" tIns="0" rIns="289592" bIns="0" numCol="1" spcCol="1270" anchor="ctr" anchorCtr="0">
          <a:noAutofit/>
        </a:bodyPr>
        <a:lstStyle/>
        <a:p>
          <a:pPr marL="0" lvl="0" indent="0" algn="l" defTabSz="800100" rtl="0">
            <a:lnSpc>
              <a:spcPct val="90000"/>
            </a:lnSpc>
            <a:spcBef>
              <a:spcPct val="0"/>
            </a:spcBef>
            <a:spcAft>
              <a:spcPct val="35000"/>
            </a:spcAft>
            <a:buNone/>
          </a:pPr>
          <a:r>
            <a:rPr lang="en-US" sz="1800" kern="1200">
              <a:latin typeface="Lato" panose="020F0502020204030203" pitchFamily="34" charset="0"/>
              <a:ea typeface="Lato" panose="020F0502020204030203" pitchFamily="34" charset="0"/>
              <a:cs typeface="Lato" panose="020F0502020204030203" pitchFamily="34" charset="0"/>
            </a:rPr>
            <a:t>Kelengkapan unsur-unsur pembelajaran</a:t>
          </a:r>
        </a:p>
      </dsp:txBody>
      <dsp:txXfrm>
        <a:off x="576081" y="1029505"/>
        <a:ext cx="7604008" cy="532758"/>
      </dsp:txXfrm>
    </dsp:sp>
    <dsp:sp modelId="{ED483EAF-AE1F-4F58-8171-1B3957433417}">
      <dsp:nvSpPr>
        <dsp:cNvPr id="0" name=""/>
        <dsp:cNvSpPr/>
      </dsp:nvSpPr>
      <dsp:spPr>
        <a:xfrm>
          <a:off x="0" y="2203084"/>
          <a:ext cx="10945215" cy="504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6C176-E5E8-477A-A412-03C97CCE7B42}">
      <dsp:nvSpPr>
        <dsp:cNvPr id="0" name=""/>
        <dsp:cNvSpPr/>
      </dsp:nvSpPr>
      <dsp:spPr>
        <a:xfrm>
          <a:off x="547260" y="1907884"/>
          <a:ext cx="7661650" cy="590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92" tIns="0" rIns="289592" bIns="0" numCol="1" spcCol="1270" anchor="ctr" anchorCtr="0">
          <a:noAutofit/>
        </a:bodyPr>
        <a:lstStyle/>
        <a:p>
          <a:pPr marL="0" lvl="0" indent="0" algn="l" defTabSz="800100" rtl="0">
            <a:lnSpc>
              <a:spcPct val="90000"/>
            </a:lnSpc>
            <a:spcBef>
              <a:spcPct val="0"/>
            </a:spcBef>
            <a:spcAft>
              <a:spcPct val="35000"/>
            </a:spcAft>
            <a:buNone/>
          </a:pPr>
          <a:r>
            <a:rPr lang="en-US" sz="1800" kern="1200" dirty="0" err="1">
              <a:latin typeface="Lato" panose="020F0502020204030203" pitchFamily="34" charset="0"/>
              <a:ea typeface="Lato" panose="020F0502020204030203" pitchFamily="34" charset="0"/>
              <a:cs typeface="Lato" panose="020F0502020204030203" pitchFamily="34" charset="0"/>
            </a:rPr>
            <a:t>Kejelasan</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kompetensi</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inti</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dan</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dasar</a:t>
          </a:r>
          <a:endParaRPr lang="en-US" sz="1800" kern="1200" dirty="0">
            <a:latin typeface="Lato" panose="020F0502020204030203" pitchFamily="34" charset="0"/>
            <a:ea typeface="Lato" panose="020F0502020204030203" pitchFamily="34" charset="0"/>
            <a:cs typeface="Lato" panose="020F0502020204030203" pitchFamily="34" charset="0"/>
          </a:endParaRPr>
        </a:p>
      </dsp:txBody>
      <dsp:txXfrm>
        <a:off x="576081" y="1936705"/>
        <a:ext cx="7604008" cy="532758"/>
      </dsp:txXfrm>
    </dsp:sp>
    <dsp:sp modelId="{880628E3-E622-4BDD-B77A-E61C5714288C}">
      <dsp:nvSpPr>
        <dsp:cNvPr id="0" name=""/>
        <dsp:cNvSpPr/>
      </dsp:nvSpPr>
      <dsp:spPr>
        <a:xfrm>
          <a:off x="0" y="3110284"/>
          <a:ext cx="10945215" cy="504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DC04A7-9E99-44F6-877C-CA1DF148F792}">
      <dsp:nvSpPr>
        <dsp:cNvPr id="0" name=""/>
        <dsp:cNvSpPr/>
      </dsp:nvSpPr>
      <dsp:spPr>
        <a:xfrm>
          <a:off x="547260" y="2815084"/>
          <a:ext cx="7661650" cy="590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92" tIns="0" rIns="289592" bIns="0" numCol="1" spcCol="1270" anchor="ctr" anchorCtr="0">
          <a:noAutofit/>
        </a:bodyPr>
        <a:lstStyle/>
        <a:p>
          <a:pPr marL="0" lvl="0" indent="0" algn="l" defTabSz="800100" rtl="0">
            <a:lnSpc>
              <a:spcPct val="90000"/>
            </a:lnSpc>
            <a:spcBef>
              <a:spcPct val="0"/>
            </a:spcBef>
            <a:spcAft>
              <a:spcPct val="35000"/>
            </a:spcAft>
            <a:buNone/>
          </a:pPr>
          <a:r>
            <a:rPr lang="en-US" sz="1800" kern="1200" dirty="0" err="1">
              <a:latin typeface="Lato" panose="020F0502020204030203" pitchFamily="34" charset="0"/>
              <a:ea typeface="Lato" panose="020F0502020204030203" pitchFamily="34" charset="0"/>
              <a:cs typeface="Lato" panose="020F0502020204030203" pitchFamily="34" charset="0"/>
            </a:rPr>
            <a:t>Konsistensi</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kompetensi-materi-evaluasi</a:t>
          </a:r>
          <a:endParaRPr lang="en-US" sz="1800" kern="1200" dirty="0">
            <a:latin typeface="Lato" panose="020F0502020204030203" pitchFamily="34" charset="0"/>
            <a:ea typeface="Lato" panose="020F0502020204030203" pitchFamily="34" charset="0"/>
            <a:cs typeface="Lato" panose="020F0502020204030203" pitchFamily="34" charset="0"/>
          </a:endParaRPr>
        </a:p>
      </dsp:txBody>
      <dsp:txXfrm>
        <a:off x="576081" y="2843905"/>
        <a:ext cx="7604008" cy="532758"/>
      </dsp:txXfrm>
    </dsp:sp>
    <dsp:sp modelId="{4E22CEEC-F241-47E4-AE1F-F82F0E0CBAF6}">
      <dsp:nvSpPr>
        <dsp:cNvPr id="0" name=""/>
        <dsp:cNvSpPr/>
      </dsp:nvSpPr>
      <dsp:spPr>
        <a:xfrm>
          <a:off x="0" y="4017484"/>
          <a:ext cx="10945215" cy="504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7AE612-0219-46DC-AB29-36D7F9610CA9}">
      <dsp:nvSpPr>
        <dsp:cNvPr id="0" name=""/>
        <dsp:cNvSpPr/>
      </dsp:nvSpPr>
      <dsp:spPr>
        <a:xfrm>
          <a:off x="547260" y="3722284"/>
          <a:ext cx="7661650" cy="590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92" tIns="0" rIns="289592" bIns="0" numCol="1" spcCol="1270" anchor="ctr" anchorCtr="0">
          <a:noAutofit/>
        </a:bodyPr>
        <a:lstStyle/>
        <a:p>
          <a:pPr marL="0" lvl="0" indent="0" algn="l" defTabSz="800100" rtl="0">
            <a:lnSpc>
              <a:spcPct val="90000"/>
            </a:lnSpc>
            <a:spcBef>
              <a:spcPct val="0"/>
            </a:spcBef>
            <a:spcAft>
              <a:spcPct val="35000"/>
            </a:spcAft>
            <a:buNone/>
          </a:pPr>
          <a:r>
            <a:rPr lang="en-US" sz="1800" kern="1200" dirty="0" err="1">
              <a:latin typeface="Lato" panose="020F0502020204030203" pitchFamily="34" charset="0"/>
              <a:ea typeface="Lato" panose="020F0502020204030203" pitchFamily="34" charset="0"/>
              <a:cs typeface="Lato" panose="020F0502020204030203" pitchFamily="34" charset="0"/>
            </a:rPr>
            <a:t>Pemberian</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contoh</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ilustrasi</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dll</a:t>
          </a:r>
          <a:endParaRPr lang="en-US" sz="1800" kern="1200" dirty="0">
            <a:latin typeface="Lato" panose="020F0502020204030203" pitchFamily="34" charset="0"/>
            <a:ea typeface="Lato" panose="020F0502020204030203" pitchFamily="34" charset="0"/>
            <a:cs typeface="Lato" panose="020F0502020204030203" pitchFamily="34" charset="0"/>
          </a:endParaRPr>
        </a:p>
      </dsp:txBody>
      <dsp:txXfrm>
        <a:off x="576081" y="3751105"/>
        <a:ext cx="7604008" cy="532758"/>
      </dsp:txXfrm>
    </dsp:sp>
    <dsp:sp modelId="{917EE985-0379-466F-BEAD-B8B4F42118F5}">
      <dsp:nvSpPr>
        <dsp:cNvPr id="0" name=""/>
        <dsp:cNvSpPr/>
      </dsp:nvSpPr>
      <dsp:spPr>
        <a:xfrm>
          <a:off x="0" y="4924684"/>
          <a:ext cx="10945215" cy="5040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7041A-87B8-4309-8B0F-D715AD1AC212}">
      <dsp:nvSpPr>
        <dsp:cNvPr id="0" name=""/>
        <dsp:cNvSpPr/>
      </dsp:nvSpPr>
      <dsp:spPr>
        <a:xfrm>
          <a:off x="547260" y="4629484"/>
          <a:ext cx="7661650" cy="590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592" tIns="0" rIns="289592" bIns="0" numCol="1" spcCol="1270" anchor="ctr" anchorCtr="0">
          <a:noAutofit/>
        </a:bodyPr>
        <a:lstStyle/>
        <a:p>
          <a:pPr marL="0" lvl="0" indent="0" algn="l" defTabSz="800100" rtl="0">
            <a:lnSpc>
              <a:spcPct val="90000"/>
            </a:lnSpc>
            <a:spcBef>
              <a:spcPct val="0"/>
            </a:spcBef>
            <a:spcAft>
              <a:spcPct val="35000"/>
            </a:spcAft>
            <a:buNone/>
          </a:pPr>
          <a:r>
            <a:rPr lang="en-US" sz="1800" kern="1200" dirty="0" err="1">
              <a:latin typeface="Lato" panose="020F0502020204030203" pitchFamily="34" charset="0"/>
              <a:ea typeface="Lato" panose="020F0502020204030203" pitchFamily="34" charset="0"/>
              <a:cs typeface="Lato" panose="020F0502020204030203" pitchFamily="34" charset="0"/>
            </a:rPr>
            <a:t>Aspek-aspek</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pedagogis</a:t>
          </a:r>
          <a:r>
            <a:rPr lang="en-US" sz="1800" kern="1200" dirty="0">
              <a:latin typeface="Lato" panose="020F0502020204030203" pitchFamily="34" charset="0"/>
              <a:ea typeface="Lato" panose="020F0502020204030203" pitchFamily="34" charset="0"/>
              <a:cs typeface="Lato" panose="020F0502020204030203" pitchFamily="34" charset="0"/>
            </a:rPr>
            <a:t> lain</a:t>
          </a:r>
        </a:p>
      </dsp:txBody>
      <dsp:txXfrm>
        <a:off x="576081" y="4658305"/>
        <a:ext cx="7604008"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92404-9951-46E4-9369-0A08E0490006}">
      <dsp:nvSpPr>
        <dsp:cNvPr id="0" name=""/>
        <dsp:cNvSpPr/>
      </dsp:nvSpPr>
      <dsp:spPr>
        <a:xfrm>
          <a:off x="0" y="385559"/>
          <a:ext cx="7681913" cy="529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6C767-C87C-47C7-AD84-B2C1A6FC388D}">
      <dsp:nvSpPr>
        <dsp:cNvPr id="0" name=""/>
        <dsp:cNvSpPr/>
      </dsp:nvSpPr>
      <dsp:spPr>
        <a:xfrm>
          <a:off x="384095" y="75599"/>
          <a:ext cx="5377339"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51" tIns="0" rIns="203251" bIns="0" numCol="1" spcCol="1270" anchor="ctr" anchorCtr="0">
          <a:noAutofit/>
        </a:bodyPr>
        <a:lstStyle/>
        <a:p>
          <a:pPr marL="0" lvl="0" indent="0" algn="l" defTabSz="1244600" rtl="0">
            <a:lnSpc>
              <a:spcPct val="90000"/>
            </a:lnSpc>
            <a:spcBef>
              <a:spcPct val="0"/>
            </a:spcBef>
            <a:spcAft>
              <a:spcPct val="35000"/>
            </a:spcAft>
            <a:buNone/>
          </a:pPr>
          <a:r>
            <a:rPr lang="en-US" sz="2800" kern="1200"/>
            <a:t>Kebenaran substansi materi</a:t>
          </a:r>
        </a:p>
      </dsp:txBody>
      <dsp:txXfrm>
        <a:off x="414357" y="105861"/>
        <a:ext cx="5316815" cy="559396"/>
      </dsp:txXfrm>
    </dsp:sp>
    <dsp:sp modelId="{5BA8200F-15C2-4104-A218-09405FD11D80}">
      <dsp:nvSpPr>
        <dsp:cNvPr id="0" name=""/>
        <dsp:cNvSpPr/>
      </dsp:nvSpPr>
      <dsp:spPr>
        <a:xfrm>
          <a:off x="0" y="1338119"/>
          <a:ext cx="7681913" cy="529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8E4258-EA7E-44EF-A8E4-71C67BC38095}">
      <dsp:nvSpPr>
        <dsp:cNvPr id="0" name=""/>
        <dsp:cNvSpPr/>
      </dsp:nvSpPr>
      <dsp:spPr>
        <a:xfrm>
          <a:off x="384095" y="1028159"/>
          <a:ext cx="5377339"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51" tIns="0" rIns="203251" bIns="0" numCol="1" spcCol="1270" anchor="ctr" anchorCtr="0">
          <a:noAutofit/>
        </a:bodyPr>
        <a:lstStyle/>
        <a:p>
          <a:pPr marL="0" lvl="0" indent="0" algn="l" defTabSz="1244600" rtl="0">
            <a:lnSpc>
              <a:spcPct val="90000"/>
            </a:lnSpc>
            <a:spcBef>
              <a:spcPct val="0"/>
            </a:spcBef>
            <a:spcAft>
              <a:spcPct val="35000"/>
            </a:spcAft>
            <a:buNone/>
          </a:pPr>
          <a:r>
            <a:rPr lang="en-US" sz="2800" kern="1200"/>
            <a:t>Kecukupan cakupan</a:t>
          </a:r>
        </a:p>
      </dsp:txBody>
      <dsp:txXfrm>
        <a:off x="414357" y="1058421"/>
        <a:ext cx="5316815" cy="559396"/>
      </dsp:txXfrm>
    </dsp:sp>
    <dsp:sp modelId="{25609D9A-9720-40FA-B363-C2129DD6D62B}">
      <dsp:nvSpPr>
        <dsp:cNvPr id="0" name=""/>
        <dsp:cNvSpPr/>
      </dsp:nvSpPr>
      <dsp:spPr>
        <a:xfrm>
          <a:off x="0" y="2290680"/>
          <a:ext cx="7681913" cy="529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89E731-0CD0-444C-9E39-FE3EED669925}">
      <dsp:nvSpPr>
        <dsp:cNvPr id="0" name=""/>
        <dsp:cNvSpPr/>
      </dsp:nvSpPr>
      <dsp:spPr>
        <a:xfrm>
          <a:off x="384095" y="1980719"/>
          <a:ext cx="5377339"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51" tIns="0" rIns="203251" bIns="0" numCol="1" spcCol="1270" anchor="ctr" anchorCtr="0">
          <a:noAutofit/>
        </a:bodyPr>
        <a:lstStyle/>
        <a:p>
          <a:pPr marL="0" lvl="0" indent="0" algn="l" defTabSz="1244600" rtl="0">
            <a:lnSpc>
              <a:spcPct val="90000"/>
            </a:lnSpc>
            <a:spcBef>
              <a:spcPct val="0"/>
            </a:spcBef>
            <a:spcAft>
              <a:spcPct val="35000"/>
            </a:spcAft>
            <a:buNone/>
          </a:pPr>
          <a:r>
            <a:rPr lang="en-US" sz="2800" kern="1200"/>
            <a:t>Kedalaman</a:t>
          </a:r>
        </a:p>
      </dsp:txBody>
      <dsp:txXfrm>
        <a:off x="414357" y="2010981"/>
        <a:ext cx="5316815" cy="559396"/>
      </dsp:txXfrm>
    </dsp:sp>
    <dsp:sp modelId="{B3088BF2-211D-4FFC-B9C0-E7708B2C1846}">
      <dsp:nvSpPr>
        <dsp:cNvPr id="0" name=""/>
        <dsp:cNvSpPr/>
      </dsp:nvSpPr>
      <dsp:spPr>
        <a:xfrm>
          <a:off x="0" y="3243240"/>
          <a:ext cx="7681913" cy="529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CDFA0B-E7DF-4509-AA3A-C153D75DE499}">
      <dsp:nvSpPr>
        <dsp:cNvPr id="0" name=""/>
        <dsp:cNvSpPr/>
      </dsp:nvSpPr>
      <dsp:spPr>
        <a:xfrm>
          <a:off x="384095" y="2933280"/>
          <a:ext cx="5377339"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51" tIns="0" rIns="203251" bIns="0" numCol="1" spcCol="1270" anchor="ctr" anchorCtr="0">
          <a:noAutofit/>
        </a:bodyPr>
        <a:lstStyle/>
        <a:p>
          <a:pPr marL="0" lvl="0" indent="0" algn="l" defTabSz="1244600" rtl="0">
            <a:lnSpc>
              <a:spcPct val="90000"/>
            </a:lnSpc>
            <a:spcBef>
              <a:spcPct val="0"/>
            </a:spcBef>
            <a:spcAft>
              <a:spcPct val="35000"/>
            </a:spcAft>
            <a:buNone/>
          </a:pPr>
          <a:r>
            <a:rPr lang="en-US" sz="2800" kern="1200" dirty="0" err="1"/>
            <a:t>Kemutakhiran</a:t>
          </a:r>
          <a:endParaRPr lang="en-US" sz="2800" kern="1200" dirty="0"/>
        </a:p>
      </dsp:txBody>
      <dsp:txXfrm>
        <a:off x="414357" y="2963542"/>
        <a:ext cx="5316815" cy="559396"/>
      </dsp:txXfrm>
    </dsp:sp>
    <dsp:sp modelId="{E0F154B2-BDB2-4BE9-B4CA-12D050A1CC77}">
      <dsp:nvSpPr>
        <dsp:cNvPr id="0" name=""/>
        <dsp:cNvSpPr/>
      </dsp:nvSpPr>
      <dsp:spPr>
        <a:xfrm>
          <a:off x="0" y="4195800"/>
          <a:ext cx="7681913" cy="529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4944F-7C93-4995-860D-3A4881537D7A}">
      <dsp:nvSpPr>
        <dsp:cNvPr id="0" name=""/>
        <dsp:cNvSpPr/>
      </dsp:nvSpPr>
      <dsp:spPr>
        <a:xfrm>
          <a:off x="384095" y="3885840"/>
          <a:ext cx="5377339" cy="6199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51" tIns="0" rIns="203251" bIns="0" numCol="1" spcCol="1270" anchor="ctr" anchorCtr="0">
          <a:noAutofit/>
        </a:bodyPr>
        <a:lstStyle/>
        <a:p>
          <a:pPr marL="0" lvl="0" indent="0" algn="l" defTabSz="1244600" rtl="0">
            <a:lnSpc>
              <a:spcPct val="90000"/>
            </a:lnSpc>
            <a:spcBef>
              <a:spcPct val="0"/>
            </a:spcBef>
            <a:spcAft>
              <a:spcPct val="35000"/>
            </a:spcAft>
            <a:buNone/>
          </a:pPr>
          <a:r>
            <a:rPr lang="en-US" sz="2800" kern="1200"/>
            <a:t>Kelengkapan sumber</a:t>
          </a:r>
        </a:p>
      </dsp:txBody>
      <dsp:txXfrm>
        <a:off x="414357" y="3916102"/>
        <a:ext cx="5316815"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364DA-8785-48DB-B631-F9B015DE1FF4}">
      <dsp:nvSpPr>
        <dsp:cNvPr id="0" name=""/>
        <dsp:cNvSpPr/>
      </dsp:nvSpPr>
      <dsp:spPr>
        <a:xfrm>
          <a:off x="0" y="19315"/>
          <a:ext cx="10972800" cy="4680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err="1">
              <a:latin typeface="Lato" panose="020F0502020204030203" pitchFamily="34" charset="0"/>
              <a:ea typeface="Lato" panose="020F0502020204030203" pitchFamily="34" charset="0"/>
              <a:cs typeface="Lato" panose="020F0502020204030203" pitchFamily="34" charset="0"/>
            </a:rPr>
            <a:t>Kejelasan</a:t>
          </a:r>
          <a:r>
            <a:rPr lang="en-US" sz="1800" b="0" kern="1200" dirty="0">
              <a:latin typeface="Lato" panose="020F0502020204030203" pitchFamily="34" charset="0"/>
              <a:ea typeface="Lato" panose="020F0502020204030203" pitchFamily="34" charset="0"/>
              <a:cs typeface="Lato" panose="020F0502020204030203" pitchFamily="34" charset="0"/>
            </a:rPr>
            <a:t> </a:t>
          </a:r>
          <a:r>
            <a:rPr lang="en-US" sz="1800" b="0" kern="1200" dirty="0" err="1">
              <a:latin typeface="Lato" panose="020F0502020204030203" pitchFamily="34" charset="0"/>
              <a:ea typeface="Lato" panose="020F0502020204030203" pitchFamily="34" charset="0"/>
              <a:cs typeface="Lato" panose="020F0502020204030203" pitchFamily="34" charset="0"/>
            </a:rPr>
            <a:t>pesan</a:t>
          </a:r>
          <a:endParaRPr lang="en-US" sz="1800" kern="1200" dirty="0">
            <a:latin typeface="Lato" panose="020F0502020204030203" pitchFamily="34" charset="0"/>
            <a:ea typeface="Lato" panose="020F0502020204030203" pitchFamily="34" charset="0"/>
            <a:cs typeface="Lato" panose="020F0502020204030203" pitchFamily="34" charset="0"/>
          </a:endParaRPr>
        </a:p>
      </dsp:txBody>
      <dsp:txXfrm>
        <a:off x="22846" y="42161"/>
        <a:ext cx="10927108" cy="422308"/>
      </dsp:txXfrm>
    </dsp:sp>
    <dsp:sp modelId="{27815603-DB2A-4812-ADC5-3C0B398CA7C3}">
      <dsp:nvSpPr>
        <dsp:cNvPr id="0" name=""/>
        <dsp:cNvSpPr/>
      </dsp:nvSpPr>
      <dsp:spPr>
        <a:xfrm>
          <a:off x="0" y="559315"/>
          <a:ext cx="10972800" cy="4680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err="1">
              <a:latin typeface="Lato" panose="020F0502020204030203" pitchFamily="34" charset="0"/>
              <a:ea typeface="Lato" panose="020F0502020204030203" pitchFamily="34" charset="0"/>
              <a:cs typeface="Lato" panose="020F0502020204030203" pitchFamily="34" charset="0"/>
            </a:rPr>
            <a:t>Strategi</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pembelajaran</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individu</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kelompok</a:t>
          </a:r>
          <a:r>
            <a:rPr lang="en-US" sz="1800" kern="1200" dirty="0">
              <a:latin typeface="Lato" panose="020F0502020204030203" pitchFamily="34" charset="0"/>
              <a:ea typeface="Lato" panose="020F0502020204030203" pitchFamily="34" charset="0"/>
              <a:cs typeface="Lato" panose="020F0502020204030203" pitchFamily="34" charset="0"/>
            </a:rPr>
            <a:t>, </a:t>
          </a:r>
          <a:r>
            <a:rPr lang="en-US" sz="1800" kern="1200" dirty="0" err="1">
              <a:latin typeface="Lato" panose="020F0502020204030203" pitchFamily="34" charset="0"/>
              <a:ea typeface="Lato" panose="020F0502020204030203" pitchFamily="34" charset="0"/>
              <a:cs typeface="Lato" panose="020F0502020204030203" pitchFamily="34" charset="0"/>
            </a:rPr>
            <a:t>dll</a:t>
          </a:r>
          <a:r>
            <a:rPr lang="en-US" sz="1800" kern="1200" dirty="0">
              <a:latin typeface="Lato" panose="020F0502020204030203" pitchFamily="34" charset="0"/>
              <a:ea typeface="Lato" panose="020F0502020204030203" pitchFamily="34" charset="0"/>
              <a:cs typeface="Lato" panose="020F0502020204030203" pitchFamily="34" charset="0"/>
            </a:rPr>
            <a:t>.)</a:t>
          </a:r>
        </a:p>
      </dsp:txBody>
      <dsp:txXfrm>
        <a:off x="22846" y="582161"/>
        <a:ext cx="10927108" cy="422308"/>
      </dsp:txXfrm>
    </dsp:sp>
    <dsp:sp modelId="{A9586C84-85DC-40AF-9B51-33D0BEC3211A}">
      <dsp:nvSpPr>
        <dsp:cNvPr id="0" name=""/>
        <dsp:cNvSpPr/>
      </dsp:nvSpPr>
      <dsp:spPr>
        <a:xfrm>
          <a:off x="0" y="1099315"/>
          <a:ext cx="10972800" cy="4680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err="1">
              <a:latin typeface="Lato" panose="020F0502020204030203" pitchFamily="34" charset="0"/>
              <a:ea typeface="Lato" panose="020F0502020204030203" pitchFamily="34" charset="0"/>
              <a:cs typeface="Lato" panose="020F0502020204030203" pitchFamily="34" charset="0"/>
            </a:rPr>
            <a:t>Interaktivitas</a:t>
          </a:r>
          <a:endParaRPr lang="en-US" sz="1800" kern="1200" dirty="0">
            <a:latin typeface="Lato" panose="020F0502020204030203" pitchFamily="34" charset="0"/>
            <a:ea typeface="Lato" panose="020F0502020204030203" pitchFamily="34" charset="0"/>
            <a:cs typeface="Lato" panose="020F0502020204030203" pitchFamily="34" charset="0"/>
          </a:endParaRPr>
        </a:p>
      </dsp:txBody>
      <dsp:txXfrm>
        <a:off x="22846" y="1122161"/>
        <a:ext cx="10927108" cy="422308"/>
      </dsp:txXfrm>
    </dsp:sp>
    <dsp:sp modelId="{1971846F-29BE-4F17-8E63-A524DC168A3B}">
      <dsp:nvSpPr>
        <dsp:cNvPr id="0" name=""/>
        <dsp:cNvSpPr/>
      </dsp:nvSpPr>
      <dsp:spPr>
        <a:xfrm>
          <a:off x="0" y="1639315"/>
          <a:ext cx="10972800" cy="4680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err="1">
              <a:latin typeface="Lato" panose="020F0502020204030203" pitchFamily="34" charset="0"/>
              <a:ea typeface="Lato" panose="020F0502020204030203" pitchFamily="34" charset="0"/>
              <a:cs typeface="Lato" panose="020F0502020204030203" pitchFamily="34" charset="0"/>
            </a:rPr>
            <a:t>Penumbuhan</a:t>
          </a:r>
          <a:r>
            <a:rPr lang="en-US" sz="1800" b="0" kern="1200" dirty="0">
              <a:latin typeface="Lato" panose="020F0502020204030203" pitchFamily="34" charset="0"/>
              <a:ea typeface="Lato" panose="020F0502020204030203" pitchFamily="34" charset="0"/>
              <a:cs typeface="Lato" panose="020F0502020204030203" pitchFamily="34" charset="0"/>
            </a:rPr>
            <a:t> </a:t>
          </a:r>
          <a:r>
            <a:rPr lang="en-US" sz="1800" b="0" kern="1200" dirty="0" err="1">
              <a:latin typeface="Lato" panose="020F0502020204030203" pitchFamily="34" charset="0"/>
              <a:ea typeface="Lato" panose="020F0502020204030203" pitchFamily="34" charset="0"/>
              <a:cs typeface="Lato" panose="020F0502020204030203" pitchFamily="34" charset="0"/>
            </a:rPr>
            <a:t>motivasi</a:t>
          </a:r>
          <a:r>
            <a:rPr lang="en-US" sz="1800" b="0" kern="1200" dirty="0">
              <a:latin typeface="Lato" panose="020F0502020204030203" pitchFamily="34" charset="0"/>
              <a:ea typeface="Lato" panose="020F0502020204030203" pitchFamily="34" charset="0"/>
              <a:cs typeface="Lato" panose="020F0502020204030203" pitchFamily="34" charset="0"/>
            </a:rPr>
            <a:t>, </a:t>
          </a:r>
          <a:r>
            <a:rPr lang="en-US" sz="1800" b="0" kern="1200" dirty="0" err="1">
              <a:latin typeface="Lato" panose="020F0502020204030203" pitchFamily="34" charset="0"/>
              <a:ea typeface="Lato" panose="020F0502020204030203" pitchFamily="34" charset="0"/>
              <a:cs typeface="Lato" panose="020F0502020204030203" pitchFamily="34" charset="0"/>
            </a:rPr>
            <a:t>kreativitas</a:t>
          </a:r>
          <a:r>
            <a:rPr lang="en-US" sz="1800" b="0" kern="1200" dirty="0">
              <a:latin typeface="Lato" panose="020F0502020204030203" pitchFamily="34" charset="0"/>
              <a:ea typeface="Lato" panose="020F0502020204030203" pitchFamily="34" charset="0"/>
              <a:cs typeface="Lato" panose="020F0502020204030203" pitchFamily="34" charset="0"/>
            </a:rPr>
            <a:t>, </a:t>
          </a:r>
          <a:r>
            <a:rPr lang="en-US" sz="1800" b="0" kern="1200" dirty="0" err="1">
              <a:latin typeface="Lato" panose="020F0502020204030203" pitchFamily="34" charset="0"/>
              <a:ea typeface="Lato" panose="020F0502020204030203" pitchFamily="34" charset="0"/>
              <a:cs typeface="Lato" panose="020F0502020204030203" pitchFamily="34" charset="0"/>
            </a:rPr>
            <a:t>gagasan</a:t>
          </a:r>
          <a:r>
            <a:rPr lang="en-US" sz="1800" b="0" kern="1200" dirty="0">
              <a:latin typeface="Lato" panose="020F0502020204030203" pitchFamily="34" charset="0"/>
              <a:ea typeface="Lato" panose="020F0502020204030203" pitchFamily="34" charset="0"/>
              <a:cs typeface="Lato" panose="020F0502020204030203" pitchFamily="34" charset="0"/>
            </a:rPr>
            <a:t> </a:t>
          </a:r>
          <a:r>
            <a:rPr lang="en-US" sz="1800" b="0" kern="1200" dirty="0" err="1">
              <a:latin typeface="Lato" panose="020F0502020204030203" pitchFamily="34" charset="0"/>
              <a:ea typeface="Lato" panose="020F0502020204030203" pitchFamily="34" charset="0"/>
              <a:cs typeface="Lato" panose="020F0502020204030203" pitchFamily="34" charset="0"/>
            </a:rPr>
            <a:t>baru</a:t>
          </a:r>
          <a:endParaRPr lang="en-US" sz="1800" kern="1200" dirty="0">
            <a:latin typeface="Lato" panose="020F0502020204030203" pitchFamily="34" charset="0"/>
            <a:ea typeface="Lato" panose="020F0502020204030203" pitchFamily="34" charset="0"/>
            <a:cs typeface="Lato" panose="020F0502020204030203" pitchFamily="34" charset="0"/>
          </a:endParaRPr>
        </a:p>
      </dsp:txBody>
      <dsp:txXfrm>
        <a:off x="22846" y="1662161"/>
        <a:ext cx="10927108" cy="422308"/>
      </dsp:txXfrm>
    </dsp:sp>
    <dsp:sp modelId="{E9247E0B-1441-43E1-932C-DD20020E20F4}">
      <dsp:nvSpPr>
        <dsp:cNvPr id="0" name=""/>
        <dsp:cNvSpPr/>
      </dsp:nvSpPr>
      <dsp:spPr>
        <a:xfrm>
          <a:off x="0" y="2179315"/>
          <a:ext cx="10972800" cy="4680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err="1">
              <a:latin typeface="Lato" panose="020F0502020204030203" pitchFamily="34" charset="0"/>
              <a:ea typeface="Lato" panose="020F0502020204030203" pitchFamily="34" charset="0"/>
              <a:cs typeface="Lato" panose="020F0502020204030203" pitchFamily="34" charset="0"/>
            </a:rPr>
            <a:t>Netiket</a:t>
          </a:r>
          <a:endParaRPr lang="en-US" sz="1800" kern="1200" dirty="0">
            <a:latin typeface="Lato" panose="020F0502020204030203" pitchFamily="34" charset="0"/>
            <a:ea typeface="Lato" panose="020F0502020204030203" pitchFamily="34" charset="0"/>
            <a:cs typeface="Lato" panose="020F0502020204030203" pitchFamily="34" charset="0"/>
          </a:endParaRPr>
        </a:p>
      </dsp:txBody>
      <dsp:txXfrm>
        <a:off x="22846" y="2202161"/>
        <a:ext cx="10927108" cy="422308"/>
      </dsp:txXfrm>
    </dsp:sp>
    <dsp:sp modelId="{27922F24-1DF0-44A7-8D59-0F7A92A19EE7}">
      <dsp:nvSpPr>
        <dsp:cNvPr id="0" name=""/>
        <dsp:cNvSpPr/>
      </dsp:nvSpPr>
      <dsp:spPr>
        <a:xfrm>
          <a:off x="0" y="2719315"/>
          <a:ext cx="10972800" cy="4680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err="1">
              <a:latin typeface="Lato" panose="020F0502020204030203" pitchFamily="34" charset="0"/>
              <a:ea typeface="Lato" panose="020F0502020204030203" pitchFamily="34" charset="0"/>
              <a:cs typeface="Lato" panose="020F0502020204030203" pitchFamily="34" charset="0"/>
            </a:rPr>
            <a:t>Pemanfaatan</a:t>
          </a:r>
          <a:r>
            <a:rPr lang="en-US" sz="1800" b="0" kern="1200" dirty="0">
              <a:latin typeface="Lato" panose="020F0502020204030203" pitchFamily="34" charset="0"/>
              <a:ea typeface="Lato" panose="020F0502020204030203" pitchFamily="34" charset="0"/>
              <a:cs typeface="Lato" panose="020F0502020204030203" pitchFamily="34" charset="0"/>
            </a:rPr>
            <a:t> </a:t>
          </a:r>
          <a:r>
            <a:rPr lang="en-US" sz="1800" b="0" kern="1200" dirty="0" err="1">
              <a:latin typeface="Lato" panose="020F0502020204030203" pitchFamily="34" charset="0"/>
              <a:ea typeface="Lato" panose="020F0502020204030203" pitchFamily="34" charset="0"/>
              <a:cs typeface="Lato" panose="020F0502020204030203" pitchFamily="34" charset="0"/>
            </a:rPr>
            <a:t>prinsip</a:t>
          </a:r>
          <a:r>
            <a:rPr lang="en-US" sz="1800" b="0" kern="1200" dirty="0">
              <a:latin typeface="Lato" panose="020F0502020204030203" pitchFamily="34" charset="0"/>
              <a:ea typeface="Lato" panose="020F0502020204030203" pitchFamily="34" charset="0"/>
              <a:cs typeface="Lato" panose="020F0502020204030203" pitchFamily="34" charset="0"/>
            </a:rPr>
            <a:t> </a:t>
          </a:r>
          <a:r>
            <a:rPr lang="en-US" sz="1800" b="0" kern="1200" dirty="0" err="1">
              <a:latin typeface="Lato" panose="020F0502020204030203" pitchFamily="34" charset="0"/>
              <a:ea typeface="Lato" panose="020F0502020204030203" pitchFamily="34" charset="0"/>
              <a:cs typeface="Lato" panose="020F0502020204030203" pitchFamily="34" charset="0"/>
            </a:rPr>
            <a:t>komunikasi</a:t>
          </a:r>
          <a:r>
            <a:rPr lang="id-ID" sz="1800" b="0" kern="1200" dirty="0">
              <a:latin typeface="Lato" panose="020F0502020204030203" pitchFamily="34" charset="0"/>
              <a:ea typeface="Lato" panose="020F0502020204030203" pitchFamily="34" charset="0"/>
              <a:cs typeface="Lato" panose="020F0502020204030203" pitchFamily="34" charset="0"/>
            </a:rPr>
            <a:t> efektif</a:t>
          </a:r>
          <a:r>
            <a:rPr lang="en-US" sz="1800" b="0" kern="1200" dirty="0">
              <a:latin typeface="Lato" panose="020F0502020204030203" pitchFamily="34" charset="0"/>
              <a:ea typeface="Lato" panose="020F0502020204030203" pitchFamily="34" charset="0"/>
              <a:cs typeface="Lato" panose="020F0502020204030203" pitchFamily="34" charset="0"/>
            </a:rPr>
            <a:t>:</a:t>
          </a:r>
          <a:endParaRPr lang="en-US" sz="1800" kern="1200" dirty="0">
            <a:latin typeface="Lato" panose="020F0502020204030203" pitchFamily="34" charset="0"/>
            <a:ea typeface="Lato" panose="020F0502020204030203" pitchFamily="34" charset="0"/>
            <a:cs typeface="Lato" panose="020F0502020204030203" pitchFamily="34" charset="0"/>
          </a:endParaRPr>
        </a:p>
      </dsp:txBody>
      <dsp:txXfrm>
        <a:off x="22846" y="2742161"/>
        <a:ext cx="10927108" cy="422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01CB1-F952-4962-BFB1-FB809509C482}">
      <dsp:nvSpPr>
        <dsp:cNvPr id="0" name=""/>
        <dsp:cNvSpPr/>
      </dsp:nvSpPr>
      <dsp:spPr>
        <a:xfrm>
          <a:off x="0" y="470251"/>
          <a:ext cx="8219256" cy="680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75956-86AB-42E9-BE73-9AFA9CB679C2}">
      <dsp:nvSpPr>
        <dsp:cNvPr id="0" name=""/>
        <dsp:cNvSpPr/>
      </dsp:nvSpPr>
      <dsp:spPr>
        <a:xfrm>
          <a:off x="410962" y="71731"/>
          <a:ext cx="6514549" cy="7970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68" tIns="0" rIns="217468" bIns="0" numCol="1" spcCol="1270" anchor="ctr" anchorCtr="0">
          <a:noAutofit/>
        </a:bodyPr>
        <a:lstStyle/>
        <a:p>
          <a:pPr marL="0" lvl="0" indent="0" algn="l" defTabSz="889000" rtl="0">
            <a:lnSpc>
              <a:spcPct val="90000"/>
            </a:lnSpc>
            <a:spcBef>
              <a:spcPct val="0"/>
            </a:spcBef>
            <a:spcAft>
              <a:spcPct val="35000"/>
            </a:spcAft>
            <a:buNone/>
          </a:pPr>
          <a:r>
            <a:rPr lang="en-US" sz="2000" b="1" kern="1200" dirty="0" err="1">
              <a:latin typeface="Franklin Gothic Book" panose="020B0503020102020204" pitchFamily="34" charset="0"/>
            </a:rPr>
            <a:t>Effektivitas</a:t>
          </a:r>
          <a:r>
            <a:rPr lang="en-US" sz="2000" b="1" kern="1200" dirty="0">
              <a:latin typeface="Franklin Gothic Book" panose="020B0503020102020204" pitchFamily="34" charset="0"/>
            </a:rPr>
            <a:t> </a:t>
          </a:r>
          <a:r>
            <a:rPr lang="en-US" sz="2000" b="1" kern="1200" dirty="0" err="1">
              <a:latin typeface="Franklin Gothic Book" panose="020B0503020102020204" pitchFamily="34" charset="0"/>
            </a:rPr>
            <a:t>pemanfaatan</a:t>
          </a:r>
          <a:r>
            <a:rPr lang="en-US" sz="2000" b="1" kern="1200" dirty="0">
              <a:latin typeface="Franklin Gothic Book" panose="020B0503020102020204" pitchFamily="34" charset="0"/>
            </a:rPr>
            <a:t> </a:t>
          </a:r>
          <a:r>
            <a:rPr lang="en-US" sz="2000" b="1" kern="1200" dirty="0" err="1">
              <a:latin typeface="Franklin Gothic Book" panose="020B0503020102020204" pitchFamily="34" charset="0"/>
            </a:rPr>
            <a:t>kemampuan</a:t>
          </a:r>
          <a:r>
            <a:rPr lang="en-US" sz="2000" b="1" kern="1200" dirty="0">
              <a:latin typeface="Franklin Gothic Book" panose="020B0503020102020204" pitchFamily="34" charset="0"/>
            </a:rPr>
            <a:t> </a:t>
          </a:r>
          <a:r>
            <a:rPr lang="en-US" sz="2000" b="1" kern="1200" dirty="0" err="1">
              <a:latin typeface="Franklin Gothic Book" panose="020B0503020102020204" pitchFamily="34" charset="0"/>
            </a:rPr>
            <a:t>komputer</a:t>
          </a:r>
          <a:r>
            <a:rPr lang="en-US" sz="2000" b="1" kern="1200" dirty="0">
              <a:latin typeface="Franklin Gothic Book" panose="020B0503020102020204" pitchFamily="34" charset="0"/>
            </a:rPr>
            <a:t>/IT</a:t>
          </a:r>
        </a:p>
      </dsp:txBody>
      <dsp:txXfrm>
        <a:off x="449870" y="110639"/>
        <a:ext cx="6436733" cy="719224"/>
      </dsp:txXfrm>
    </dsp:sp>
    <dsp:sp modelId="{9AFDD778-2E85-4E0A-82AB-C5B8E10A360C}">
      <dsp:nvSpPr>
        <dsp:cNvPr id="0" name=""/>
        <dsp:cNvSpPr/>
      </dsp:nvSpPr>
      <dsp:spPr>
        <a:xfrm>
          <a:off x="0" y="1694971"/>
          <a:ext cx="8219256" cy="680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409A9-8BC7-4291-A873-3726C66D4976}">
      <dsp:nvSpPr>
        <dsp:cNvPr id="0" name=""/>
        <dsp:cNvSpPr/>
      </dsp:nvSpPr>
      <dsp:spPr>
        <a:xfrm>
          <a:off x="410962" y="1296451"/>
          <a:ext cx="6514491" cy="7970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68" tIns="0" rIns="217468" bIns="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Franklin Gothic Book" panose="020B0503020102020204" pitchFamily="34" charset="0"/>
            </a:rPr>
            <a:t>Multimedia (video, </a:t>
          </a:r>
          <a:r>
            <a:rPr lang="en-US" sz="2000" b="1" kern="1200" dirty="0" err="1">
              <a:latin typeface="Franklin Gothic Book" panose="020B0503020102020204" pitchFamily="34" charset="0"/>
            </a:rPr>
            <a:t>animasi</a:t>
          </a:r>
          <a:r>
            <a:rPr lang="en-US" sz="2000" b="1" kern="1200" dirty="0">
              <a:latin typeface="Franklin Gothic Book" panose="020B0503020102020204" pitchFamily="34" charset="0"/>
            </a:rPr>
            <a:t>, </a:t>
          </a:r>
          <a:r>
            <a:rPr lang="en-US" sz="2000" b="1" kern="1200" dirty="0" err="1">
              <a:latin typeface="Franklin Gothic Book" panose="020B0503020102020204" pitchFamily="34" charset="0"/>
            </a:rPr>
            <a:t>dll</a:t>
          </a:r>
          <a:r>
            <a:rPr lang="en-US" sz="2000" b="1" kern="1200" dirty="0">
              <a:latin typeface="Franklin Gothic Book" panose="020B0503020102020204" pitchFamily="34" charset="0"/>
            </a:rPr>
            <a:t>)</a:t>
          </a:r>
        </a:p>
      </dsp:txBody>
      <dsp:txXfrm>
        <a:off x="449870" y="1335359"/>
        <a:ext cx="6436675" cy="719224"/>
      </dsp:txXfrm>
    </dsp:sp>
    <dsp:sp modelId="{525C22B3-648A-4B47-AE3C-491F09626196}">
      <dsp:nvSpPr>
        <dsp:cNvPr id="0" name=""/>
        <dsp:cNvSpPr/>
      </dsp:nvSpPr>
      <dsp:spPr>
        <a:xfrm>
          <a:off x="0" y="2919692"/>
          <a:ext cx="8219256" cy="680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E3180-41DA-42A5-A588-066403C8D249}">
      <dsp:nvSpPr>
        <dsp:cNvPr id="0" name=""/>
        <dsp:cNvSpPr/>
      </dsp:nvSpPr>
      <dsp:spPr>
        <a:xfrm>
          <a:off x="410962" y="2521171"/>
          <a:ext cx="6514549" cy="7970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68" tIns="0" rIns="217468" bIns="0" numCol="1" spcCol="1270" anchor="ctr" anchorCtr="0">
          <a:noAutofit/>
        </a:bodyPr>
        <a:lstStyle/>
        <a:p>
          <a:pPr marL="0" lvl="0" indent="0" algn="l" defTabSz="889000" rtl="0">
            <a:lnSpc>
              <a:spcPct val="90000"/>
            </a:lnSpc>
            <a:spcBef>
              <a:spcPct val="0"/>
            </a:spcBef>
            <a:spcAft>
              <a:spcPct val="35000"/>
            </a:spcAft>
            <a:buNone/>
          </a:pPr>
          <a:r>
            <a:rPr lang="en-US" sz="2000" b="1" i="1" kern="1200" dirty="0">
              <a:latin typeface="Franklin Gothic Book" panose="020B0503020102020204" pitchFamily="34" charset="0"/>
            </a:rPr>
            <a:t>Hyperlink</a:t>
          </a:r>
          <a:r>
            <a:rPr lang="en-US" sz="2000" b="1" kern="1200" dirty="0">
              <a:latin typeface="Franklin Gothic Book" panose="020B0503020102020204" pitchFamily="34" charset="0"/>
            </a:rPr>
            <a:t> </a:t>
          </a:r>
          <a:r>
            <a:rPr lang="en-US" sz="2000" b="1" kern="1200" dirty="0" err="1">
              <a:latin typeface="Franklin Gothic Book" panose="020B0503020102020204" pitchFamily="34" charset="0"/>
            </a:rPr>
            <a:t>dengan</a:t>
          </a:r>
          <a:r>
            <a:rPr lang="en-US" sz="2000" b="1" kern="1200" dirty="0">
              <a:latin typeface="Franklin Gothic Book" panose="020B0503020102020204" pitchFamily="34" charset="0"/>
            </a:rPr>
            <a:t> </a:t>
          </a:r>
          <a:r>
            <a:rPr lang="en-US" sz="2000" b="1" kern="1200" dirty="0" err="1">
              <a:latin typeface="Franklin Gothic Book" panose="020B0503020102020204" pitchFamily="34" charset="0"/>
            </a:rPr>
            <a:t>beragam</a:t>
          </a:r>
          <a:r>
            <a:rPr lang="en-US" sz="2000" b="1" kern="1200" dirty="0">
              <a:latin typeface="Franklin Gothic Book" panose="020B0503020102020204" pitchFamily="34" charset="0"/>
            </a:rPr>
            <a:t> </a:t>
          </a:r>
          <a:r>
            <a:rPr lang="en-US" sz="2000" b="1" kern="1200" dirty="0" err="1">
              <a:latin typeface="Franklin Gothic Book" panose="020B0503020102020204" pitchFamily="34" charset="0"/>
            </a:rPr>
            <a:t>sumber</a:t>
          </a:r>
          <a:endParaRPr lang="en-US" sz="2000" b="1" kern="1200" dirty="0">
            <a:latin typeface="Franklin Gothic Book" panose="020B0503020102020204" pitchFamily="34" charset="0"/>
          </a:endParaRPr>
        </a:p>
      </dsp:txBody>
      <dsp:txXfrm>
        <a:off x="449870" y="2560079"/>
        <a:ext cx="6436733" cy="719224"/>
      </dsp:txXfrm>
    </dsp:sp>
    <dsp:sp modelId="{FC57E5B0-3EF3-41A5-9B54-E637050F6F2B}">
      <dsp:nvSpPr>
        <dsp:cNvPr id="0" name=""/>
        <dsp:cNvSpPr/>
      </dsp:nvSpPr>
      <dsp:spPr>
        <a:xfrm>
          <a:off x="0" y="4144412"/>
          <a:ext cx="8219256" cy="6804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F8557-E005-4643-91CE-7223E590B951}">
      <dsp:nvSpPr>
        <dsp:cNvPr id="0" name=""/>
        <dsp:cNvSpPr/>
      </dsp:nvSpPr>
      <dsp:spPr>
        <a:xfrm>
          <a:off x="410962" y="3745892"/>
          <a:ext cx="6514491" cy="79704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68" tIns="0" rIns="217468" bIns="0" numCol="1" spcCol="1270" anchor="ctr" anchorCtr="0">
          <a:noAutofit/>
        </a:bodyPr>
        <a:lstStyle/>
        <a:p>
          <a:pPr marL="0" lvl="0" indent="0" algn="l" defTabSz="889000" rtl="0">
            <a:lnSpc>
              <a:spcPct val="90000"/>
            </a:lnSpc>
            <a:spcBef>
              <a:spcPct val="0"/>
            </a:spcBef>
            <a:spcAft>
              <a:spcPct val="35000"/>
            </a:spcAft>
            <a:buNone/>
          </a:pPr>
          <a:r>
            <a:rPr lang="en-US" sz="2000" b="1" kern="1200">
              <a:latin typeface="Franklin Gothic Book" panose="020B0503020102020204" pitchFamily="34" charset="0"/>
            </a:rPr>
            <a:t>Simulasi</a:t>
          </a:r>
        </a:p>
      </dsp:txBody>
      <dsp:txXfrm>
        <a:off x="449870" y="3784800"/>
        <a:ext cx="6436675" cy="7192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01CB1-F952-4962-BFB1-FB809509C482}">
      <dsp:nvSpPr>
        <dsp:cNvPr id="0" name=""/>
        <dsp:cNvSpPr/>
      </dsp:nvSpPr>
      <dsp:spPr>
        <a:xfrm>
          <a:off x="0" y="310740"/>
          <a:ext cx="8147248"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75956-86AB-42E9-BE73-9AFA9CB679C2}">
      <dsp:nvSpPr>
        <dsp:cNvPr id="0" name=""/>
        <dsp:cNvSpPr/>
      </dsp:nvSpPr>
      <dsp:spPr>
        <a:xfrm>
          <a:off x="407362" y="30300"/>
          <a:ext cx="6457476" cy="5608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63" tIns="0" rIns="215563" bIns="0" numCol="1" spcCol="1270" anchor="ctr" anchorCtr="0">
          <a:noAutofit/>
        </a:bodyPr>
        <a:lstStyle/>
        <a:p>
          <a:pPr marL="0" lvl="0" indent="0" algn="l" defTabSz="1066800" rtl="0">
            <a:lnSpc>
              <a:spcPct val="90000"/>
            </a:lnSpc>
            <a:spcBef>
              <a:spcPct val="0"/>
            </a:spcBef>
            <a:spcAft>
              <a:spcPct val="35000"/>
            </a:spcAft>
            <a:buNone/>
          </a:pPr>
          <a:r>
            <a:rPr lang="en-US" sz="2400" b="0" kern="1200">
              <a:latin typeface="Lato" panose="020F0502020204030203" pitchFamily="34" charset="0"/>
              <a:ea typeface="Lato" panose="020F0502020204030203" pitchFamily="34" charset="0"/>
              <a:cs typeface="Lato" panose="020F0502020204030203" pitchFamily="34" charset="0"/>
            </a:rPr>
            <a:t>Jenis dan ragam asesmen</a:t>
          </a:r>
          <a:endParaRPr lang="en-US" sz="2400" b="0" kern="1200" dirty="0">
            <a:latin typeface="Lato" panose="020F0502020204030203" pitchFamily="34" charset="0"/>
            <a:ea typeface="Lato" panose="020F0502020204030203" pitchFamily="34" charset="0"/>
            <a:cs typeface="Lato" panose="020F0502020204030203" pitchFamily="34" charset="0"/>
          </a:endParaRPr>
        </a:p>
      </dsp:txBody>
      <dsp:txXfrm>
        <a:off x="434742" y="57680"/>
        <a:ext cx="6402716" cy="506120"/>
      </dsp:txXfrm>
    </dsp:sp>
    <dsp:sp modelId="{9AFDD778-2E85-4E0A-82AB-C5B8E10A360C}">
      <dsp:nvSpPr>
        <dsp:cNvPr id="0" name=""/>
        <dsp:cNvSpPr/>
      </dsp:nvSpPr>
      <dsp:spPr>
        <a:xfrm>
          <a:off x="0" y="1172580"/>
          <a:ext cx="8147248"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409A9-8BC7-4291-A873-3726C66D4976}">
      <dsp:nvSpPr>
        <dsp:cNvPr id="0" name=""/>
        <dsp:cNvSpPr/>
      </dsp:nvSpPr>
      <dsp:spPr>
        <a:xfrm>
          <a:off x="407362" y="892140"/>
          <a:ext cx="6457419" cy="5608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63" tIns="0" rIns="215563" bIns="0" numCol="1" spcCol="1270" anchor="ctr" anchorCtr="0">
          <a:noAutofit/>
        </a:bodyPr>
        <a:lstStyle/>
        <a:p>
          <a:pPr marL="0" lvl="0" indent="0" algn="l" defTabSz="1066800" rtl="0">
            <a:lnSpc>
              <a:spcPct val="90000"/>
            </a:lnSpc>
            <a:spcBef>
              <a:spcPct val="0"/>
            </a:spcBef>
            <a:spcAft>
              <a:spcPct val="35000"/>
            </a:spcAft>
            <a:buNone/>
          </a:pPr>
          <a:r>
            <a:rPr lang="en-US" sz="2400" b="0" i="1" kern="1200">
              <a:latin typeface="Lato" panose="020F0502020204030203" pitchFamily="34" charset="0"/>
              <a:ea typeface="Lato" panose="020F0502020204030203" pitchFamily="34" charset="0"/>
              <a:cs typeface="Lato" panose="020F0502020204030203" pitchFamily="34" charset="0"/>
            </a:rPr>
            <a:t>Self assessment </a:t>
          </a:r>
          <a:r>
            <a:rPr lang="en-US" sz="2400" b="0" kern="1200">
              <a:latin typeface="Lato" panose="020F0502020204030203" pitchFamily="34" charset="0"/>
              <a:ea typeface="Lato" panose="020F0502020204030203" pitchFamily="34" charset="0"/>
              <a:cs typeface="Lato" panose="020F0502020204030203" pitchFamily="34" charset="0"/>
            </a:rPr>
            <a:t>oleh siswa</a:t>
          </a:r>
          <a:endParaRPr lang="en-US" sz="2400" b="0" kern="1200" dirty="0">
            <a:latin typeface="Lato" panose="020F0502020204030203" pitchFamily="34" charset="0"/>
            <a:ea typeface="Lato" panose="020F0502020204030203" pitchFamily="34" charset="0"/>
            <a:cs typeface="Lato" panose="020F0502020204030203" pitchFamily="34" charset="0"/>
          </a:endParaRPr>
        </a:p>
      </dsp:txBody>
      <dsp:txXfrm>
        <a:off x="434742" y="919520"/>
        <a:ext cx="6402659" cy="506120"/>
      </dsp:txXfrm>
    </dsp:sp>
    <dsp:sp modelId="{525C22B3-648A-4B47-AE3C-491F09626196}">
      <dsp:nvSpPr>
        <dsp:cNvPr id="0" name=""/>
        <dsp:cNvSpPr/>
      </dsp:nvSpPr>
      <dsp:spPr>
        <a:xfrm>
          <a:off x="0" y="2034420"/>
          <a:ext cx="8147248"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7E3180-41DA-42A5-A588-066403C8D249}">
      <dsp:nvSpPr>
        <dsp:cNvPr id="0" name=""/>
        <dsp:cNvSpPr/>
      </dsp:nvSpPr>
      <dsp:spPr>
        <a:xfrm>
          <a:off x="407362" y="1753980"/>
          <a:ext cx="6457476" cy="5608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63" tIns="0" rIns="215563" bIns="0" numCol="1" spcCol="1270" anchor="ctr" anchorCtr="0">
          <a:noAutofit/>
        </a:bodyPr>
        <a:lstStyle/>
        <a:p>
          <a:pPr marL="0" lvl="0" indent="0" algn="l" defTabSz="1066800" rtl="0">
            <a:lnSpc>
              <a:spcPct val="90000"/>
            </a:lnSpc>
            <a:spcBef>
              <a:spcPct val="0"/>
            </a:spcBef>
            <a:spcAft>
              <a:spcPct val="35000"/>
            </a:spcAft>
            <a:buNone/>
          </a:pPr>
          <a:r>
            <a:rPr lang="en-US" sz="2400" b="0" kern="1200">
              <a:latin typeface="Lato" panose="020F0502020204030203" pitchFamily="34" charset="0"/>
              <a:ea typeface="Lato" panose="020F0502020204030203" pitchFamily="34" charset="0"/>
              <a:cs typeface="Lato" panose="020F0502020204030203" pitchFamily="34" charset="0"/>
            </a:rPr>
            <a:t>Umpan balik</a:t>
          </a:r>
          <a:endParaRPr lang="en-US" sz="2400" b="0" kern="1200" dirty="0">
            <a:latin typeface="Lato" panose="020F0502020204030203" pitchFamily="34" charset="0"/>
            <a:ea typeface="Lato" panose="020F0502020204030203" pitchFamily="34" charset="0"/>
            <a:cs typeface="Lato" panose="020F0502020204030203" pitchFamily="34" charset="0"/>
          </a:endParaRPr>
        </a:p>
      </dsp:txBody>
      <dsp:txXfrm>
        <a:off x="434742" y="1781360"/>
        <a:ext cx="6402716" cy="506120"/>
      </dsp:txXfrm>
    </dsp:sp>
    <dsp:sp modelId="{FC57E5B0-3EF3-41A5-9B54-E637050F6F2B}">
      <dsp:nvSpPr>
        <dsp:cNvPr id="0" name=""/>
        <dsp:cNvSpPr/>
      </dsp:nvSpPr>
      <dsp:spPr>
        <a:xfrm>
          <a:off x="0" y="2896260"/>
          <a:ext cx="8147248"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F8557-E005-4643-91CE-7223E590B951}">
      <dsp:nvSpPr>
        <dsp:cNvPr id="0" name=""/>
        <dsp:cNvSpPr/>
      </dsp:nvSpPr>
      <dsp:spPr>
        <a:xfrm>
          <a:off x="407362" y="2615820"/>
          <a:ext cx="6457419" cy="5608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63" tIns="0" rIns="215563" bIns="0" numCol="1" spcCol="1270" anchor="ctr" anchorCtr="0">
          <a:noAutofit/>
        </a:bodyPr>
        <a:lstStyle/>
        <a:p>
          <a:pPr marL="0" lvl="0" indent="0" algn="l" defTabSz="1066800" rtl="0">
            <a:lnSpc>
              <a:spcPct val="90000"/>
            </a:lnSpc>
            <a:spcBef>
              <a:spcPct val="0"/>
            </a:spcBef>
            <a:spcAft>
              <a:spcPct val="35000"/>
            </a:spcAft>
            <a:buNone/>
          </a:pPr>
          <a:r>
            <a:rPr lang="en-US" sz="2400" b="0" i="1" kern="1200" dirty="0">
              <a:latin typeface="Lato" panose="020F0502020204030203" pitchFamily="34" charset="0"/>
              <a:ea typeface="Lato" panose="020F0502020204030203" pitchFamily="34" charset="0"/>
              <a:cs typeface="Lato" panose="020F0502020204030203" pitchFamily="34" charset="0"/>
            </a:rPr>
            <a:t>Scoring &amp; grading</a:t>
          </a:r>
        </a:p>
      </dsp:txBody>
      <dsp:txXfrm>
        <a:off x="434742" y="2643200"/>
        <a:ext cx="6402659" cy="506120"/>
      </dsp:txXfrm>
    </dsp:sp>
    <dsp:sp modelId="{5FED4A2D-29A4-468B-8A4F-C0CDBEA95213}">
      <dsp:nvSpPr>
        <dsp:cNvPr id="0" name=""/>
        <dsp:cNvSpPr/>
      </dsp:nvSpPr>
      <dsp:spPr>
        <a:xfrm>
          <a:off x="0" y="3758100"/>
          <a:ext cx="8147248" cy="478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486ED-1C45-4CB0-AED9-59A9DE956659}">
      <dsp:nvSpPr>
        <dsp:cNvPr id="0" name=""/>
        <dsp:cNvSpPr/>
      </dsp:nvSpPr>
      <dsp:spPr>
        <a:xfrm>
          <a:off x="407362" y="3477660"/>
          <a:ext cx="6457476" cy="56088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63" tIns="0" rIns="215563" bIns="0" numCol="1" spcCol="1270" anchor="ctr" anchorCtr="0">
          <a:noAutofit/>
        </a:bodyPr>
        <a:lstStyle/>
        <a:p>
          <a:pPr marL="0" lvl="0" indent="0" algn="l" defTabSz="1066800" rtl="0">
            <a:lnSpc>
              <a:spcPct val="90000"/>
            </a:lnSpc>
            <a:spcBef>
              <a:spcPct val="0"/>
            </a:spcBef>
            <a:spcAft>
              <a:spcPct val="35000"/>
            </a:spcAft>
            <a:buNone/>
          </a:pPr>
          <a:r>
            <a:rPr lang="en-US" sz="2400" b="0" kern="1200" dirty="0" err="1">
              <a:latin typeface="Lato" panose="020F0502020204030203" pitchFamily="34" charset="0"/>
              <a:ea typeface="Lato" panose="020F0502020204030203" pitchFamily="34" charset="0"/>
              <a:cs typeface="Lato" panose="020F0502020204030203" pitchFamily="34" charset="0"/>
            </a:rPr>
            <a:t>Evaluasi</a:t>
          </a:r>
          <a:r>
            <a:rPr lang="en-US" sz="2400" b="0" kern="1200" dirty="0">
              <a:latin typeface="Lato" panose="020F0502020204030203" pitchFamily="34" charset="0"/>
              <a:ea typeface="Lato" panose="020F0502020204030203" pitchFamily="34" charset="0"/>
              <a:cs typeface="Lato" panose="020F0502020204030203" pitchFamily="34" charset="0"/>
            </a:rPr>
            <a:t> </a:t>
          </a:r>
          <a:r>
            <a:rPr lang="en-US" sz="2400" b="0" kern="1200" dirty="0" err="1">
              <a:latin typeface="Lato" panose="020F0502020204030203" pitchFamily="34" charset="0"/>
              <a:ea typeface="Lato" panose="020F0502020204030203" pitchFamily="34" charset="0"/>
              <a:cs typeface="Lato" panose="020F0502020204030203" pitchFamily="34" charset="0"/>
            </a:rPr>
            <a:t>mata</a:t>
          </a:r>
          <a:r>
            <a:rPr lang="en-US" sz="2400" b="0" kern="1200" dirty="0">
              <a:latin typeface="Lato" panose="020F0502020204030203" pitchFamily="34" charset="0"/>
              <a:ea typeface="Lato" panose="020F0502020204030203" pitchFamily="34" charset="0"/>
              <a:cs typeface="Lato" panose="020F0502020204030203" pitchFamily="34" charset="0"/>
            </a:rPr>
            <a:t> </a:t>
          </a:r>
          <a:r>
            <a:rPr lang="en-US" sz="2400" b="0" kern="1200" dirty="0" err="1">
              <a:latin typeface="Lato" panose="020F0502020204030203" pitchFamily="34" charset="0"/>
              <a:ea typeface="Lato" panose="020F0502020204030203" pitchFamily="34" charset="0"/>
              <a:cs typeface="Lato" panose="020F0502020204030203" pitchFamily="34" charset="0"/>
            </a:rPr>
            <a:t>kuliah</a:t>
          </a:r>
          <a:r>
            <a:rPr lang="en-US" sz="2400" b="0" kern="1200" dirty="0">
              <a:latin typeface="Lato" panose="020F0502020204030203" pitchFamily="34" charset="0"/>
              <a:ea typeface="Lato" panose="020F0502020204030203" pitchFamily="34" charset="0"/>
              <a:cs typeface="Lato" panose="020F0502020204030203" pitchFamily="34" charset="0"/>
            </a:rPr>
            <a:t> </a:t>
          </a:r>
          <a:r>
            <a:rPr lang="en-US" sz="2400" b="0" kern="1200" dirty="0" err="1">
              <a:latin typeface="Lato" panose="020F0502020204030203" pitchFamily="34" charset="0"/>
              <a:ea typeface="Lato" panose="020F0502020204030203" pitchFamily="34" charset="0"/>
              <a:cs typeface="Lato" panose="020F0502020204030203" pitchFamily="34" charset="0"/>
            </a:rPr>
            <a:t>oleh</a:t>
          </a:r>
          <a:r>
            <a:rPr lang="en-US" sz="2400" b="0" kern="1200" dirty="0">
              <a:latin typeface="Lato" panose="020F0502020204030203" pitchFamily="34" charset="0"/>
              <a:ea typeface="Lato" panose="020F0502020204030203" pitchFamily="34" charset="0"/>
              <a:cs typeface="Lato" panose="020F0502020204030203" pitchFamily="34" charset="0"/>
            </a:rPr>
            <a:t> </a:t>
          </a:r>
          <a:r>
            <a:rPr lang="en-US" sz="2400" b="0" kern="1200" dirty="0" err="1">
              <a:latin typeface="Lato" panose="020F0502020204030203" pitchFamily="34" charset="0"/>
              <a:ea typeface="Lato" panose="020F0502020204030203" pitchFamily="34" charset="0"/>
              <a:cs typeface="Lato" panose="020F0502020204030203" pitchFamily="34" charset="0"/>
            </a:rPr>
            <a:t>siswa</a:t>
          </a:r>
          <a:endParaRPr lang="en-US" sz="2400" b="0" kern="1200" dirty="0">
            <a:latin typeface="Lato" panose="020F0502020204030203" pitchFamily="34" charset="0"/>
            <a:ea typeface="Lato" panose="020F0502020204030203" pitchFamily="34" charset="0"/>
            <a:cs typeface="Lato" panose="020F0502020204030203" pitchFamily="34" charset="0"/>
          </a:endParaRPr>
        </a:p>
      </dsp:txBody>
      <dsp:txXfrm>
        <a:off x="434742" y="3505040"/>
        <a:ext cx="6402716"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A6E0EE-CE02-0049-8111-BDF09155BAFC}" type="datetimeFigureOut">
              <a:rPr lang="en-US" smtClean="0"/>
              <a:t>8/19/19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ACDD09-7902-AC41-8AF6-492906501934}" type="slidenum">
              <a:rPr lang="en-US" smtClean="0"/>
              <a:t>‹#›</a:t>
            </a:fld>
            <a:endParaRPr lang="en-US"/>
          </a:p>
        </p:txBody>
      </p:sp>
    </p:spTree>
    <p:extLst>
      <p:ext uri="{BB962C8B-B14F-4D97-AF65-F5344CB8AC3E}">
        <p14:creationId xmlns:p14="http://schemas.microsoft.com/office/powerpoint/2010/main" val="42769596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52239-6C6F-472F-B175-F0FADCEE2BD3}" type="datetimeFigureOut">
              <a:rPr lang="en-US" smtClean="0"/>
              <a:t>8/19/19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F5570-FE69-4FDF-99DA-8CDE436443CD}" type="slidenum">
              <a:rPr lang="en-US" smtClean="0"/>
              <a:t>‹#›</a:t>
            </a:fld>
            <a:endParaRPr lang="en-US"/>
          </a:p>
        </p:txBody>
      </p:sp>
    </p:spTree>
    <p:extLst>
      <p:ext uri="{BB962C8B-B14F-4D97-AF65-F5344CB8AC3E}">
        <p14:creationId xmlns:p14="http://schemas.microsoft.com/office/powerpoint/2010/main" val="1880055383"/>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333" rtl="0" eaLnBrk="1" fontAlgn="auto" latinLnBrk="0" hangingPunct="1">
              <a:lnSpc>
                <a:spcPct val="100000"/>
              </a:lnSpc>
              <a:spcBef>
                <a:spcPts val="0"/>
              </a:spcBef>
              <a:spcAft>
                <a:spcPts val="0"/>
              </a:spcAft>
              <a:buClrTx/>
              <a:buSzTx/>
              <a:buFontTx/>
              <a:buNone/>
              <a:tabLst/>
              <a:defRPr/>
            </a:pPr>
            <a:fld id="{E4FF5570-FE69-4FDF-99DA-8CDE436443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3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456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E4FF5570-FE69-4FDF-99DA-8CDE436443CD}" type="slidenum">
              <a:rPr lang="en-US" smtClean="0"/>
              <a:t>2</a:t>
            </a:fld>
            <a:endParaRPr lang="en-US"/>
          </a:p>
        </p:txBody>
      </p:sp>
    </p:spTree>
    <p:extLst>
      <p:ext uri="{BB962C8B-B14F-4D97-AF65-F5344CB8AC3E}">
        <p14:creationId xmlns:p14="http://schemas.microsoft.com/office/powerpoint/2010/main" val="397935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809A4A2-A791-084F-9B4D-444DD3D844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9B0C286-867D-FA4E-91BA-B815CA2554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Acuan penilaian kualitas menurut Hannafin and Peck ini dapat dijadikan sebagai dasar dalam pengembangan instrumen evaluasi, baik untuk tahap review ahli, uji lapangan atau bentuk evaluasi lain seperti dibahas sebelumnya. Rincian secara detil per aspek dapat dilihat di slide berikutnya.</a:t>
            </a:r>
          </a:p>
        </p:txBody>
      </p:sp>
      <p:sp>
        <p:nvSpPr>
          <p:cNvPr id="29700" name="Slide Number Placeholder 3">
            <a:extLst>
              <a:ext uri="{FF2B5EF4-FFF2-40B4-BE49-F238E27FC236}">
                <a16:creationId xmlns:a16="http://schemas.microsoft.com/office/drawing/2014/main" id="{7D122379-0FA3-9B4A-8FBA-9ACC19BF07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84225" indent="-301625">
              <a:defRPr sz="2400">
                <a:solidFill>
                  <a:schemeClr val="tx1"/>
                </a:solidFill>
                <a:latin typeface="Times New Roman" panose="02020603050405020304" pitchFamily="18" charset="0"/>
              </a:defRPr>
            </a:lvl2pPr>
            <a:lvl3pPr marL="1206500" indent="-241300">
              <a:defRPr sz="2400">
                <a:solidFill>
                  <a:schemeClr val="tx1"/>
                </a:solidFill>
                <a:latin typeface="Times New Roman" panose="02020603050405020304" pitchFamily="18" charset="0"/>
              </a:defRPr>
            </a:lvl3pPr>
            <a:lvl4pPr marL="1690688" indent="-241300">
              <a:defRPr sz="2400">
                <a:solidFill>
                  <a:schemeClr val="tx1"/>
                </a:solidFill>
                <a:latin typeface="Times New Roman" panose="02020603050405020304" pitchFamily="18" charset="0"/>
              </a:defRPr>
            </a:lvl4pPr>
            <a:lvl5pPr marL="2173288" indent="-241300">
              <a:defRPr sz="2400">
                <a:solidFill>
                  <a:schemeClr val="tx1"/>
                </a:solidFill>
                <a:latin typeface="Times New Roman" panose="02020603050405020304" pitchFamily="18" charset="0"/>
              </a:defRPr>
            </a:lvl5pPr>
            <a:lvl6pPr marL="2630488" indent="-241300" eaLnBrk="0" fontAlgn="base" hangingPunct="0">
              <a:spcBef>
                <a:spcPct val="0"/>
              </a:spcBef>
              <a:spcAft>
                <a:spcPct val="0"/>
              </a:spcAft>
              <a:defRPr sz="2400">
                <a:solidFill>
                  <a:schemeClr val="tx1"/>
                </a:solidFill>
                <a:latin typeface="Times New Roman" panose="02020603050405020304" pitchFamily="18" charset="0"/>
              </a:defRPr>
            </a:lvl6pPr>
            <a:lvl7pPr marL="3087688" indent="-241300" eaLnBrk="0" fontAlgn="base" hangingPunct="0">
              <a:spcBef>
                <a:spcPct val="0"/>
              </a:spcBef>
              <a:spcAft>
                <a:spcPct val="0"/>
              </a:spcAft>
              <a:defRPr sz="2400">
                <a:solidFill>
                  <a:schemeClr val="tx1"/>
                </a:solidFill>
                <a:latin typeface="Times New Roman" panose="02020603050405020304" pitchFamily="18" charset="0"/>
              </a:defRPr>
            </a:lvl7pPr>
            <a:lvl8pPr marL="3544888" indent="-241300" eaLnBrk="0" fontAlgn="base" hangingPunct="0">
              <a:spcBef>
                <a:spcPct val="0"/>
              </a:spcBef>
              <a:spcAft>
                <a:spcPct val="0"/>
              </a:spcAft>
              <a:defRPr sz="2400">
                <a:solidFill>
                  <a:schemeClr val="tx1"/>
                </a:solidFill>
                <a:latin typeface="Times New Roman" panose="02020603050405020304" pitchFamily="18" charset="0"/>
              </a:defRPr>
            </a:lvl8pPr>
            <a:lvl9pPr marL="4002088" indent="-241300" eaLnBrk="0" fontAlgn="base" hangingPunct="0">
              <a:spcBef>
                <a:spcPct val="0"/>
              </a:spcBef>
              <a:spcAft>
                <a:spcPct val="0"/>
              </a:spcAft>
              <a:defRPr sz="2400">
                <a:solidFill>
                  <a:schemeClr val="tx1"/>
                </a:solidFill>
                <a:latin typeface="Times New Roman" panose="02020603050405020304" pitchFamily="18" charset="0"/>
              </a:defRPr>
            </a:lvl9pPr>
          </a:lstStyle>
          <a:p>
            <a:fld id="{A3170091-B23E-C644-A69D-1AE4D5D37A1C}" type="slidenum">
              <a:rPr lang="en-US" altLang="en-US" sz="1300" smtClean="0"/>
              <a:pPr/>
              <a:t>14</a:t>
            </a:fld>
            <a:endParaRPr lang="en-US" altLang="en-US" sz="1300"/>
          </a:p>
        </p:txBody>
      </p:sp>
    </p:spTree>
    <p:extLst>
      <p:ext uri="{BB962C8B-B14F-4D97-AF65-F5344CB8AC3E}">
        <p14:creationId xmlns:p14="http://schemas.microsoft.com/office/powerpoint/2010/main" val="394340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a:p>
        </p:txBody>
      </p:sp>
      <p:sp>
        <p:nvSpPr>
          <p:cNvPr id="4" name="Slide Number Placeholder 3"/>
          <p:cNvSpPr>
            <a:spLocks noGrp="1"/>
          </p:cNvSpPr>
          <p:nvPr>
            <p:ph type="sldNum" sz="quarter" idx="5"/>
          </p:nvPr>
        </p:nvSpPr>
        <p:spPr/>
        <p:txBody>
          <a:bodyPr/>
          <a:lstStyle/>
          <a:p>
            <a:fld id="{E4FF5570-FE69-4FDF-99DA-8CDE436443CD}" type="slidenum">
              <a:rPr lang="en-US" smtClean="0"/>
              <a:t>21</a:t>
            </a:fld>
            <a:endParaRPr lang="en-US"/>
          </a:p>
        </p:txBody>
      </p:sp>
    </p:spTree>
    <p:extLst>
      <p:ext uri="{BB962C8B-B14F-4D97-AF65-F5344CB8AC3E}">
        <p14:creationId xmlns:p14="http://schemas.microsoft.com/office/powerpoint/2010/main" val="26723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lvl1pPr algn="ct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609523" indent="0" algn="ctr">
              <a:buNone/>
              <a:defRPr>
                <a:solidFill>
                  <a:schemeClr val="tx1">
                    <a:tint val="75000"/>
                  </a:schemeClr>
                </a:solidFill>
              </a:defRPr>
            </a:lvl2pPr>
            <a:lvl3pPr marL="1219050" indent="0" algn="ctr">
              <a:buNone/>
              <a:defRPr>
                <a:solidFill>
                  <a:schemeClr val="tx1">
                    <a:tint val="75000"/>
                  </a:schemeClr>
                </a:solidFill>
              </a:defRPr>
            </a:lvl3pPr>
            <a:lvl4pPr marL="1828573" indent="0" algn="ctr">
              <a:buNone/>
              <a:defRPr>
                <a:solidFill>
                  <a:schemeClr val="tx1">
                    <a:tint val="75000"/>
                  </a:schemeClr>
                </a:solidFill>
              </a:defRPr>
            </a:lvl4pPr>
            <a:lvl5pPr marL="2438098" indent="0" algn="ctr">
              <a:buNone/>
              <a:defRPr>
                <a:solidFill>
                  <a:schemeClr val="tx1">
                    <a:tint val="75000"/>
                  </a:schemeClr>
                </a:solidFill>
              </a:defRPr>
            </a:lvl5pPr>
            <a:lvl6pPr marL="3047620" indent="0" algn="ctr">
              <a:buNone/>
              <a:defRPr>
                <a:solidFill>
                  <a:schemeClr val="tx1">
                    <a:tint val="75000"/>
                  </a:schemeClr>
                </a:solidFill>
              </a:defRPr>
            </a:lvl6pPr>
            <a:lvl7pPr marL="3657143" indent="0" algn="ctr">
              <a:buNone/>
              <a:defRPr>
                <a:solidFill>
                  <a:schemeClr val="tx1">
                    <a:tint val="75000"/>
                  </a:schemeClr>
                </a:solidFill>
              </a:defRPr>
            </a:lvl7pPr>
            <a:lvl8pPr marL="4266667" indent="0" algn="ctr">
              <a:buNone/>
              <a:defRPr>
                <a:solidFill>
                  <a:schemeClr val="tx1">
                    <a:tint val="75000"/>
                  </a:schemeClr>
                </a:solidFill>
              </a:defRPr>
            </a:lvl8pPr>
            <a:lvl9pPr marL="4876191" indent="0" algn="ctr">
              <a:buNone/>
              <a:defRPr>
                <a:solidFill>
                  <a:schemeClr val="tx1">
                    <a:tint val="75000"/>
                  </a:schemeClr>
                </a:solidFill>
              </a:defRPr>
            </a:lvl9pPr>
          </a:lstStyle>
          <a:p>
            <a:r>
              <a:rPr lang="en-US"/>
              <a:t>Click to edit Master subtitle style</a:t>
            </a:r>
          </a:p>
        </p:txBody>
      </p:sp>
      <p:sp>
        <p:nvSpPr>
          <p:cNvPr id="7" name="Date Placeholder 3">
            <a:extLst>
              <a:ext uri="{FF2B5EF4-FFF2-40B4-BE49-F238E27FC236}">
                <a16:creationId xmlns:a16="http://schemas.microsoft.com/office/drawing/2014/main" id="{2ABBBD60-E195-504A-B8F4-7E7BFA7C57CB}"/>
              </a:ext>
            </a:extLst>
          </p:cNvPr>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1600">
                <a:solidFill>
                  <a:schemeClr val="tx1"/>
                </a:solidFill>
              </a:defRPr>
            </a:lvl1pPr>
          </a:lstStyle>
          <a:p>
            <a:endParaRPr lang="en-US"/>
          </a:p>
        </p:txBody>
      </p:sp>
      <p:sp>
        <p:nvSpPr>
          <p:cNvPr id="9" name="Footer Placeholder 4">
            <a:extLst>
              <a:ext uri="{FF2B5EF4-FFF2-40B4-BE49-F238E27FC236}">
                <a16:creationId xmlns:a16="http://schemas.microsoft.com/office/drawing/2014/main" id="{21D22B37-BC20-5840-B21D-5B92F4C76EEE}"/>
              </a:ext>
            </a:extLst>
          </p:cNvPr>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600">
                <a:solidFill>
                  <a:schemeClr val="tx1"/>
                </a:solidFill>
              </a:defRPr>
            </a:lvl1pPr>
          </a:lstStyle>
          <a:p>
            <a:endParaRPr lang="en-US"/>
          </a:p>
        </p:txBody>
      </p:sp>
      <p:sp>
        <p:nvSpPr>
          <p:cNvPr id="8" name="Slide Number Placeholder 5">
            <a:extLst>
              <a:ext uri="{FF2B5EF4-FFF2-40B4-BE49-F238E27FC236}">
                <a16:creationId xmlns:a16="http://schemas.microsoft.com/office/drawing/2014/main" id="{DBDF326F-D4F6-A942-A1EC-7B13964B1275}"/>
              </a:ext>
            </a:extLst>
          </p:cNvPr>
          <p:cNvSpPr>
            <a:spLocks noGrp="1"/>
          </p:cNvSpPr>
          <p:nvPr>
            <p:ph type="sldNum" sz="quarter" idx="4"/>
          </p:nvPr>
        </p:nvSpPr>
        <p:spPr>
          <a:xfrm>
            <a:off x="9329401" y="6474560"/>
            <a:ext cx="2844800" cy="365125"/>
          </a:xfrm>
          <a:prstGeom prst="rect">
            <a:avLst/>
          </a:prstGeom>
        </p:spPr>
        <p:txBody>
          <a:bodyPr vert="horz" lIns="91440" tIns="45720" rIns="91440" bIns="45720" rtlCol="0" anchor="ctr"/>
          <a:lstStyle>
            <a:lvl1pPr algn="r">
              <a:defRPr sz="1600">
                <a:solidFill>
                  <a:schemeClr val="tx1"/>
                </a:solidFill>
              </a:defRPr>
            </a:lvl1pPr>
          </a:lstStyle>
          <a:p>
            <a:fld id="{B10D5614-B734-4280-8F57-1D4947433C97}" type="slidenum">
              <a:rPr lang="en-US" smtClean="0"/>
              <a:pPr/>
              <a:t>‹#›</a:t>
            </a:fld>
            <a:endParaRPr lang="en-US"/>
          </a:p>
        </p:txBody>
      </p:sp>
      <p:pic>
        <p:nvPicPr>
          <p:cNvPr id="10" name="Picture 9">
            <a:extLst>
              <a:ext uri="{FF2B5EF4-FFF2-40B4-BE49-F238E27FC236}">
                <a16:creationId xmlns:a16="http://schemas.microsoft.com/office/drawing/2014/main" id="{CA3A7BC6-5835-4A43-AA3B-885E198A2F0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51103"/>
          <a:stretch/>
        </p:blipFill>
        <p:spPr>
          <a:xfrm>
            <a:off x="7355842" y="692696"/>
            <a:ext cx="4611214" cy="6165305"/>
          </a:xfrm>
          <a:prstGeom prst="rect">
            <a:avLst/>
          </a:prstGeom>
        </p:spPr>
      </p:pic>
    </p:spTree>
    <p:extLst>
      <p:ext uri="{BB962C8B-B14F-4D97-AF65-F5344CB8AC3E}">
        <p14:creationId xmlns:p14="http://schemas.microsoft.com/office/powerpoint/2010/main" val="266962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9B90009E-3A48-CB43-9667-F965A176BFE7}"/>
              </a:ext>
            </a:extLst>
          </p:cNvPr>
          <p:cNvGrpSpPr/>
          <p:nvPr userDrawn="1"/>
        </p:nvGrpSpPr>
        <p:grpSpPr>
          <a:xfrm>
            <a:off x="11258072" y="161144"/>
            <a:ext cx="771581" cy="771581"/>
            <a:chOff x="3863078" y="157865"/>
            <a:chExt cx="1442754" cy="1442754"/>
          </a:xfrm>
        </p:grpSpPr>
        <p:sp>
          <p:nvSpPr>
            <p:cNvPr id="8" name="Oval 7">
              <a:extLst>
                <a:ext uri="{FF2B5EF4-FFF2-40B4-BE49-F238E27FC236}">
                  <a16:creationId xmlns:a16="http://schemas.microsoft.com/office/drawing/2014/main" id="{932E07FE-9641-8141-B104-A2961C061A21}"/>
                </a:ext>
              </a:extLst>
            </p:cNvPr>
            <p:cNvSpPr/>
            <p:nvPr/>
          </p:nvSpPr>
          <p:spPr>
            <a:xfrm>
              <a:off x="3863078" y="157865"/>
              <a:ext cx="1442754" cy="14427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defTabSz="1625418"/>
              <a:endParaRPr sz="5689">
                <a:solidFill>
                  <a:schemeClr val="tx1"/>
                </a:solidFill>
              </a:endParaRPr>
            </a:p>
          </p:txBody>
        </p:sp>
        <p:pic>
          <p:nvPicPr>
            <p:cNvPr id="9" name="Picture 8">
              <a:extLst>
                <a:ext uri="{FF2B5EF4-FFF2-40B4-BE49-F238E27FC236}">
                  <a16:creationId xmlns:a16="http://schemas.microsoft.com/office/drawing/2014/main" id="{66355AF6-85E9-E444-BBC8-BD88909F63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1522" y="379442"/>
              <a:ext cx="1025866" cy="957475"/>
            </a:xfrm>
            <a:prstGeom prst="rect">
              <a:avLst/>
            </a:prstGeom>
          </p:spPr>
        </p:pic>
      </p:grpSp>
      <p:sp>
        <p:nvSpPr>
          <p:cNvPr id="11" name="Date Placeholder 3">
            <a:extLst>
              <a:ext uri="{FF2B5EF4-FFF2-40B4-BE49-F238E27FC236}">
                <a16:creationId xmlns:a16="http://schemas.microsoft.com/office/drawing/2014/main" id="{8261628E-116E-0B4C-924B-BFC2DE8D79E6}"/>
              </a:ext>
            </a:extLst>
          </p:cNvPr>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1600">
                <a:solidFill>
                  <a:schemeClr val="tx1"/>
                </a:solidFill>
              </a:defRPr>
            </a:lvl1pPr>
          </a:lstStyle>
          <a:p>
            <a:endParaRPr lang="en-US"/>
          </a:p>
        </p:txBody>
      </p:sp>
      <p:sp>
        <p:nvSpPr>
          <p:cNvPr id="12" name="Footer Placeholder 4">
            <a:extLst>
              <a:ext uri="{FF2B5EF4-FFF2-40B4-BE49-F238E27FC236}">
                <a16:creationId xmlns:a16="http://schemas.microsoft.com/office/drawing/2014/main" id="{42574DD9-46AE-B74D-857F-0419503106A1}"/>
              </a:ext>
            </a:extLst>
          </p:cNvPr>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600">
                <a:solidFill>
                  <a:schemeClr val="tx1"/>
                </a:solidFill>
              </a:defRPr>
            </a:lvl1pPr>
          </a:lstStyle>
          <a:p>
            <a:endParaRPr lang="en-US"/>
          </a:p>
        </p:txBody>
      </p:sp>
      <p:sp>
        <p:nvSpPr>
          <p:cNvPr id="13" name="Slide Number Placeholder 5">
            <a:extLst>
              <a:ext uri="{FF2B5EF4-FFF2-40B4-BE49-F238E27FC236}">
                <a16:creationId xmlns:a16="http://schemas.microsoft.com/office/drawing/2014/main" id="{554F063E-D8B0-6C4A-AF8F-46E0BDB24C63}"/>
              </a:ext>
            </a:extLst>
          </p:cNvPr>
          <p:cNvSpPr>
            <a:spLocks noGrp="1"/>
          </p:cNvSpPr>
          <p:nvPr>
            <p:ph type="sldNum" sz="quarter" idx="4"/>
          </p:nvPr>
        </p:nvSpPr>
        <p:spPr>
          <a:xfrm>
            <a:off x="9329401" y="6474560"/>
            <a:ext cx="2844800" cy="365125"/>
          </a:xfrm>
          <a:prstGeom prst="rect">
            <a:avLst/>
          </a:prstGeom>
        </p:spPr>
        <p:txBody>
          <a:bodyPr vert="horz" lIns="91440" tIns="45720" rIns="91440" bIns="45720" rtlCol="0" anchor="ctr"/>
          <a:lstStyle>
            <a:lvl1pPr algn="r">
              <a:defRPr sz="1600">
                <a:solidFill>
                  <a:schemeClr val="tx1"/>
                </a:solidFill>
              </a:defRPr>
            </a:lvl1pPr>
          </a:lstStyle>
          <a:p>
            <a:fld id="{B10D5614-B734-4280-8F57-1D4947433C97}" type="slidenum">
              <a:rPr lang="en-US" smtClean="0"/>
              <a:pPr/>
              <a:t>‹#›</a:t>
            </a:fld>
            <a:endParaRPr lang="en-US"/>
          </a:p>
        </p:txBody>
      </p:sp>
    </p:spTree>
    <p:extLst>
      <p:ext uri="{BB962C8B-B14F-4D97-AF65-F5344CB8AC3E}">
        <p14:creationId xmlns:p14="http://schemas.microsoft.com/office/powerpoint/2010/main" val="182690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mr-IN" dirty="0"/>
          </a:p>
        </p:txBody>
      </p:sp>
      <p:sp>
        <p:nvSpPr>
          <p:cNvPr id="4" name="Footer Placeholder 3"/>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177C72EC-31E2-0645-A273-82701D9FBC7D}"/>
              </a:ext>
            </a:extLst>
          </p:cNvPr>
          <p:cNvSpPr>
            <a:spLocks noGrp="1"/>
          </p:cNvSpPr>
          <p:nvPr>
            <p:ph type="sldNum" sz="quarter" idx="4"/>
          </p:nvPr>
        </p:nvSpPr>
        <p:spPr>
          <a:xfrm>
            <a:off x="9329401" y="6474560"/>
            <a:ext cx="2844800" cy="365125"/>
          </a:xfrm>
          <a:prstGeom prst="rect">
            <a:avLst/>
          </a:prstGeom>
        </p:spPr>
        <p:txBody>
          <a:bodyPr vert="horz" lIns="91440" tIns="45720" rIns="91440" bIns="45720" rtlCol="0" anchor="ctr"/>
          <a:lstStyle>
            <a:lvl1pPr algn="r">
              <a:defRPr sz="1600">
                <a:solidFill>
                  <a:schemeClr val="tx1"/>
                </a:solidFill>
              </a:defRPr>
            </a:lvl1pPr>
          </a:lstStyle>
          <a:p>
            <a:fld id="{B10D5614-B734-4280-8F57-1D4947433C97}" type="slidenum">
              <a:rPr lang="en-US" smtClean="0"/>
              <a:pPr/>
              <a:t>‹#›</a:t>
            </a:fld>
            <a:endParaRPr lang="en-US"/>
          </a:p>
        </p:txBody>
      </p:sp>
    </p:spTree>
    <p:extLst>
      <p:ext uri="{BB962C8B-B14F-4D97-AF65-F5344CB8AC3E}">
        <p14:creationId xmlns:p14="http://schemas.microsoft.com/office/powerpoint/2010/main" val="427142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C8F55FAD-8A53-ED42-8C06-9051FF084430}"/>
              </a:ext>
            </a:extLst>
          </p:cNvPr>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1600">
                <a:solidFill>
                  <a:schemeClr val="bg1"/>
                </a:solidFill>
              </a:defRPr>
            </a:lvl1pPr>
          </a:lstStyle>
          <a:p>
            <a:endParaRPr lang="en-US"/>
          </a:p>
        </p:txBody>
      </p:sp>
      <p:sp>
        <p:nvSpPr>
          <p:cNvPr id="7" name="Footer Placeholder 4">
            <a:extLst>
              <a:ext uri="{FF2B5EF4-FFF2-40B4-BE49-F238E27FC236}">
                <a16:creationId xmlns:a16="http://schemas.microsoft.com/office/drawing/2014/main" id="{7A16F9C2-8578-3E44-9723-EB36A4C44AAF}"/>
              </a:ext>
            </a:extLst>
          </p:cNvPr>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600">
                <a:solidFill>
                  <a:schemeClr val="bg1"/>
                </a:solidFill>
              </a:defRPr>
            </a:lvl1pPr>
          </a:lstStyle>
          <a:p>
            <a:endParaRPr lang="en-US"/>
          </a:p>
        </p:txBody>
      </p:sp>
      <p:sp>
        <p:nvSpPr>
          <p:cNvPr id="5" name="Slide Number Placeholder 5">
            <a:extLst>
              <a:ext uri="{FF2B5EF4-FFF2-40B4-BE49-F238E27FC236}">
                <a16:creationId xmlns:a16="http://schemas.microsoft.com/office/drawing/2014/main" id="{8313E316-11A0-E044-9609-15403A269A82}"/>
              </a:ext>
            </a:extLst>
          </p:cNvPr>
          <p:cNvSpPr>
            <a:spLocks noGrp="1"/>
          </p:cNvSpPr>
          <p:nvPr>
            <p:ph type="sldNum" sz="quarter" idx="4"/>
          </p:nvPr>
        </p:nvSpPr>
        <p:spPr>
          <a:xfrm>
            <a:off x="9329401" y="6474559"/>
            <a:ext cx="2844800" cy="365125"/>
          </a:xfrm>
          <a:prstGeom prst="rect">
            <a:avLst/>
          </a:prstGeom>
        </p:spPr>
        <p:txBody>
          <a:bodyPr vert="horz" lIns="91440" tIns="45720" rIns="91440" bIns="45720" rtlCol="0" anchor="ctr"/>
          <a:lstStyle>
            <a:lvl1pPr algn="r">
              <a:defRPr sz="1800">
                <a:solidFill>
                  <a:schemeClr val="bg1"/>
                </a:solidFill>
              </a:defRPr>
            </a:lvl1pPr>
          </a:lstStyle>
          <a:p>
            <a:fld id="{B10D5614-B734-4280-8F57-1D4947433C97}" type="slidenum">
              <a:rPr lang="en-US" smtClean="0"/>
              <a:pPr/>
              <a:t>‹#›</a:t>
            </a:fld>
            <a:endParaRPr lang="en-US"/>
          </a:p>
        </p:txBody>
      </p:sp>
    </p:spTree>
    <p:extLst>
      <p:ext uri="{BB962C8B-B14F-4D97-AF65-F5344CB8AC3E}">
        <p14:creationId xmlns:p14="http://schemas.microsoft.com/office/powerpoint/2010/main" val="2084936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1600">
                <a:solidFill>
                  <a:schemeClr val="tx1"/>
                </a:solidFill>
              </a:defRPr>
            </a:lvl1pPr>
          </a:lstStyle>
          <a:p>
            <a:endParaRPr lang="en-US"/>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600">
                <a:solidFill>
                  <a:schemeClr val="tx1"/>
                </a:solidFill>
              </a:defRPr>
            </a:lvl1pPr>
          </a:lstStyle>
          <a:p>
            <a:endParaRPr lang="en-US"/>
          </a:p>
        </p:txBody>
      </p:sp>
      <p:sp>
        <p:nvSpPr>
          <p:cNvPr id="6" name="Slide Number Placeholder 5"/>
          <p:cNvSpPr>
            <a:spLocks noGrp="1"/>
          </p:cNvSpPr>
          <p:nvPr>
            <p:ph type="sldNum" sz="quarter" idx="4"/>
          </p:nvPr>
        </p:nvSpPr>
        <p:spPr>
          <a:xfrm>
            <a:off x="9329401" y="6474560"/>
            <a:ext cx="2844800" cy="365125"/>
          </a:xfrm>
          <a:prstGeom prst="rect">
            <a:avLst/>
          </a:prstGeom>
        </p:spPr>
        <p:txBody>
          <a:bodyPr vert="horz" lIns="91440" tIns="45720" rIns="91440" bIns="45720" rtlCol="0" anchor="ctr"/>
          <a:lstStyle>
            <a:lvl1pPr algn="r">
              <a:defRPr sz="1600">
                <a:solidFill>
                  <a:schemeClr val="tx1"/>
                </a:solidFill>
              </a:defRPr>
            </a:lvl1pPr>
          </a:lstStyle>
          <a:p>
            <a:fld id="{B10D5614-B734-4280-8F57-1D4947433C97}" type="slidenum">
              <a:rPr lang="en-US" smtClean="0"/>
              <a:pPr/>
              <a:t>‹#›</a:t>
            </a:fld>
            <a:endParaRPr lang="en-US"/>
          </a:p>
        </p:txBody>
      </p:sp>
    </p:spTree>
    <p:extLst>
      <p:ext uri="{BB962C8B-B14F-4D97-AF65-F5344CB8AC3E}">
        <p14:creationId xmlns:p14="http://schemas.microsoft.com/office/powerpoint/2010/main" val="11280240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hdr="0" ftr="0" dt="0"/>
  <p:txStyles>
    <p:titleStyle>
      <a:lvl1pPr algn="l" defTabSz="1219050" rtl="0" eaLnBrk="1" latinLnBrk="0" hangingPunct="1">
        <a:spcBef>
          <a:spcPct val="0"/>
        </a:spcBef>
        <a:buNone/>
        <a:defRPr sz="4267" b="0" kern="1200">
          <a:solidFill>
            <a:schemeClr val="tx1"/>
          </a:solidFill>
          <a:latin typeface="Franklin Gothic Book"/>
          <a:ea typeface="+mj-ea"/>
          <a:cs typeface="Franklin Gothic Book"/>
        </a:defRPr>
      </a:lvl1pPr>
    </p:titleStyle>
    <p:bodyStyle>
      <a:lvl1pPr marL="457143" indent="-457143" algn="l" defTabSz="1219050" rtl="0" eaLnBrk="1" latinLnBrk="0" hangingPunct="1">
        <a:spcBef>
          <a:spcPct val="20000"/>
        </a:spcBef>
        <a:buFont typeface="Arial" pitchFamily="34" charset="0"/>
        <a:buChar char="•"/>
        <a:defRPr sz="2133" kern="1200">
          <a:solidFill>
            <a:schemeClr val="tx1"/>
          </a:solidFill>
          <a:latin typeface="Calibri" panose="020F0502020204030204" pitchFamily="34" charset="0"/>
          <a:ea typeface="Lato" panose="020F0502020204030203" pitchFamily="34" charset="0"/>
          <a:cs typeface="Calibri" panose="020F0502020204030204" pitchFamily="34" charset="0"/>
        </a:defRPr>
      </a:lvl1pPr>
      <a:lvl2pPr marL="990478" indent="-380953" algn="l" defTabSz="1219050" rtl="0" eaLnBrk="1" latinLnBrk="0" hangingPunct="1">
        <a:spcBef>
          <a:spcPct val="20000"/>
        </a:spcBef>
        <a:buFont typeface="Arial" pitchFamily="34" charset="0"/>
        <a:buChar char="–"/>
        <a:defRPr sz="1867" kern="1200">
          <a:solidFill>
            <a:schemeClr val="tx1"/>
          </a:solidFill>
          <a:latin typeface="Calibri" panose="020F0502020204030204" pitchFamily="34" charset="0"/>
          <a:ea typeface="Lato" panose="020F0502020204030203" pitchFamily="34" charset="0"/>
          <a:cs typeface="Calibri" panose="020F0502020204030204" pitchFamily="34" charset="0"/>
        </a:defRPr>
      </a:lvl2pPr>
      <a:lvl3pPr marL="1523811" indent="-304760" algn="l" defTabSz="1219050" rtl="0" eaLnBrk="1" latinLnBrk="0" hangingPunct="1">
        <a:spcBef>
          <a:spcPct val="20000"/>
        </a:spcBef>
        <a:buFont typeface="Arial" pitchFamily="34" charset="0"/>
        <a:buChar char="•"/>
        <a:defRPr sz="1600" kern="1200">
          <a:solidFill>
            <a:schemeClr val="tx1"/>
          </a:solidFill>
          <a:latin typeface="Calibri" panose="020F0502020204030204" pitchFamily="34" charset="0"/>
          <a:ea typeface="Lato" panose="020F0502020204030203" pitchFamily="34" charset="0"/>
          <a:cs typeface="Calibri" panose="020F0502020204030204" pitchFamily="34" charset="0"/>
        </a:defRPr>
      </a:lvl3pPr>
      <a:lvl4pPr marL="2133333" indent="-304760" algn="l" defTabSz="1219050" rtl="0" eaLnBrk="1" latinLnBrk="0" hangingPunct="1">
        <a:spcBef>
          <a:spcPct val="20000"/>
        </a:spcBef>
        <a:buFont typeface="Arial" pitchFamily="34" charset="0"/>
        <a:buChar char="–"/>
        <a:defRPr sz="1467" kern="1200">
          <a:solidFill>
            <a:schemeClr val="tx1"/>
          </a:solidFill>
          <a:latin typeface="Calibri" panose="020F0502020204030204" pitchFamily="34" charset="0"/>
          <a:ea typeface="Lato" panose="020F0502020204030203" pitchFamily="34" charset="0"/>
          <a:cs typeface="Calibri" panose="020F0502020204030204" pitchFamily="34" charset="0"/>
        </a:defRPr>
      </a:lvl4pPr>
      <a:lvl5pPr marL="2742858" indent="-304760" algn="l" defTabSz="1219050" rtl="0" eaLnBrk="1" latinLnBrk="0" hangingPunct="1">
        <a:spcBef>
          <a:spcPct val="20000"/>
        </a:spcBef>
        <a:buFont typeface="Arial" pitchFamily="34" charset="0"/>
        <a:buChar char="»"/>
        <a:defRPr sz="1467" kern="1200">
          <a:solidFill>
            <a:schemeClr val="tx1"/>
          </a:solidFill>
          <a:latin typeface="Calibri" panose="020F0502020204030204" pitchFamily="34" charset="0"/>
          <a:ea typeface="Lato" panose="020F0502020204030203" pitchFamily="34" charset="0"/>
          <a:cs typeface="Calibri" panose="020F0502020204030204" pitchFamily="34" charset="0"/>
        </a:defRPr>
      </a:lvl5pPr>
      <a:lvl6pPr marL="3352380" indent="-304760" algn="l" defTabSz="121905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906" indent="-304760" algn="l" defTabSz="121905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430" indent="-304760" algn="l" defTabSz="121905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953" indent="-304760" algn="l" defTabSz="121905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50" rtl="0" eaLnBrk="1" latinLnBrk="0" hangingPunct="1">
        <a:defRPr sz="2400" kern="1200">
          <a:solidFill>
            <a:schemeClr val="tx1"/>
          </a:solidFill>
          <a:latin typeface="+mn-lt"/>
          <a:ea typeface="+mn-ea"/>
          <a:cs typeface="+mn-cs"/>
        </a:defRPr>
      </a:lvl1pPr>
      <a:lvl2pPr marL="609523" algn="l" defTabSz="1219050" rtl="0" eaLnBrk="1" latinLnBrk="0" hangingPunct="1">
        <a:defRPr sz="2400" kern="1200">
          <a:solidFill>
            <a:schemeClr val="tx1"/>
          </a:solidFill>
          <a:latin typeface="+mn-lt"/>
          <a:ea typeface="+mn-ea"/>
          <a:cs typeface="+mn-cs"/>
        </a:defRPr>
      </a:lvl2pPr>
      <a:lvl3pPr marL="1219050" algn="l" defTabSz="1219050" rtl="0" eaLnBrk="1" latinLnBrk="0" hangingPunct="1">
        <a:defRPr sz="2400" kern="1200">
          <a:solidFill>
            <a:schemeClr val="tx1"/>
          </a:solidFill>
          <a:latin typeface="+mn-lt"/>
          <a:ea typeface="+mn-ea"/>
          <a:cs typeface="+mn-cs"/>
        </a:defRPr>
      </a:lvl3pPr>
      <a:lvl4pPr marL="1828573" algn="l" defTabSz="1219050" rtl="0" eaLnBrk="1" latinLnBrk="0" hangingPunct="1">
        <a:defRPr sz="2400" kern="1200">
          <a:solidFill>
            <a:schemeClr val="tx1"/>
          </a:solidFill>
          <a:latin typeface="+mn-lt"/>
          <a:ea typeface="+mn-ea"/>
          <a:cs typeface="+mn-cs"/>
        </a:defRPr>
      </a:lvl4pPr>
      <a:lvl5pPr marL="2438098" algn="l" defTabSz="1219050" rtl="0" eaLnBrk="1" latinLnBrk="0" hangingPunct="1">
        <a:defRPr sz="2400" kern="1200">
          <a:solidFill>
            <a:schemeClr val="tx1"/>
          </a:solidFill>
          <a:latin typeface="+mn-lt"/>
          <a:ea typeface="+mn-ea"/>
          <a:cs typeface="+mn-cs"/>
        </a:defRPr>
      </a:lvl5pPr>
      <a:lvl6pPr marL="3047620" algn="l" defTabSz="1219050" rtl="0" eaLnBrk="1" latinLnBrk="0" hangingPunct="1">
        <a:defRPr sz="2400" kern="1200">
          <a:solidFill>
            <a:schemeClr val="tx1"/>
          </a:solidFill>
          <a:latin typeface="+mn-lt"/>
          <a:ea typeface="+mn-ea"/>
          <a:cs typeface="+mn-cs"/>
        </a:defRPr>
      </a:lvl6pPr>
      <a:lvl7pPr marL="3657143" algn="l" defTabSz="1219050" rtl="0" eaLnBrk="1" latinLnBrk="0" hangingPunct="1">
        <a:defRPr sz="2400" kern="1200">
          <a:solidFill>
            <a:schemeClr val="tx1"/>
          </a:solidFill>
          <a:latin typeface="+mn-lt"/>
          <a:ea typeface="+mn-ea"/>
          <a:cs typeface="+mn-cs"/>
        </a:defRPr>
      </a:lvl7pPr>
      <a:lvl8pPr marL="4266667" algn="l" defTabSz="1219050" rtl="0" eaLnBrk="1" latinLnBrk="0" hangingPunct="1">
        <a:defRPr sz="2400" kern="1200">
          <a:solidFill>
            <a:schemeClr val="tx1"/>
          </a:solidFill>
          <a:latin typeface="+mn-lt"/>
          <a:ea typeface="+mn-ea"/>
          <a:cs typeface="+mn-cs"/>
        </a:defRPr>
      </a:lvl8pPr>
      <a:lvl9pPr marL="4876191" algn="l" defTabSz="121905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studyineurope.eu/ects-syste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5.tiff"/><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7.xml"/><Relationship Id="rId1" Type="http://schemas.openxmlformats.org/officeDocument/2006/relationships/slideLayout" Target="../slideLayouts/slideLayout3.xml"/><Relationship Id="rId4" Type="http://schemas.openxmlformats.org/officeDocument/2006/relationships/slide" Target="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7AEC5CA-F864-BD42-82C5-2F6CCF2702F5}"/>
              </a:ext>
            </a:extLst>
          </p:cNvPr>
          <p:cNvSpPr>
            <a:spLocks noGrp="1"/>
          </p:cNvSpPr>
          <p:nvPr>
            <p:ph type="ctrTitle"/>
          </p:nvPr>
        </p:nvSpPr>
        <p:spPr>
          <a:xfrm>
            <a:off x="551384" y="2683541"/>
            <a:ext cx="6937447" cy="1457791"/>
          </a:xfrm>
        </p:spPr>
        <p:txBody>
          <a:bodyPr>
            <a:noAutofit/>
          </a:bodyPr>
          <a:lstStyle/>
          <a:p>
            <a:pPr algn="l"/>
            <a:r>
              <a:rPr lang="en-US" sz="4400" b="1" dirty="0">
                <a:latin typeface="Franklin Gothic Book" panose="020B0503020102020204" pitchFamily="34" charset="0"/>
              </a:rPr>
              <a:t>KEBIJAKAN </a:t>
            </a:r>
            <a:br>
              <a:rPr lang="en-US" sz="4400" b="1" dirty="0">
                <a:latin typeface="Franklin Gothic Book" panose="020B0503020102020204" pitchFamily="34" charset="0"/>
              </a:rPr>
            </a:br>
            <a:r>
              <a:rPr lang="en-US" sz="4400" b="1" dirty="0">
                <a:solidFill>
                  <a:schemeClr val="accent2">
                    <a:lumMod val="50000"/>
                  </a:schemeClr>
                </a:solidFill>
                <a:latin typeface="Franklin Gothic Book" panose="020B0503020102020204" pitchFamily="34" charset="0"/>
              </a:rPr>
              <a:t>PENDIDIKAN JARAK JAUH</a:t>
            </a:r>
          </a:p>
        </p:txBody>
      </p:sp>
      <p:grpSp>
        <p:nvGrpSpPr>
          <p:cNvPr id="15" name="Group 14">
            <a:extLst>
              <a:ext uri="{FF2B5EF4-FFF2-40B4-BE49-F238E27FC236}">
                <a16:creationId xmlns:a16="http://schemas.microsoft.com/office/drawing/2014/main" id="{9511E17C-ED4E-D448-939A-880CCFDFC090}"/>
              </a:ext>
            </a:extLst>
          </p:cNvPr>
          <p:cNvGrpSpPr/>
          <p:nvPr/>
        </p:nvGrpSpPr>
        <p:grpSpPr>
          <a:xfrm>
            <a:off x="553505" y="659048"/>
            <a:ext cx="1401800" cy="1401800"/>
            <a:chOff x="3863078" y="157865"/>
            <a:chExt cx="1442754" cy="1442754"/>
          </a:xfrm>
        </p:grpSpPr>
        <p:sp>
          <p:nvSpPr>
            <p:cNvPr id="16" name="Oval 15">
              <a:extLst>
                <a:ext uri="{FF2B5EF4-FFF2-40B4-BE49-F238E27FC236}">
                  <a16:creationId xmlns:a16="http://schemas.microsoft.com/office/drawing/2014/main" id="{1D8EE4A3-CAF4-684E-ADE3-3E9C8DAED5A6}"/>
                </a:ext>
              </a:extLst>
            </p:cNvPr>
            <p:cNvSpPr/>
            <p:nvPr/>
          </p:nvSpPr>
          <p:spPr>
            <a:xfrm>
              <a:off x="3863078" y="157865"/>
              <a:ext cx="1442754" cy="14427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prstTxWarp prst="textNoShape">
                <a:avLst/>
              </a:prstTxWarp>
              <a:noAutofit/>
            </a:bodyPr>
            <a:lstStyle/>
            <a:p>
              <a:pPr algn="ctr" defTabSz="1219050">
                <a:defRPr/>
              </a:pPr>
              <a:endParaRPr sz="4267">
                <a:solidFill>
                  <a:srgbClr val="000000"/>
                </a:solidFill>
                <a:latin typeface="Calibri"/>
              </a:endParaRPr>
            </a:p>
          </p:txBody>
        </p:sp>
        <p:pic>
          <p:nvPicPr>
            <p:cNvPr id="17" name="Picture 16">
              <a:extLst>
                <a:ext uri="{FF2B5EF4-FFF2-40B4-BE49-F238E27FC236}">
                  <a16:creationId xmlns:a16="http://schemas.microsoft.com/office/drawing/2014/main" id="{563C4F90-393C-894D-B16F-C8798AF48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1522" y="379442"/>
              <a:ext cx="1025866" cy="957475"/>
            </a:xfrm>
            <a:prstGeom prst="rect">
              <a:avLst/>
            </a:prstGeom>
          </p:spPr>
        </p:pic>
      </p:grpSp>
      <p:cxnSp>
        <p:nvCxnSpPr>
          <p:cNvPr id="14" name="Straight Connector 13">
            <a:extLst>
              <a:ext uri="{FF2B5EF4-FFF2-40B4-BE49-F238E27FC236}">
                <a16:creationId xmlns:a16="http://schemas.microsoft.com/office/drawing/2014/main" id="{B396D2DB-4457-5742-93BA-F656082769CE}"/>
              </a:ext>
            </a:extLst>
          </p:cNvPr>
          <p:cNvCxnSpPr>
            <a:cxnSpLocks/>
          </p:cNvCxnSpPr>
          <p:nvPr/>
        </p:nvCxnSpPr>
        <p:spPr>
          <a:xfrm>
            <a:off x="597896" y="4668634"/>
            <a:ext cx="2351584" cy="0"/>
          </a:xfrm>
          <a:prstGeom prst="line">
            <a:avLst/>
          </a:prstGeom>
          <a:ln w="571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5E3D011-5764-614D-9430-6389B8994574}"/>
              </a:ext>
            </a:extLst>
          </p:cNvPr>
          <p:cNvSpPr>
            <a:spLocks noGrp="1"/>
          </p:cNvSpPr>
          <p:nvPr>
            <p:ph type="sldNum" sz="quarter" idx="4"/>
          </p:nvPr>
        </p:nvSpPr>
        <p:spPr>
          <a:xfrm>
            <a:off x="9329401" y="6474560"/>
            <a:ext cx="2844800" cy="365125"/>
          </a:xfrm>
        </p:spPr>
        <p:txBody>
          <a:bodyPr/>
          <a:lstStyle/>
          <a:p>
            <a:pPr defTabSz="1219050">
              <a:defRPr/>
            </a:pPr>
            <a:fld id="{B10D5614-B734-4280-8F57-1D4947433C97}" type="slidenum">
              <a:rPr lang="en-US">
                <a:latin typeface="Calibri"/>
              </a:rPr>
              <a:pPr defTabSz="1219050">
                <a:defRPr/>
              </a:pPr>
              <a:t>1</a:t>
            </a:fld>
            <a:endParaRPr lang="en-US">
              <a:latin typeface="Calibri"/>
            </a:endParaRPr>
          </a:p>
        </p:txBody>
      </p:sp>
      <p:sp>
        <p:nvSpPr>
          <p:cNvPr id="11" name="TextBox 12">
            <a:extLst>
              <a:ext uri="{FF2B5EF4-FFF2-40B4-BE49-F238E27FC236}">
                <a16:creationId xmlns:a16="http://schemas.microsoft.com/office/drawing/2014/main" id="{C20A3275-CA78-F64B-9C71-B07509E1AF7B}"/>
              </a:ext>
            </a:extLst>
          </p:cNvPr>
          <p:cNvSpPr txBox="1">
            <a:spLocks noChangeArrowheads="1"/>
          </p:cNvSpPr>
          <p:nvPr/>
        </p:nvSpPr>
        <p:spPr bwMode="auto">
          <a:xfrm>
            <a:off x="551384" y="5295480"/>
            <a:ext cx="6336704" cy="9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1400">
                <a:solidFill>
                  <a:srgbClr val="000000"/>
                </a:solidFill>
                <a:latin typeface="Calibri" charset="0"/>
              </a:defRPr>
            </a:lvl1pPr>
            <a:lvl2pPr marL="742950" indent="-285750">
              <a:spcBef>
                <a:spcPct val="20000"/>
              </a:spcBef>
              <a:buFont typeface="Arial" charset="0"/>
              <a:buChar char="–"/>
              <a:defRPr sz="1200">
                <a:solidFill>
                  <a:srgbClr val="000000"/>
                </a:solidFill>
                <a:latin typeface="Calibri" charset="0"/>
              </a:defRPr>
            </a:lvl2pPr>
            <a:lvl3pPr marL="1143000" indent="-228600">
              <a:spcBef>
                <a:spcPct val="20000"/>
              </a:spcBef>
              <a:buFont typeface="Arial" charset="0"/>
              <a:buChar char="•"/>
              <a:defRPr sz="1100">
                <a:solidFill>
                  <a:srgbClr val="000000"/>
                </a:solidFill>
                <a:latin typeface="Calibri" charset="0"/>
              </a:defRPr>
            </a:lvl3pPr>
            <a:lvl4pPr marL="1600200" indent="-228600">
              <a:spcBef>
                <a:spcPct val="20000"/>
              </a:spcBef>
              <a:buFont typeface="Arial" charset="0"/>
              <a:buChar char="–"/>
              <a:defRPr sz="1000">
                <a:solidFill>
                  <a:srgbClr val="000000"/>
                </a:solidFill>
                <a:latin typeface="Calibri" charset="0"/>
              </a:defRPr>
            </a:lvl4pPr>
            <a:lvl5pPr marL="2057400" indent="-228600">
              <a:spcBef>
                <a:spcPct val="20000"/>
              </a:spcBef>
              <a:buFont typeface="Arial" charset="0"/>
              <a:buChar char="»"/>
              <a:defRPr sz="1000">
                <a:solidFill>
                  <a:srgbClr val="000000"/>
                </a:solidFill>
                <a:latin typeface="Calibri" charset="0"/>
              </a:defRPr>
            </a:lvl5pPr>
            <a:lvl6pPr marL="2514600" indent="-228600" eaLnBrk="0" fontAlgn="base" hangingPunct="0">
              <a:spcBef>
                <a:spcPct val="20000"/>
              </a:spcBef>
              <a:spcAft>
                <a:spcPct val="0"/>
              </a:spcAft>
              <a:buFont typeface="Arial" charset="0"/>
              <a:buChar char="»"/>
              <a:defRPr sz="1000">
                <a:solidFill>
                  <a:srgbClr val="000000"/>
                </a:solidFill>
                <a:latin typeface="Calibri" charset="0"/>
              </a:defRPr>
            </a:lvl6pPr>
            <a:lvl7pPr marL="2971800" indent="-228600" eaLnBrk="0" fontAlgn="base" hangingPunct="0">
              <a:spcBef>
                <a:spcPct val="20000"/>
              </a:spcBef>
              <a:spcAft>
                <a:spcPct val="0"/>
              </a:spcAft>
              <a:buFont typeface="Arial" charset="0"/>
              <a:buChar char="»"/>
              <a:defRPr sz="1000">
                <a:solidFill>
                  <a:srgbClr val="000000"/>
                </a:solidFill>
                <a:latin typeface="Calibri" charset="0"/>
              </a:defRPr>
            </a:lvl7pPr>
            <a:lvl8pPr marL="3429000" indent="-228600" eaLnBrk="0" fontAlgn="base" hangingPunct="0">
              <a:spcBef>
                <a:spcPct val="20000"/>
              </a:spcBef>
              <a:spcAft>
                <a:spcPct val="0"/>
              </a:spcAft>
              <a:buFont typeface="Arial" charset="0"/>
              <a:buChar char="»"/>
              <a:defRPr sz="1000">
                <a:solidFill>
                  <a:srgbClr val="000000"/>
                </a:solidFill>
                <a:latin typeface="Calibri" charset="0"/>
              </a:defRPr>
            </a:lvl8pPr>
            <a:lvl9pPr marL="3886200" indent="-228600" eaLnBrk="0" fontAlgn="base" hangingPunct="0">
              <a:spcBef>
                <a:spcPct val="20000"/>
              </a:spcBef>
              <a:spcAft>
                <a:spcPct val="0"/>
              </a:spcAft>
              <a:buFont typeface="Arial" charset="0"/>
              <a:buChar char="»"/>
              <a:defRPr sz="1000">
                <a:solidFill>
                  <a:srgbClr val="000000"/>
                </a:solidFill>
                <a:latin typeface="Calibri" charset="0"/>
              </a:defRPr>
            </a:lvl9pPr>
          </a:lstStyle>
          <a:p>
            <a:pPr defTabSz="1219200">
              <a:spcBef>
                <a:spcPts val="0"/>
              </a:spcBef>
              <a:buNone/>
            </a:pPr>
            <a:r>
              <a:rPr lang="en-US" sz="1867" dirty="0">
                <a:solidFill>
                  <a:schemeClr val="tx1"/>
                </a:solidFill>
                <a:latin typeface="Franklin Gothic Book" charset="0"/>
                <a:ea typeface="Franklin Gothic Book" charset="0"/>
                <a:cs typeface="Franklin Gothic Book" charset="0"/>
              </a:rPr>
              <a:t>Direktur Jenderal Pembelajaran dan Kemahasiswaan</a:t>
            </a:r>
          </a:p>
          <a:p>
            <a:pPr defTabSz="1219200">
              <a:spcBef>
                <a:spcPts val="0"/>
              </a:spcBef>
              <a:buNone/>
            </a:pPr>
            <a:r>
              <a:rPr lang="en-US" sz="1867" dirty="0">
                <a:solidFill>
                  <a:schemeClr val="tx1"/>
                </a:solidFill>
                <a:latin typeface="Franklin Gothic Book" charset="0"/>
                <a:ea typeface="Franklin Gothic Book" charset="0"/>
                <a:cs typeface="Franklin Gothic Book" charset="0"/>
              </a:rPr>
              <a:t>KEMENTERIAN RISET, TEKNOLOGI, DAN PENDIDIKAN TINGGI </a:t>
            </a:r>
          </a:p>
          <a:p>
            <a:pPr defTabSz="1219200">
              <a:spcBef>
                <a:spcPts val="0"/>
              </a:spcBef>
              <a:buNone/>
            </a:pPr>
            <a:r>
              <a:rPr lang="en-US" sz="1867" dirty="0">
                <a:solidFill>
                  <a:schemeClr val="tx1"/>
                </a:solidFill>
                <a:latin typeface="Franklin Gothic Book" charset="0"/>
                <a:ea typeface="Franklin Gothic Book" charset="0"/>
                <a:cs typeface="Franklin Gothic Book" charset="0"/>
              </a:rPr>
              <a:t>Bandung, 19 Agustus 2019</a:t>
            </a:r>
          </a:p>
        </p:txBody>
      </p:sp>
      <p:sp>
        <p:nvSpPr>
          <p:cNvPr id="12" name="TextBox 14">
            <a:extLst>
              <a:ext uri="{FF2B5EF4-FFF2-40B4-BE49-F238E27FC236}">
                <a16:creationId xmlns:a16="http://schemas.microsoft.com/office/drawing/2014/main" id="{8F6596CE-F81C-FD4E-BF72-8CDC75434C4D}"/>
              </a:ext>
            </a:extLst>
          </p:cNvPr>
          <p:cNvSpPr txBox="1">
            <a:spLocks noChangeArrowheads="1"/>
          </p:cNvSpPr>
          <p:nvPr/>
        </p:nvSpPr>
        <p:spPr bwMode="auto">
          <a:xfrm>
            <a:off x="551385" y="4764026"/>
            <a:ext cx="2808312"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1400">
                <a:solidFill>
                  <a:srgbClr val="000000"/>
                </a:solidFill>
                <a:latin typeface="Calibri" charset="0"/>
              </a:defRPr>
            </a:lvl1pPr>
            <a:lvl2pPr marL="742950" indent="-285750">
              <a:spcBef>
                <a:spcPct val="20000"/>
              </a:spcBef>
              <a:buFont typeface="Arial" charset="0"/>
              <a:buChar char="–"/>
              <a:defRPr sz="1200">
                <a:solidFill>
                  <a:srgbClr val="000000"/>
                </a:solidFill>
                <a:latin typeface="Calibri" charset="0"/>
              </a:defRPr>
            </a:lvl2pPr>
            <a:lvl3pPr marL="1143000" indent="-228600">
              <a:spcBef>
                <a:spcPct val="20000"/>
              </a:spcBef>
              <a:buFont typeface="Arial" charset="0"/>
              <a:buChar char="•"/>
              <a:defRPr sz="1100">
                <a:solidFill>
                  <a:srgbClr val="000000"/>
                </a:solidFill>
                <a:latin typeface="Calibri" charset="0"/>
              </a:defRPr>
            </a:lvl3pPr>
            <a:lvl4pPr marL="1600200" indent="-228600">
              <a:spcBef>
                <a:spcPct val="20000"/>
              </a:spcBef>
              <a:buFont typeface="Arial" charset="0"/>
              <a:buChar char="–"/>
              <a:defRPr sz="1000">
                <a:solidFill>
                  <a:srgbClr val="000000"/>
                </a:solidFill>
                <a:latin typeface="Calibri" charset="0"/>
              </a:defRPr>
            </a:lvl4pPr>
            <a:lvl5pPr marL="2057400" indent="-228600">
              <a:spcBef>
                <a:spcPct val="20000"/>
              </a:spcBef>
              <a:buFont typeface="Arial" charset="0"/>
              <a:buChar char="»"/>
              <a:defRPr sz="1000">
                <a:solidFill>
                  <a:srgbClr val="000000"/>
                </a:solidFill>
                <a:latin typeface="Calibri" charset="0"/>
              </a:defRPr>
            </a:lvl5pPr>
            <a:lvl6pPr marL="2514600" indent="-228600" eaLnBrk="0" fontAlgn="base" hangingPunct="0">
              <a:spcBef>
                <a:spcPct val="20000"/>
              </a:spcBef>
              <a:spcAft>
                <a:spcPct val="0"/>
              </a:spcAft>
              <a:buFont typeface="Arial" charset="0"/>
              <a:buChar char="»"/>
              <a:defRPr sz="1000">
                <a:solidFill>
                  <a:srgbClr val="000000"/>
                </a:solidFill>
                <a:latin typeface="Calibri" charset="0"/>
              </a:defRPr>
            </a:lvl6pPr>
            <a:lvl7pPr marL="2971800" indent="-228600" eaLnBrk="0" fontAlgn="base" hangingPunct="0">
              <a:spcBef>
                <a:spcPct val="20000"/>
              </a:spcBef>
              <a:spcAft>
                <a:spcPct val="0"/>
              </a:spcAft>
              <a:buFont typeface="Arial" charset="0"/>
              <a:buChar char="»"/>
              <a:defRPr sz="1000">
                <a:solidFill>
                  <a:srgbClr val="000000"/>
                </a:solidFill>
                <a:latin typeface="Calibri" charset="0"/>
              </a:defRPr>
            </a:lvl7pPr>
            <a:lvl8pPr marL="3429000" indent="-228600" eaLnBrk="0" fontAlgn="base" hangingPunct="0">
              <a:spcBef>
                <a:spcPct val="20000"/>
              </a:spcBef>
              <a:spcAft>
                <a:spcPct val="0"/>
              </a:spcAft>
              <a:buFont typeface="Arial" charset="0"/>
              <a:buChar char="»"/>
              <a:defRPr sz="1000">
                <a:solidFill>
                  <a:srgbClr val="000000"/>
                </a:solidFill>
                <a:latin typeface="Calibri" charset="0"/>
              </a:defRPr>
            </a:lvl8pPr>
            <a:lvl9pPr marL="3886200" indent="-228600" eaLnBrk="0" fontAlgn="base" hangingPunct="0">
              <a:spcBef>
                <a:spcPct val="20000"/>
              </a:spcBef>
              <a:spcAft>
                <a:spcPct val="0"/>
              </a:spcAft>
              <a:buFont typeface="Arial" charset="0"/>
              <a:buChar char="»"/>
              <a:defRPr sz="1000">
                <a:solidFill>
                  <a:srgbClr val="000000"/>
                </a:solidFill>
                <a:latin typeface="Calibri" charset="0"/>
              </a:defRPr>
            </a:lvl9pPr>
          </a:lstStyle>
          <a:p>
            <a:pPr defTabSz="1219200">
              <a:spcBef>
                <a:spcPct val="0"/>
              </a:spcBef>
              <a:buNone/>
              <a:defRPr/>
            </a:pPr>
            <a:r>
              <a:rPr lang="en-US" altLang="en-US" sz="2133" b="1" noProof="1">
                <a:solidFill>
                  <a:schemeClr val="tx1"/>
                </a:solidFill>
                <a:latin typeface="Franklin Gothic Book" charset="0"/>
                <a:ea typeface="Franklin Gothic Book" charset="0"/>
                <a:cs typeface="Franklin Gothic Book" charset="0"/>
              </a:rPr>
              <a:t>I s m u n a n d a r</a:t>
            </a:r>
          </a:p>
        </p:txBody>
      </p:sp>
    </p:spTree>
    <p:extLst>
      <p:ext uri="{BB962C8B-B14F-4D97-AF65-F5344CB8AC3E}">
        <p14:creationId xmlns:p14="http://schemas.microsoft.com/office/powerpoint/2010/main" val="236952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a:extLst>
              <a:ext uri="{FF2B5EF4-FFF2-40B4-BE49-F238E27FC236}">
                <a16:creationId xmlns:a16="http://schemas.microsoft.com/office/drawing/2014/main" id="{2E0B3461-84C0-8C4D-B37E-F86BBEAFB62A}"/>
              </a:ext>
            </a:extLst>
          </p:cNvPr>
          <p:cNvSpPr/>
          <p:nvPr/>
        </p:nvSpPr>
        <p:spPr>
          <a:xfrm>
            <a:off x="479376" y="0"/>
            <a:ext cx="3400751" cy="5805264"/>
          </a:xfrm>
          <a:prstGeom prst="round2SameRect">
            <a:avLst>
              <a:gd name="adj1" fmla="val 0"/>
              <a:gd name="adj2" fmla="val 219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Slide Number Placeholder 2">
            <a:extLst>
              <a:ext uri="{FF2B5EF4-FFF2-40B4-BE49-F238E27FC236}">
                <a16:creationId xmlns:a16="http://schemas.microsoft.com/office/drawing/2014/main" id="{F4C98979-5BEC-184B-AEB5-844EFC31D882}"/>
              </a:ext>
            </a:extLst>
          </p:cNvPr>
          <p:cNvSpPr>
            <a:spLocks noGrp="1"/>
          </p:cNvSpPr>
          <p:nvPr>
            <p:ph type="sldNum" sz="quarter" idx="4"/>
          </p:nvPr>
        </p:nvSpPr>
        <p:spPr/>
        <p:txBody>
          <a:bodyPr/>
          <a:lstStyle/>
          <a:p>
            <a:fld id="{B10D5614-B734-4280-8F57-1D4947433C97}" type="slidenum">
              <a:rPr lang="en-US" smtClean="0"/>
              <a:pPr/>
              <a:t>10</a:t>
            </a:fld>
            <a:endParaRPr lang="en-US"/>
          </a:p>
        </p:txBody>
      </p:sp>
      <p:sp>
        <p:nvSpPr>
          <p:cNvPr id="8" name="TextBox 7">
            <a:extLst>
              <a:ext uri="{FF2B5EF4-FFF2-40B4-BE49-F238E27FC236}">
                <a16:creationId xmlns:a16="http://schemas.microsoft.com/office/drawing/2014/main" id="{C55A3801-FE78-8047-8A15-AC95A953991F}"/>
              </a:ext>
            </a:extLst>
          </p:cNvPr>
          <p:cNvSpPr txBox="1"/>
          <p:nvPr/>
        </p:nvSpPr>
        <p:spPr>
          <a:xfrm>
            <a:off x="312708" y="1050436"/>
            <a:ext cx="3771087" cy="923293"/>
          </a:xfrm>
          <a:prstGeom prst="rect">
            <a:avLst/>
          </a:prstGeom>
          <a:noFill/>
        </p:spPr>
        <p:txBody>
          <a:bodyPr wrap="none" lIns="182843" tIns="91422" rIns="182843" bIns="91422" rtlCol="0">
            <a:spAutoFit/>
          </a:bodyPr>
          <a:lstStyle/>
          <a:p>
            <a:pPr algn="ctr"/>
            <a:r>
              <a:rPr lang="en-US" b="1" dirty="0" err="1">
                <a:solidFill>
                  <a:schemeClr val="bg2"/>
                </a:solidFill>
                <a:latin typeface="Lato" panose="020F0502020204030203" pitchFamily="34" charset="0"/>
                <a:ea typeface="Lato" panose="020F0502020204030203" pitchFamily="34" charset="0"/>
                <a:cs typeface="Lato" panose="020F0502020204030203" pitchFamily="34" charset="0"/>
              </a:rPr>
              <a:t>Permenristekdikti</a:t>
            </a:r>
            <a:r>
              <a:rPr lang="en-US" b="1" dirty="0">
                <a:solidFill>
                  <a:schemeClr val="bg2"/>
                </a:solidFill>
                <a:latin typeface="Lato" panose="020F0502020204030203" pitchFamily="34" charset="0"/>
                <a:ea typeface="Lato" panose="020F0502020204030203" pitchFamily="34" charset="0"/>
                <a:cs typeface="Lato" panose="020F0502020204030203" pitchFamily="34" charset="0"/>
              </a:rPr>
              <a:t> 51/2018</a:t>
            </a:r>
          </a:p>
          <a:p>
            <a:pPr algn="ctr"/>
            <a:r>
              <a:rPr lang="en-US" b="1" dirty="0" err="1">
                <a:solidFill>
                  <a:schemeClr val="bg2"/>
                </a:solidFill>
                <a:latin typeface="Lato" panose="020F0502020204030203" pitchFamily="34" charset="0"/>
                <a:ea typeface="Lato" panose="020F0502020204030203" pitchFamily="34" charset="0"/>
                <a:cs typeface="Lato" panose="020F0502020204030203" pitchFamily="34" charset="0"/>
              </a:rPr>
              <a:t>Pasal</a:t>
            </a:r>
            <a:r>
              <a:rPr lang="en-US" b="1" dirty="0">
                <a:solidFill>
                  <a:schemeClr val="bg2"/>
                </a:solidFill>
                <a:latin typeface="Lato" panose="020F0502020204030203" pitchFamily="34" charset="0"/>
                <a:ea typeface="Lato" panose="020F0502020204030203" pitchFamily="34" charset="0"/>
                <a:cs typeface="Lato" panose="020F0502020204030203" pitchFamily="34" charset="0"/>
              </a:rPr>
              <a:t> 39</a:t>
            </a:r>
            <a:endParaRPr lang="id-ID" b="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2" name="AutoShape 19">
            <a:extLst>
              <a:ext uri="{FF2B5EF4-FFF2-40B4-BE49-F238E27FC236}">
                <a16:creationId xmlns:a16="http://schemas.microsoft.com/office/drawing/2014/main" id="{ABC8FF2F-487D-5F44-9520-63F817EC3A49}"/>
              </a:ext>
            </a:extLst>
          </p:cNvPr>
          <p:cNvSpPr>
            <a:spLocks noChangeAspect="1"/>
          </p:cNvSpPr>
          <p:nvPr/>
        </p:nvSpPr>
        <p:spPr bwMode="auto">
          <a:xfrm>
            <a:off x="1901464" y="362292"/>
            <a:ext cx="593575" cy="59373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lIns="101578" tIns="101578" rIns="101578" bIns="101578" anchor="ctr"/>
          <a:lstStyle/>
          <a:p>
            <a:pPr defTabSz="914195">
              <a:defRPr/>
            </a:pPr>
            <a:endParaRPr lang="es-ES" sz="4000" dirty="0">
              <a:solidFill>
                <a:schemeClr val="bg1"/>
              </a:solidFill>
              <a:effectLst>
                <a:outerShdw blurRad="38100" dist="38100" dir="2700000" algn="tl">
                  <a:srgbClr val="000000"/>
                </a:outerShdw>
              </a:effectLst>
              <a:latin typeface="Gill Sans" charset="0"/>
              <a:cs typeface="Gill Sans" charset="0"/>
              <a:sym typeface="Gill Sans" charset="0"/>
            </a:endParaRPr>
          </a:p>
        </p:txBody>
      </p:sp>
      <p:pic>
        <p:nvPicPr>
          <p:cNvPr id="11" name="Picture 10">
            <a:extLst>
              <a:ext uri="{FF2B5EF4-FFF2-40B4-BE49-F238E27FC236}">
                <a16:creationId xmlns:a16="http://schemas.microsoft.com/office/drawing/2014/main" id="{C38AA569-AB84-5C4E-9EC9-0A484286C0DE}"/>
              </a:ext>
            </a:extLst>
          </p:cNvPr>
          <p:cNvPicPr>
            <a:picLocks noChangeAspect="1"/>
          </p:cNvPicPr>
          <p:nvPr/>
        </p:nvPicPr>
        <p:blipFill rotWithShape="1">
          <a:blip r:embed="rId2">
            <a:extLst>
              <a:ext uri="{28A0092B-C50C-407E-A947-70E740481C1C}">
                <a14:useLocalDpi xmlns:a14="http://schemas.microsoft.com/office/drawing/2010/main" val="0"/>
              </a:ext>
            </a:extLst>
          </a:blip>
          <a:srcRect l="24407" t="18804" r="11030" b="3800"/>
          <a:stretch/>
        </p:blipFill>
        <p:spPr>
          <a:xfrm>
            <a:off x="4079776" y="476672"/>
            <a:ext cx="7881058" cy="5904656"/>
          </a:xfrm>
          <a:prstGeom prst="rect">
            <a:avLst/>
          </a:prstGeom>
        </p:spPr>
      </p:pic>
    </p:spTree>
    <p:extLst>
      <p:ext uri="{BB962C8B-B14F-4D97-AF65-F5344CB8AC3E}">
        <p14:creationId xmlns:p14="http://schemas.microsoft.com/office/powerpoint/2010/main" val="3670914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69E0E9-20BF-544B-BB97-990A1C541F9D}"/>
              </a:ext>
            </a:extLst>
          </p:cNvPr>
          <p:cNvSpPr>
            <a:spLocks noGrp="1"/>
          </p:cNvSpPr>
          <p:nvPr>
            <p:ph type="sldNum" sz="quarter" idx="4"/>
          </p:nvPr>
        </p:nvSpPr>
        <p:spPr/>
        <p:txBody>
          <a:bodyPr/>
          <a:lstStyle/>
          <a:p>
            <a:fld id="{B10D5614-B734-4280-8F57-1D4947433C97}" type="slidenum">
              <a:rPr lang="en-US" smtClean="0"/>
              <a:pPr/>
              <a:t>11</a:t>
            </a:fld>
            <a:endParaRPr lang="en-US"/>
          </a:p>
        </p:txBody>
      </p:sp>
      <p:grpSp>
        <p:nvGrpSpPr>
          <p:cNvPr id="4" name="Group 3">
            <a:extLst>
              <a:ext uri="{FF2B5EF4-FFF2-40B4-BE49-F238E27FC236}">
                <a16:creationId xmlns:a16="http://schemas.microsoft.com/office/drawing/2014/main" id="{5A075AA5-400D-4B47-9FE2-4D99B961AC08}"/>
              </a:ext>
            </a:extLst>
          </p:cNvPr>
          <p:cNvGrpSpPr/>
          <p:nvPr/>
        </p:nvGrpSpPr>
        <p:grpSpPr>
          <a:xfrm>
            <a:off x="6929995" y="2115974"/>
            <a:ext cx="866953" cy="867179"/>
            <a:chOff x="5222775" y="1833299"/>
            <a:chExt cx="618294" cy="618294"/>
          </a:xfrm>
        </p:grpSpPr>
        <p:sp>
          <p:nvSpPr>
            <p:cNvPr id="5" name="Oval 4">
              <a:extLst>
                <a:ext uri="{FF2B5EF4-FFF2-40B4-BE49-F238E27FC236}">
                  <a16:creationId xmlns:a16="http://schemas.microsoft.com/office/drawing/2014/main" id="{71A5D0F6-F5E6-4C44-B3D7-1171D80F5DDA}"/>
                </a:ext>
              </a:extLst>
            </p:cNvPr>
            <p:cNvSpPr/>
            <p:nvPr/>
          </p:nvSpPr>
          <p:spPr>
            <a:xfrm>
              <a:off x="5222775" y="1833299"/>
              <a:ext cx="618294" cy="6182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400" dirty="0"/>
            </a:p>
          </p:txBody>
        </p:sp>
        <p:sp>
          <p:nvSpPr>
            <p:cNvPr id="6" name="TextBox 5">
              <a:extLst>
                <a:ext uri="{FF2B5EF4-FFF2-40B4-BE49-F238E27FC236}">
                  <a16:creationId xmlns:a16="http://schemas.microsoft.com/office/drawing/2014/main" id="{BFF3B029-3563-2A4D-B051-F8FA4F90C005}"/>
                </a:ext>
              </a:extLst>
            </p:cNvPr>
            <p:cNvSpPr txBox="1"/>
            <p:nvPr/>
          </p:nvSpPr>
          <p:spPr>
            <a:xfrm>
              <a:off x="5283586" y="1856521"/>
              <a:ext cx="436880" cy="548592"/>
            </a:xfrm>
            <a:prstGeom prst="rect">
              <a:avLst/>
            </a:prstGeom>
            <a:noFill/>
          </p:spPr>
          <p:txBody>
            <a:bodyPr wrap="square" lIns="91420" tIns="45709" rIns="91420" bIns="45709" rtlCol="0">
              <a:spAutoFit/>
            </a:bodyPr>
            <a:lstStyle/>
            <a:p>
              <a:pPr algn="ctr"/>
              <a:r>
                <a:rPr lang="tr-TR" sz="4400" dirty="0">
                  <a:solidFill>
                    <a:schemeClr val="bg1"/>
                  </a:solidFill>
                  <a:latin typeface="Sosa Regular"/>
                  <a:cs typeface="Sosa Regular"/>
                </a:rPr>
                <a:t>Ý</a:t>
              </a:r>
              <a:endParaRPr lang="en-US" sz="4400" dirty="0"/>
            </a:p>
          </p:txBody>
        </p:sp>
      </p:grpSp>
      <p:grpSp>
        <p:nvGrpSpPr>
          <p:cNvPr id="57" name="Group 56">
            <a:extLst>
              <a:ext uri="{FF2B5EF4-FFF2-40B4-BE49-F238E27FC236}">
                <a16:creationId xmlns:a16="http://schemas.microsoft.com/office/drawing/2014/main" id="{029B3E83-2CB9-C346-9C4D-224E58420607}"/>
              </a:ext>
            </a:extLst>
          </p:cNvPr>
          <p:cNvGrpSpPr/>
          <p:nvPr/>
        </p:nvGrpSpPr>
        <p:grpSpPr>
          <a:xfrm>
            <a:off x="1972174" y="1648061"/>
            <a:ext cx="9218425" cy="3789396"/>
            <a:chOff x="1993526" y="1772816"/>
            <a:chExt cx="9218425" cy="3789396"/>
          </a:xfrm>
        </p:grpSpPr>
        <p:sp>
          <p:nvSpPr>
            <p:cNvPr id="7" name="Freeform 1">
              <a:extLst>
                <a:ext uri="{FF2B5EF4-FFF2-40B4-BE49-F238E27FC236}">
                  <a16:creationId xmlns:a16="http://schemas.microsoft.com/office/drawing/2014/main" id="{C8EBE301-8524-9848-A37E-EB8B6C4C7C57}"/>
                </a:ext>
              </a:extLst>
            </p:cNvPr>
            <p:cNvSpPr>
              <a:spLocks noChangeArrowheads="1"/>
            </p:cNvSpPr>
            <p:nvPr/>
          </p:nvSpPr>
          <p:spPr bwMode="auto">
            <a:xfrm rot="5400000">
              <a:off x="9534205" y="1637950"/>
              <a:ext cx="1542880" cy="1812612"/>
            </a:xfrm>
            <a:custGeom>
              <a:avLst/>
              <a:gdLst>
                <a:gd name="T0" fmla="*/ 1782 w 2658"/>
                <a:gd name="T1" fmla="*/ 0 h 2470"/>
                <a:gd name="T2" fmla="*/ 1782 w 2658"/>
                <a:gd name="T3" fmla="*/ 0 h 2470"/>
                <a:gd name="T4" fmla="*/ 1782 w 2658"/>
                <a:gd name="T5" fmla="*/ 438 h 2470"/>
                <a:gd name="T6" fmla="*/ 1469 w 2658"/>
                <a:gd name="T7" fmla="*/ 438 h 2470"/>
                <a:gd name="T8" fmla="*/ 375 w 2658"/>
                <a:gd name="T9" fmla="*/ 1219 h 2470"/>
                <a:gd name="T10" fmla="*/ 1469 w 2658"/>
                <a:gd name="T11" fmla="*/ 2032 h 2470"/>
                <a:gd name="T12" fmla="*/ 2188 w 2658"/>
                <a:gd name="T13" fmla="*/ 2032 h 2470"/>
                <a:gd name="T14" fmla="*/ 2188 w 2658"/>
                <a:gd name="T15" fmla="*/ 2469 h 2470"/>
                <a:gd name="T16" fmla="*/ 2657 w 2658"/>
                <a:gd name="T17" fmla="*/ 2469 h 2470"/>
                <a:gd name="T18" fmla="*/ 1500 w 2658"/>
                <a:gd name="T19" fmla="*/ 2469 h 2470"/>
                <a:gd name="T20" fmla="*/ 0 w 2658"/>
                <a:gd name="T21" fmla="*/ 1219 h 2470"/>
                <a:gd name="T22" fmla="*/ 1469 w 2658"/>
                <a:gd name="T23" fmla="*/ 0 h 2470"/>
                <a:gd name="T24" fmla="*/ 1782 w 2658"/>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8" h="2470">
                  <a:moveTo>
                    <a:pt x="1782" y="0"/>
                  </a:moveTo>
                  <a:lnTo>
                    <a:pt x="1782" y="0"/>
                  </a:lnTo>
                  <a:cubicBezTo>
                    <a:pt x="1782" y="438"/>
                    <a:pt x="1782" y="438"/>
                    <a:pt x="1782" y="438"/>
                  </a:cubicBezTo>
                  <a:cubicBezTo>
                    <a:pt x="1469" y="438"/>
                    <a:pt x="1469" y="438"/>
                    <a:pt x="1469" y="438"/>
                  </a:cubicBezTo>
                  <a:cubicBezTo>
                    <a:pt x="688" y="438"/>
                    <a:pt x="375" y="781"/>
                    <a:pt x="375" y="1219"/>
                  </a:cubicBezTo>
                  <a:cubicBezTo>
                    <a:pt x="375" y="1719"/>
                    <a:pt x="719" y="2032"/>
                    <a:pt x="1469" y="2032"/>
                  </a:cubicBezTo>
                  <a:cubicBezTo>
                    <a:pt x="2188" y="2032"/>
                    <a:pt x="2188" y="2032"/>
                    <a:pt x="2188" y="2032"/>
                  </a:cubicBezTo>
                  <a:cubicBezTo>
                    <a:pt x="2188" y="2469"/>
                    <a:pt x="2188" y="2469"/>
                    <a:pt x="2188" y="2469"/>
                  </a:cubicBezTo>
                  <a:cubicBezTo>
                    <a:pt x="2657" y="2469"/>
                    <a:pt x="2657" y="2469"/>
                    <a:pt x="2657" y="2469"/>
                  </a:cubicBezTo>
                  <a:cubicBezTo>
                    <a:pt x="1500" y="2469"/>
                    <a:pt x="1500" y="2469"/>
                    <a:pt x="1500" y="2469"/>
                  </a:cubicBezTo>
                  <a:cubicBezTo>
                    <a:pt x="438" y="2469"/>
                    <a:pt x="0" y="1938"/>
                    <a:pt x="0" y="1219"/>
                  </a:cubicBezTo>
                  <a:cubicBezTo>
                    <a:pt x="0" y="532"/>
                    <a:pt x="407" y="0"/>
                    <a:pt x="1469" y="0"/>
                  </a:cubicBezTo>
                  <a:lnTo>
                    <a:pt x="1782" y="0"/>
                  </a:lnTo>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400" dirty="0"/>
            </a:p>
          </p:txBody>
        </p:sp>
        <p:sp>
          <p:nvSpPr>
            <p:cNvPr id="8" name="Freeform 2">
              <a:extLst>
                <a:ext uri="{FF2B5EF4-FFF2-40B4-BE49-F238E27FC236}">
                  <a16:creationId xmlns:a16="http://schemas.microsoft.com/office/drawing/2014/main" id="{5F3CDD0B-6D27-4840-B66D-EF0C80DB5183}"/>
                </a:ext>
              </a:extLst>
            </p:cNvPr>
            <p:cNvSpPr>
              <a:spLocks noChangeArrowheads="1"/>
            </p:cNvSpPr>
            <p:nvPr/>
          </p:nvSpPr>
          <p:spPr bwMode="auto">
            <a:xfrm rot="5400000">
              <a:off x="8193492" y="2784049"/>
              <a:ext cx="1269102" cy="1789954"/>
            </a:xfrm>
            <a:custGeom>
              <a:avLst/>
              <a:gdLst>
                <a:gd name="T0" fmla="*/ 750 w 2187"/>
                <a:gd name="T1" fmla="*/ 0 h 2438"/>
                <a:gd name="T2" fmla="*/ 750 w 2187"/>
                <a:gd name="T3" fmla="*/ 0 h 2438"/>
                <a:gd name="T4" fmla="*/ 2186 w 2187"/>
                <a:gd name="T5" fmla="*/ 1187 h 2438"/>
                <a:gd name="T6" fmla="*/ 719 w 2187"/>
                <a:gd name="T7" fmla="*/ 2437 h 2438"/>
                <a:gd name="T8" fmla="*/ 0 w 2187"/>
                <a:gd name="T9" fmla="*/ 2437 h 2438"/>
                <a:gd name="T10" fmla="*/ 469 w 2187"/>
                <a:gd name="T11" fmla="*/ 2437 h 2438"/>
                <a:gd name="T12" fmla="*/ 469 w 2187"/>
                <a:gd name="T13" fmla="*/ 2031 h 2438"/>
                <a:gd name="T14" fmla="*/ 750 w 2187"/>
                <a:gd name="T15" fmla="*/ 2031 h 2438"/>
                <a:gd name="T16" fmla="*/ 1843 w 2187"/>
                <a:gd name="T17" fmla="*/ 1218 h 2438"/>
                <a:gd name="T18" fmla="*/ 750 w 2187"/>
                <a:gd name="T19" fmla="*/ 437 h 2438"/>
                <a:gd name="T20" fmla="*/ 469 w 2187"/>
                <a:gd name="T21" fmla="*/ 437 h 2438"/>
                <a:gd name="T22" fmla="*/ 0 w 2187"/>
                <a:gd name="T23" fmla="*/ 437 h 2438"/>
                <a:gd name="T24" fmla="*/ 0 w 2187"/>
                <a:gd name="T25" fmla="*/ 0 h 2438"/>
                <a:gd name="T26" fmla="*/ 750 w 2187"/>
                <a:gd name="T27" fmla="*/ 0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7" h="2438">
                  <a:moveTo>
                    <a:pt x="750" y="0"/>
                  </a:moveTo>
                  <a:lnTo>
                    <a:pt x="750" y="0"/>
                  </a:lnTo>
                  <a:cubicBezTo>
                    <a:pt x="1780" y="0"/>
                    <a:pt x="2186" y="500"/>
                    <a:pt x="2186" y="1187"/>
                  </a:cubicBezTo>
                  <a:cubicBezTo>
                    <a:pt x="2186" y="1906"/>
                    <a:pt x="1749" y="2437"/>
                    <a:pt x="719" y="2437"/>
                  </a:cubicBezTo>
                  <a:cubicBezTo>
                    <a:pt x="0" y="2437"/>
                    <a:pt x="0" y="2437"/>
                    <a:pt x="0" y="2437"/>
                  </a:cubicBezTo>
                  <a:cubicBezTo>
                    <a:pt x="469" y="2437"/>
                    <a:pt x="469" y="2437"/>
                    <a:pt x="469" y="2437"/>
                  </a:cubicBezTo>
                  <a:cubicBezTo>
                    <a:pt x="469" y="2031"/>
                    <a:pt x="469" y="2031"/>
                    <a:pt x="469" y="2031"/>
                  </a:cubicBezTo>
                  <a:cubicBezTo>
                    <a:pt x="750" y="2031"/>
                    <a:pt x="750" y="2031"/>
                    <a:pt x="750" y="2031"/>
                  </a:cubicBezTo>
                  <a:cubicBezTo>
                    <a:pt x="1499" y="2031"/>
                    <a:pt x="1843" y="1687"/>
                    <a:pt x="1843" y="1218"/>
                  </a:cubicBezTo>
                  <a:cubicBezTo>
                    <a:pt x="1843" y="750"/>
                    <a:pt x="1499" y="437"/>
                    <a:pt x="750" y="437"/>
                  </a:cubicBezTo>
                  <a:cubicBezTo>
                    <a:pt x="469" y="437"/>
                    <a:pt x="469" y="437"/>
                    <a:pt x="469" y="437"/>
                  </a:cubicBezTo>
                  <a:cubicBezTo>
                    <a:pt x="0" y="437"/>
                    <a:pt x="0" y="437"/>
                    <a:pt x="0" y="437"/>
                  </a:cubicBezTo>
                  <a:cubicBezTo>
                    <a:pt x="0" y="0"/>
                    <a:pt x="0" y="0"/>
                    <a:pt x="0" y="0"/>
                  </a:cubicBezTo>
                  <a:lnTo>
                    <a:pt x="750" y="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400" dirty="0"/>
            </a:p>
          </p:txBody>
        </p:sp>
        <p:sp>
          <p:nvSpPr>
            <p:cNvPr id="9" name="Freeform 3">
              <a:extLst>
                <a:ext uri="{FF2B5EF4-FFF2-40B4-BE49-F238E27FC236}">
                  <a16:creationId xmlns:a16="http://schemas.microsoft.com/office/drawing/2014/main" id="{B063DAB6-67C7-7B45-BE3C-1C0AD06D7594}"/>
                </a:ext>
              </a:extLst>
            </p:cNvPr>
            <p:cNvSpPr>
              <a:spLocks noChangeArrowheads="1"/>
            </p:cNvSpPr>
            <p:nvPr/>
          </p:nvSpPr>
          <p:spPr bwMode="auto">
            <a:xfrm rot="5400000">
              <a:off x="6311127" y="1902589"/>
              <a:ext cx="2049496" cy="1789953"/>
            </a:xfrm>
            <a:custGeom>
              <a:avLst/>
              <a:gdLst>
                <a:gd name="T0" fmla="*/ 2657 w 3532"/>
                <a:gd name="T1" fmla="*/ 0 h 2437"/>
                <a:gd name="T2" fmla="*/ 2657 w 3532"/>
                <a:gd name="T3" fmla="*/ 0 h 2437"/>
                <a:gd name="T4" fmla="*/ 2657 w 3532"/>
                <a:gd name="T5" fmla="*/ 406 h 2437"/>
                <a:gd name="T6" fmla="*/ 2188 w 3532"/>
                <a:gd name="T7" fmla="*/ 406 h 2437"/>
                <a:gd name="T8" fmla="*/ 1469 w 3532"/>
                <a:gd name="T9" fmla="*/ 406 h 2437"/>
                <a:gd name="T10" fmla="*/ 375 w 3532"/>
                <a:gd name="T11" fmla="*/ 1187 h 2437"/>
                <a:gd name="T12" fmla="*/ 1469 w 3532"/>
                <a:gd name="T13" fmla="*/ 2000 h 2437"/>
                <a:gd name="T14" fmla="*/ 1750 w 3532"/>
                <a:gd name="T15" fmla="*/ 2000 h 2437"/>
                <a:gd name="T16" fmla="*/ 1750 w 3532"/>
                <a:gd name="T17" fmla="*/ 2436 h 2437"/>
                <a:gd name="T18" fmla="*/ 3531 w 3532"/>
                <a:gd name="T19" fmla="*/ 2436 h 2437"/>
                <a:gd name="T20" fmla="*/ 1500 w 3532"/>
                <a:gd name="T21" fmla="*/ 2436 h 2437"/>
                <a:gd name="T22" fmla="*/ 0 w 3532"/>
                <a:gd name="T23" fmla="*/ 1187 h 2437"/>
                <a:gd name="T24" fmla="*/ 1469 w 3532"/>
                <a:gd name="T25" fmla="*/ 0 h 2437"/>
                <a:gd name="T26" fmla="*/ 2657 w 3532"/>
                <a:gd name="T27" fmla="*/ 0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2" h="2437">
                  <a:moveTo>
                    <a:pt x="2657" y="0"/>
                  </a:moveTo>
                  <a:lnTo>
                    <a:pt x="2657" y="0"/>
                  </a:lnTo>
                  <a:cubicBezTo>
                    <a:pt x="2657" y="406"/>
                    <a:pt x="2657" y="406"/>
                    <a:pt x="2657" y="406"/>
                  </a:cubicBezTo>
                  <a:cubicBezTo>
                    <a:pt x="2188" y="406"/>
                    <a:pt x="2188" y="406"/>
                    <a:pt x="2188" y="406"/>
                  </a:cubicBezTo>
                  <a:cubicBezTo>
                    <a:pt x="1469" y="406"/>
                    <a:pt x="1469" y="406"/>
                    <a:pt x="1469" y="406"/>
                  </a:cubicBezTo>
                  <a:cubicBezTo>
                    <a:pt x="688" y="406"/>
                    <a:pt x="375" y="750"/>
                    <a:pt x="375" y="1187"/>
                  </a:cubicBezTo>
                  <a:cubicBezTo>
                    <a:pt x="375" y="1687"/>
                    <a:pt x="719" y="2000"/>
                    <a:pt x="1469" y="2000"/>
                  </a:cubicBezTo>
                  <a:cubicBezTo>
                    <a:pt x="1750" y="2000"/>
                    <a:pt x="1750" y="2000"/>
                    <a:pt x="1750" y="2000"/>
                  </a:cubicBezTo>
                  <a:cubicBezTo>
                    <a:pt x="1750" y="2436"/>
                    <a:pt x="1750" y="2436"/>
                    <a:pt x="1750" y="2436"/>
                  </a:cubicBezTo>
                  <a:cubicBezTo>
                    <a:pt x="3531" y="2436"/>
                    <a:pt x="3531" y="2436"/>
                    <a:pt x="3531" y="2436"/>
                  </a:cubicBezTo>
                  <a:cubicBezTo>
                    <a:pt x="1500" y="2436"/>
                    <a:pt x="1500" y="2436"/>
                    <a:pt x="1500" y="2436"/>
                  </a:cubicBezTo>
                  <a:cubicBezTo>
                    <a:pt x="438" y="2436"/>
                    <a:pt x="0" y="1906"/>
                    <a:pt x="0" y="1187"/>
                  </a:cubicBezTo>
                  <a:cubicBezTo>
                    <a:pt x="0" y="500"/>
                    <a:pt x="407" y="0"/>
                    <a:pt x="1469" y="0"/>
                  </a:cubicBezTo>
                  <a:lnTo>
                    <a:pt x="2657" y="0"/>
                  </a:lnTo>
                </a:path>
              </a:pathLst>
            </a:custGeom>
            <a:solidFill>
              <a:schemeClr val="accent2">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400" dirty="0"/>
            </a:p>
          </p:txBody>
        </p:sp>
        <p:sp>
          <p:nvSpPr>
            <p:cNvPr id="10" name="Freeform 4">
              <a:extLst>
                <a:ext uri="{FF2B5EF4-FFF2-40B4-BE49-F238E27FC236}">
                  <a16:creationId xmlns:a16="http://schemas.microsoft.com/office/drawing/2014/main" id="{4EEF5D46-AEF3-2E41-9AA2-FA3282438697}"/>
                </a:ext>
              </a:extLst>
            </p:cNvPr>
            <p:cNvSpPr>
              <a:spLocks noChangeArrowheads="1"/>
            </p:cNvSpPr>
            <p:nvPr/>
          </p:nvSpPr>
          <p:spPr bwMode="auto">
            <a:xfrm rot="5400000">
              <a:off x="4839242" y="2898098"/>
              <a:ext cx="2031586" cy="1812612"/>
            </a:xfrm>
            <a:custGeom>
              <a:avLst/>
              <a:gdLst>
                <a:gd name="T0" fmla="*/ 2062 w 3500"/>
                <a:gd name="T1" fmla="*/ 0 h 2469"/>
                <a:gd name="T2" fmla="*/ 2062 w 3500"/>
                <a:gd name="T3" fmla="*/ 0 h 2469"/>
                <a:gd name="T4" fmla="*/ 3499 w 3500"/>
                <a:gd name="T5" fmla="*/ 1186 h 2469"/>
                <a:gd name="T6" fmla="*/ 2031 w 3500"/>
                <a:gd name="T7" fmla="*/ 2468 h 2469"/>
                <a:gd name="T8" fmla="*/ 0 w 3500"/>
                <a:gd name="T9" fmla="*/ 2468 h 2469"/>
                <a:gd name="T10" fmla="*/ 1781 w 3500"/>
                <a:gd name="T11" fmla="*/ 2468 h 2469"/>
                <a:gd name="T12" fmla="*/ 1781 w 3500"/>
                <a:gd name="T13" fmla="*/ 2030 h 2469"/>
                <a:gd name="T14" fmla="*/ 2062 w 3500"/>
                <a:gd name="T15" fmla="*/ 2030 h 2469"/>
                <a:gd name="T16" fmla="*/ 3156 w 3500"/>
                <a:gd name="T17" fmla="*/ 1218 h 2469"/>
                <a:gd name="T18" fmla="*/ 2062 w 3500"/>
                <a:gd name="T19" fmla="*/ 436 h 2469"/>
                <a:gd name="T20" fmla="*/ 1781 w 3500"/>
                <a:gd name="T21" fmla="*/ 436 h 2469"/>
                <a:gd name="T22" fmla="*/ 0 w 3500"/>
                <a:gd name="T23" fmla="*/ 436 h 2469"/>
                <a:gd name="T24" fmla="*/ 0 w 3500"/>
                <a:gd name="T25" fmla="*/ 0 h 2469"/>
                <a:gd name="T26" fmla="*/ 2062 w 3500"/>
                <a:gd name="T27" fmla="*/ 0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0" h="2469">
                  <a:moveTo>
                    <a:pt x="2062" y="0"/>
                  </a:moveTo>
                  <a:lnTo>
                    <a:pt x="2062" y="0"/>
                  </a:lnTo>
                  <a:cubicBezTo>
                    <a:pt x="3093" y="0"/>
                    <a:pt x="3499" y="530"/>
                    <a:pt x="3499" y="1186"/>
                  </a:cubicBezTo>
                  <a:cubicBezTo>
                    <a:pt x="3499" y="1905"/>
                    <a:pt x="3062" y="2468"/>
                    <a:pt x="2031" y="2468"/>
                  </a:cubicBezTo>
                  <a:cubicBezTo>
                    <a:pt x="0" y="2468"/>
                    <a:pt x="0" y="2468"/>
                    <a:pt x="0" y="2468"/>
                  </a:cubicBezTo>
                  <a:cubicBezTo>
                    <a:pt x="1781" y="2468"/>
                    <a:pt x="1781" y="2468"/>
                    <a:pt x="1781" y="2468"/>
                  </a:cubicBezTo>
                  <a:cubicBezTo>
                    <a:pt x="1781" y="2030"/>
                    <a:pt x="1781" y="2030"/>
                    <a:pt x="1781" y="2030"/>
                  </a:cubicBezTo>
                  <a:cubicBezTo>
                    <a:pt x="2062" y="2030"/>
                    <a:pt x="2062" y="2030"/>
                    <a:pt x="2062" y="2030"/>
                  </a:cubicBezTo>
                  <a:cubicBezTo>
                    <a:pt x="2812" y="2030"/>
                    <a:pt x="3156" y="1718"/>
                    <a:pt x="3156" y="1218"/>
                  </a:cubicBezTo>
                  <a:cubicBezTo>
                    <a:pt x="3156" y="780"/>
                    <a:pt x="2812" y="436"/>
                    <a:pt x="2062" y="436"/>
                  </a:cubicBezTo>
                  <a:cubicBezTo>
                    <a:pt x="1781" y="436"/>
                    <a:pt x="1781" y="436"/>
                    <a:pt x="1781" y="436"/>
                  </a:cubicBezTo>
                  <a:cubicBezTo>
                    <a:pt x="0" y="436"/>
                    <a:pt x="0" y="436"/>
                    <a:pt x="0" y="436"/>
                  </a:cubicBezTo>
                  <a:cubicBezTo>
                    <a:pt x="0" y="0"/>
                    <a:pt x="0" y="0"/>
                    <a:pt x="0" y="0"/>
                  </a:cubicBezTo>
                  <a:lnTo>
                    <a:pt x="2062" y="0"/>
                  </a:lnTo>
                </a:path>
              </a:pathLst>
            </a:custGeom>
            <a:solidFill>
              <a:schemeClr val="accent2">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400" dirty="0"/>
            </a:p>
          </p:txBody>
        </p:sp>
        <p:sp>
          <p:nvSpPr>
            <p:cNvPr id="11" name="Freeform 5">
              <a:extLst>
                <a:ext uri="{FF2B5EF4-FFF2-40B4-BE49-F238E27FC236}">
                  <a16:creationId xmlns:a16="http://schemas.microsoft.com/office/drawing/2014/main" id="{58407277-D594-294F-9D26-27B4B6713013}"/>
                </a:ext>
              </a:extLst>
            </p:cNvPr>
            <p:cNvSpPr>
              <a:spLocks noChangeArrowheads="1"/>
            </p:cNvSpPr>
            <p:nvPr/>
          </p:nvSpPr>
          <p:spPr bwMode="auto">
            <a:xfrm rot="5400000">
              <a:off x="2990634" y="2264643"/>
              <a:ext cx="2773602" cy="1789953"/>
            </a:xfrm>
            <a:custGeom>
              <a:avLst/>
              <a:gdLst>
                <a:gd name="T0" fmla="*/ 1750 w 4782"/>
                <a:gd name="T1" fmla="*/ 2438 h 2439"/>
                <a:gd name="T2" fmla="*/ 1750 w 4782"/>
                <a:gd name="T3" fmla="*/ 2438 h 2439"/>
                <a:gd name="T4" fmla="*/ 1750 w 4782"/>
                <a:gd name="T5" fmla="*/ 2000 h 2439"/>
                <a:gd name="T6" fmla="*/ 1469 w 4782"/>
                <a:gd name="T7" fmla="*/ 2000 h 2439"/>
                <a:gd name="T8" fmla="*/ 375 w 4782"/>
                <a:gd name="T9" fmla="*/ 1188 h 2439"/>
                <a:gd name="T10" fmla="*/ 1469 w 4782"/>
                <a:gd name="T11" fmla="*/ 438 h 2439"/>
                <a:gd name="T12" fmla="*/ 1750 w 4782"/>
                <a:gd name="T13" fmla="*/ 438 h 2439"/>
                <a:gd name="T14" fmla="*/ 3531 w 4782"/>
                <a:gd name="T15" fmla="*/ 438 h 2439"/>
                <a:gd name="T16" fmla="*/ 3531 w 4782"/>
                <a:gd name="T17" fmla="*/ 0 h 2439"/>
                <a:gd name="T18" fmla="*/ 1469 w 4782"/>
                <a:gd name="T19" fmla="*/ 0 h 2439"/>
                <a:gd name="T20" fmla="*/ 0 w 4782"/>
                <a:gd name="T21" fmla="*/ 1188 h 2439"/>
                <a:gd name="T22" fmla="*/ 1500 w 4782"/>
                <a:gd name="T23" fmla="*/ 2438 h 2439"/>
                <a:gd name="T24" fmla="*/ 4781 w 4782"/>
                <a:gd name="T25" fmla="*/ 2438 h 2439"/>
                <a:gd name="T26" fmla="*/ 1750 w 4782"/>
                <a:gd name="T27" fmla="*/ 2438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82" h="2439">
                  <a:moveTo>
                    <a:pt x="1750" y="2438"/>
                  </a:moveTo>
                  <a:lnTo>
                    <a:pt x="1750" y="2438"/>
                  </a:lnTo>
                  <a:cubicBezTo>
                    <a:pt x="1750" y="2000"/>
                    <a:pt x="1750" y="2000"/>
                    <a:pt x="1750" y="2000"/>
                  </a:cubicBezTo>
                  <a:cubicBezTo>
                    <a:pt x="1469" y="2000"/>
                    <a:pt x="1469" y="2000"/>
                    <a:pt x="1469" y="2000"/>
                  </a:cubicBezTo>
                  <a:cubicBezTo>
                    <a:pt x="719" y="2000"/>
                    <a:pt x="375" y="1688"/>
                    <a:pt x="375" y="1188"/>
                  </a:cubicBezTo>
                  <a:cubicBezTo>
                    <a:pt x="375" y="750"/>
                    <a:pt x="688" y="438"/>
                    <a:pt x="1469" y="438"/>
                  </a:cubicBezTo>
                  <a:cubicBezTo>
                    <a:pt x="1750" y="438"/>
                    <a:pt x="1750" y="438"/>
                    <a:pt x="1750" y="438"/>
                  </a:cubicBezTo>
                  <a:cubicBezTo>
                    <a:pt x="3531" y="438"/>
                    <a:pt x="3531" y="438"/>
                    <a:pt x="3531" y="438"/>
                  </a:cubicBezTo>
                  <a:cubicBezTo>
                    <a:pt x="3531" y="0"/>
                    <a:pt x="3531" y="0"/>
                    <a:pt x="3531" y="0"/>
                  </a:cubicBezTo>
                  <a:cubicBezTo>
                    <a:pt x="1469" y="0"/>
                    <a:pt x="1469" y="0"/>
                    <a:pt x="1469" y="0"/>
                  </a:cubicBezTo>
                  <a:cubicBezTo>
                    <a:pt x="407" y="0"/>
                    <a:pt x="0" y="500"/>
                    <a:pt x="0" y="1188"/>
                  </a:cubicBezTo>
                  <a:cubicBezTo>
                    <a:pt x="0" y="1906"/>
                    <a:pt x="438" y="2438"/>
                    <a:pt x="1500" y="2438"/>
                  </a:cubicBezTo>
                  <a:cubicBezTo>
                    <a:pt x="4781" y="2438"/>
                    <a:pt x="4781" y="2438"/>
                    <a:pt x="4781" y="2438"/>
                  </a:cubicBezTo>
                  <a:lnTo>
                    <a:pt x="1750" y="2438"/>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400" dirty="0"/>
            </a:p>
          </p:txBody>
        </p:sp>
        <p:sp>
          <p:nvSpPr>
            <p:cNvPr id="12" name="Freeform 6">
              <a:extLst>
                <a:ext uri="{FF2B5EF4-FFF2-40B4-BE49-F238E27FC236}">
                  <a16:creationId xmlns:a16="http://schemas.microsoft.com/office/drawing/2014/main" id="{F82B8584-A03F-654A-9226-C9F3E8AE413A}"/>
                </a:ext>
              </a:extLst>
            </p:cNvPr>
            <p:cNvSpPr>
              <a:spLocks noChangeArrowheads="1"/>
            </p:cNvSpPr>
            <p:nvPr/>
          </p:nvSpPr>
          <p:spPr bwMode="auto">
            <a:xfrm rot="5400000">
              <a:off x="1005134" y="2761209"/>
              <a:ext cx="3789395" cy="1812612"/>
            </a:xfrm>
            <a:custGeom>
              <a:avLst/>
              <a:gdLst>
                <a:gd name="T0" fmla="*/ 5062 w 6532"/>
                <a:gd name="T1" fmla="*/ 0 h 2470"/>
                <a:gd name="T2" fmla="*/ 5062 w 6532"/>
                <a:gd name="T3" fmla="*/ 0 h 2470"/>
                <a:gd name="T4" fmla="*/ 6531 w 6532"/>
                <a:gd name="T5" fmla="*/ 1219 h 2470"/>
                <a:gd name="T6" fmla="*/ 5062 w 6532"/>
                <a:gd name="T7" fmla="*/ 2469 h 2470"/>
                <a:gd name="T8" fmla="*/ 0 w 6532"/>
                <a:gd name="T9" fmla="*/ 2469 h 2470"/>
                <a:gd name="T10" fmla="*/ 0 w 6532"/>
                <a:gd name="T11" fmla="*/ 2031 h 2470"/>
                <a:gd name="T12" fmla="*/ 5062 w 6532"/>
                <a:gd name="T13" fmla="*/ 2031 h 2470"/>
                <a:gd name="T14" fmla="*/ 6156 w 6532"/>
                <a:gd name="T15" fmla="*/ 1219 h 2470"/>
                <a:gd name="T16" fmla="*/ 5062 w 6532"/>
                <a:gd name="T17" fmla="*/ 438 h 2470"/>
                <a:gd name="T18" fmla="*/ 4781 w 6532"/>
                <a:gd name="T19" fmla="*/ 438 h 2470"/>
                <a:gd name="T20" fmla="*/ 1750 w 6532"/>
                <a:gd name="T21" fmla="*/ 438 h 2470"/>
                <a:gd name="T22" fmla="*/ 1750 w 6532"/>
                <a:gd name="T23" fmla="*/ 0 h 2470"/>
                <a:gd name="T24" fmla="*/ 5062 w 6532"/>
                <a:gd name="T25"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2" h="2470">
                  <a:moveTo>
                    <a:pt x="5062" y="0"/>
                  </a:moveTo>
                  <a:lnTo>
                    <a:pt x="5062" y="0"/>
                  </a:lnTo>
                  <a:cubicBezTo>
                    <a:pt x="6124" y="0"/>
                    <a:pt x="6531" y="531"/>
                    <a:pt x="6531" y="1219"/>
                  </a:cubicBezTo>
                  <a:cubicBezTo>
                    <a:pt x="6531" y="1937"/>
                    <a:pt x="6093" y="2469"/>
                    <a:pt x="5062" y="2469"/>
                  </a:cubicBezTo>
                  <a:cubicBezTo>
                    <a:pt x="0" y="2469"/>
                    <a:pt x="0" y="2469"/>
                    <a:pt x="0" y="2469"/>
                  </a:cubicBezTo>
                  <a:cubicBezTo>
                    <a:pt x="0" y="2031"/>
                    <a:pt x="0" y="2031"/>
                    <a:pt x="0" y="2031"/>
                  </a:cubicBezTo>
                  <a:cubicBezTo>
                    <a:pt x="5062" y="2031"/>
                    <a:pt x="5062" y="2031"/>
                    <a:pt x="5062" y="2031"/>
                  </a:cubicBezTo>
                  <a:cubicBezTo>
                    <a:pt x="5843" y="2031"/>
                    <a:pt x="6156" y="1719"/>
                    <a:pt x="6156" y="1219"/>
                  </a:cubicBezTo>
                  <a:cubicBezTo>
                    <a:pt x="6156" y="781"/>
                    <a:pt x="5843" y="438"/>
                    <a:pt x="5062" y="438"/>
                  </a:cubicBezTo>
                  <a:cubicBezTo>
                    <a:pt x="4781" y="438"/>
                    <a:pt x="4781" y="438"/>
                    <a:pt x="4781" y="438"/>
                  </a:cubicBezTo>
                  <a:cubicBezTo>
                    <a:pt x="1750" y="438"/>
                    <a:pt x="1750" y="438"/>
                    <a:pt x="1750" y="438"/>
                  </a:cubicBezTo>
                  <a:cubicBezTo>
                    <a:pt x="1750" y="0"/>
                    <a:pt x="1750" y="0"/>
                    <a:pt x="1750" y="0"/>
                  </a:cubicBezTo>
                  <a:lnTo>
                    <a:pt x="5062" y="0"/>
                  </a:lnTo>
                </a:path>
              </a:pathLst>
            </a:custGeom>
            <a:solidFill>
              <a:schemeClr val="accent2">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85" tIns="121892" rIns="243785" bIns="121892" anchor="ctr"/>
            <a:lstStyle/>
            <a:p>
              <a:endParaRPr lang="en-US" sz="1400" dirty="0"/>
            </a:p>
          </p:txBody>
        </p:sp>
      </p:grpSp>
      <p:sp>
        <p:nvSpPr>
          <p:cNvPr id="13" name="Oval 12">
            <a:extLst>
              <a:ext uri="{FF2B5EF4-FFF2-40B4-BE49-F238E27FC236}">
                <a16:creationId xmlns:a16="http://schemas.microsoft.com/office/drawing/2014/main" id="{D5BBB626-505C-814D-941A-1800C497D726}"/>
              </a:ext>
            </a:extLst>
          </p:cNvPr>
          <p:cNvSpPr/>
          <p:nvPr/>
        </p:nvSpPr>
        <p:spPr>
          <a:xfrm>
            <a:off x="2491282" y="4125814"/>
            <a:ext cx="866953" cy="86717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400" dirty="0"/>
          </a:p>
        </p:txBody>
      </p:sp>
      <p:sp>
        <p:nvSpPr>
          <p:cNvPr id="14" name="Oval 13">
            <a:extLst>
              <a:ext uri="{FF2B5EF4-FFF2-40B4-BE49-F238E27FC236}">
                <a16:creationId xmlns:a16="http://schemas.microsoft.com/office/drawing/2014/main" id="{5F431580-6033-E144-B32C-6DA9F32EB61F}"/>
              </a:ext>
            </a:extLst>
          </p:cNvPr>
          <p:cNvSpPr/>
          <p:nvPr/>
        </p:nvSpPr>
        <p:spPr>
          <a:xfrm>
            <a:off x="3972870" y="2115974"/>
            <a:ext cx="866953" cy="86717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400" dirty="0"/>
          </a:p>
        </p:txBody>
      </p:sp>
      <p:sp>
        <p:nvSpPr>
          <p:cNvPr id="15" name="Oval 14">
            <a:extLst>
              <a:ext uri="{FF2B5EF4-FFF2-40B4-BE49-F238E27FC236}">
                <a16:creationId xmlns:a16="http://schemas.microsoft.com/office/drawing/2014/main" id="{5944CBFF-42E4-294A-B501-0CD49C7107BE}"/>
              </a:ext>
            </a:extLst>
          </p:cNvPr>
          <p:cNvSpPr/>
          <p:nvPr/>
        </p:nvSpPr>
        <p:spPr>
          <a:xfrm>
            <a:off x="5452932" y="3469049"/>
            <a:ext cx="866953" cy="86717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400" dirty="0"/>
          </a:p>
        </p:txBody>
      </p:sp>
      <p:sp>
        <p:nvSpPr>
          <p:cNvPr id="16" name="Oval 15">
            <a:extLst>
              <a:ext uri="{FF2B5EF4-FFF2-40B4-BE49-F238E27FC236}">
                <a16:creationId xmlns:a16="http://schemas.microsoft.com/office/drawing/2014/main" id="{4E4E1573-1730-6A43-92CC-A13B7F1AAFD3}"/>
              </a:ext>
            </a:extLst>
          </p:cNvPr>
          <p:cNvSpPr/>
          <p:nvPr/>
        </p:nvSpPr>
        <p:spPr>
          <a:xfrm>
            <a:off x="9893174" y="2115974"/>
            <a:ext cx="866953" cy="86717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400" dirty="0"/>
          </a:p>
        </p:txBody>
      </p:sp>
      <p:sp>
        <p:nvSpPr>
          <p:cNvPr id="17" name="Oval 16">
            <a:extLst>
              <a:ext uri="{FF2B5EF4-FFF2-40B4-BE49-F238E27FC236}">
                <a16:creationId xmlns:a16="http://schemas.microsoft.com/office/drawing/2014/main" id="{156F1C6C-2AE4-DD49-8C12-C82C4B04686D}"/>
              </a:ext>
            </a:extLst>
          </p:cNvPr>
          <p:cNvSpPr/>
          <p:nvPr/>
        </p:nvSpPr>
        <p:spPr>
          <a:xfrm>
            <a:off x="8433991" y="2972601"/>
            <a:ext cx="866953" cy="86717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400" dirty="0"/>
          </a:p>
        </p:txBody>
      </p:sp>
      <p:sp>
        <p:nvSpPr>
          <p:cNvPr id="18" name="Oval 17">
            <a:extLst>
              <a:ext uri="{FF2B5EF4-FFF2-40B4-BE49-F238E27FC236}">
                <a16:creationId xmlns:a16="http://schemas.microsoft.com/office/drawing/2014/main" id="{9E04C0C0-F9B9-224D-99D5-53E86DCA10A4}"/>
              </a:ext>
            </a:extLst>
          </p:cNvPr>
          <p:cNvSpPr/>
          <p:nvPr/>
        </p:nvSpPr>
        <p:spPr>
          <a:xfrm>
            <a:off x="995447" y="1683216"/>
            <a:ext cx="866953" cy="86717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03" tIns="91400" rIns="182803" bIns="91400" rtlCol="0" anchor="ctr"/>
          <a:lstStyle/>
          <a:p>
            <a:pPr algn="ctr"/>
            <a:endParaRPr lang="en-US" sz="1400" dirty="0"/>
          </a:p>
        </p:txBody>
      </p:sp>
      <p:sp>
        <p:nvSpPr>
          <p:cNvPr id="19" name="TextBox 18">
            <a:extLst>
              <a:ext uri="{FF2B5EF4-FFF2-40B4-BE49-F238E27FC236}">
                <a16:creationId xmlns:a16="http://schemas.microsoft.com/office/drawing/2014/main" id="{45AE9C59-A8DC-5B46-ACFE-23B1C36CBEE2}"/>
              </a:ext>
            </a:extLst>
          </p:cNvPr>
          <p:cNvSpPr txBox="1"/>
          <p:nvPr/>
        </p:nvSpPr>
        <p:spPr>
          <a:xfrm>
            <a:off x="907391" y="2596506"/>
            <a:ext cx="1030832" cy="523107"/>
          </a:xfrm>
          <a:prstGeom prst="rect">
            <a:avLst/>
          </a:prstGeom>
          <a:noFill/>
        </p:spPr>
        <p:txBody>
          <a:bodyPr vert="horz" wrap="none" lIns="243731" tIns="121864" rIns="243731" bIns="121864" rtlCol="0">
            <a:spAutoFit/>
          </a:bodyPr>
          <a:lstStyle/>
          <a:p>
            <a:pPr algn="ctr"/>
            <a:r>
              <a:rPr lang="en-US" sz="1800" dirty="0">
                <a:latin typeface="Lato Regular"/>
                <a:cs typeface="Lato Regular"/>
              </a:rPr>
              <a:t>2013</a:t>
            </a:r>
          </a:p>
        </p:txBody>
      </p:sp>
      <p:sp>
        <p:nvSpPr>
          <p:cNvPr id="20" name="TextBox 19">
            <a:extLst>
              <a:ext uri="{FF2B5EF4-FFF2-40B4-BE49-F238E27FC236}">
                <a16:creationId xmlns:a16="http://schemas.microsoft.com/office/drawing/2014/main" id="{8DA42086-4767-BF4B-88CD-1F9C8F913F9A}"/>
              </a:ext>
            </a:extLst>
          </p:cNvPr>
          <p:cNvSpPr txBox="1"/>
          <p:nvPr/>
        </p:nvSpPr>
        <p:spPr>
          <a:xfrm>
            <a:off x="2383412" y="3670592"/>
            <a:ext cx="1030832" cy="523107"/>
          </a:xfrm>
          <a:prstGeom prst="rect">
            <a:avLst/>
          </a:prstGeom>
          <a:noFill/>
        </p:spPr>
        <p:txBody>
          <a:bodyPr vert="horz" wrap="none" lIns="243731" tIns="121864" rIns="243731" bIns="121864" rtlCol="0">
            <a:spAutoFit/>
          </a:bodyPr>
          <a:lstStyle/>
          <a:p>
            <a:pPr algn="ctr"/>
            <a:r>
              <a:rPr lang="en-US" sz="1800" dirty="0">
                <a:latin typeface="Lato Regular"/>
                <a:cs typeface="Lato Regular"/>
              </a:rPr>
              <a:t>2014</a:t>
            </a:r>
          </a:p>
        </p:txBody>
      </p:sp>
      <p:sp>
        <p:nvSpPr>
          <p:cNvPr id="22" name="TextBox 21">
            <a:extLst>
              <a:ext uri="{FF2B5EF4-FFF2-40B4-BE49-F238E27FC236}">
                <a16:creationId xmlns:a16="http://schemas.microsoft.com/office/drawing/2014/main" id="{679A049A-5DFF-B741-A2CE-6694E7224662}"/>
              </a:ext>
            </a:extLst>
          </p:cNvPr>
          <p:cNvSpPr txBox="1"/>
          <p:nvPr/>
        </p:nvSpPr>
        <p:spPr>
          <a:xfrm>
            <a:off x="3886381" y="3058424"/>
            <a:ext cx="1030832" cy="523107"/>
          </a:xfrm>
          <a:prstGeom prst="rect">
            <a:avLst/>
          </a:prstGeom>
          <a:noFill/>
        </p:spPr>
        <p:txBody>
          <a:bodyPr vert="horz" wrap="none" lIns="243731" tIns="121864" rIns="243731" bIns="121864" rtlCol="0">
            <a:spAutoFit/>
          </a:bodyPr>
          <a:lstStyle/>
          <a:p>
            <a:pPr algn="ctr"/>
            <a:r>
              <a:rPr lang="en-US" sz="1800" dirty="0">
                <a:latin typeface="Lato Regular"/>
                <a:cs typeface="Lato Regular"/>
              </a:rPr>
              <a:t>2015</a:t>
            </a:r>
          </a:p>
        </p:txBody>
      </p:sp>
      <p:sp>
        <p:nvSpPr>
          <p:cNvPr id="24" name="TextBox 23">
            <a:extLst>
              <a:ext uri="{FF2B5EF4-FFF2-40B4-BE49-F238E27FC236}">
                <a16:creationId xmlns:a16="http://schemas.microsoft.com/office/drawing/2014/main" id="{20B7F59F-7157-F948-8E13-66718C00AD3F}"/>
              </a:ext>
            </a:extLst>
          </p:cNvPr>
          <p:cNvSpPr txBox="1"/>
          <p:nvPr/>
        </p:nvSpPr>
        <p:spPr>
          <a:xfrm>
            <a:off x="6802109" y="3058424"/>
            <a:ext cx="1030832" cy="523107"/>
          </a:xfrm>
          <a:prstGeom prst="rect">
            <a:avLst/>
          </a:prstGeom>
          <a:noFill/>
        </p:spPr>
        <p:txBody>
          <a:bodyPr vert="horz" wrap="none" lIns="243731" tIns="121864" rIns="243731" bIns="121864" rtlCol="0">
            <a:spAutoFit/>
          </a:bodyPr>
          <a:lstStyle/>
          <a:p>
            <a:pPr algn="ctr"/>
            <a:r>
              <a:rPr lang="en-US" sz="1800" dirty="0">
                <a:latin typeface="Lato Regular"/>
                <a:cs typeface="Lato Regular"/>
              </a:rPr>
              <a:t>2018</a:t>
            </a:r>
          </a:p>
        </p:txBody>
      </p:sp>
      <p:sp>
        <p:nvSpPr>
          <p:cNvPr id="25" name="TextBox 24">
            <a:extLst>
              <a:ext uri="{FF2B5EF4-FFF2-40B4-BE49-F238E27FC236}">
                <a16:creationId xmlns:a16="http://schemas.microsoft.com/office/drawing/2014/main" id="{C62B5619-F874-544E-A2B3-328E84A514CF}"/>
              </a:ext>
            </a:extLst>
          </p:cNvPr>
          <p:cNvSpPr txBox="1"/>
          <p:nvPr/>
        </p:nvSpPr>
        <p:spPr>
          <a:xfrm>
            <a:off x="9866677" y="3105769"/>
            <a:ext cx="1030832" cy="523107"/>
          </a:xfrm>
          <a:prstGeom prst="rect">
            <a:avLst/>
          </a:prstGeom>
          <a:noFill/>
        </p:spPr>
        <p:txBody>
          <a:bodyPr vert="horz" wrap="none" lIns="243731" tIns="121864" rIns="243731" bIns="121864" rtlCol="0">
            <a:spAutoFit/>
          </a:bodyPr>
          <a:lstStyle/>
          <a:p>
            <a:pPr algn="ctr"/>
            <a:r>
              <a:rPr lang="en-US" sz="1800" b="1" dirty="0">
                <a:latin typeface="Lato Heavy" panose="020F0502020204030203" pitchFamily="34" charset="0"/>
                <a:ea typeface="Lato Heavy" panose="020F0502020204030203" pitchFamily="34" charset="0"/>
                <a:cs typeface="Lato Heavy" panose="020F0502020204030203" pitchFamily="34" charset="0"/>
              </a:rPr>
              <a:t>2019</a:t>
            </a:r>
          </a:p>
        </p:txBody>
      </p:sp>
      <p:sp>
        <p:nvSpPr>
          <p:cNvPr id="26" name="AutoShape 82">
            <a:extLst>
              <a:ext uri="{FF2B5EF4-FFF2-40B4-BE49-F238E27FC236}">
                <a16:creationId xmlns:a16="http://schemas.microsoft.com/office/drawing/2014/main" id="{C98CEB87-C695-EB44-B11E-A91E9CEE14E2}"/>
              </a:ext>
            </a:extLst>
          </p:cNvPr>
          <p:cNvSpPr>
            <a:spLocks/>
          </p:cNvSpPr>
          <p:nvPr/>
        </p:nvSpPr>
        <p:spPr bwMode="auto">
          <a:xfrm>
            <a:off x="7195691" y="2384946"/>
            <a:ext cx="329715" cy="32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101578" tIns="101578" rIns="101578" bIns="101578" anchor="ctr"/>
          <a:lstStyle/>
          <a:p>
            <a:pPr defTabSz="914195">
              <a:defRPr/>
            </a:pPr>
            <a:endParaRPr lang="es-ES" sz="40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7" name="AutoShape 29">
            <a:extLst>
              <a:ext uri="{FF2B5EF4-FFF2-40B4-BE49-F238E27FC236}">
                <a16:creationId xmlns:a16="http://schemas.microsoft.com/office/drawing/2014/main" id="{3702C016-6C61-A247-ACB6-BAF776194A0C}"/>
              </a:ext>
            </a:extLst>
          </p:cNvPr>
          <p:cNvSpPr>
            <a:spLocks/>
          </p:cNvSpPr>
          <p:nvPr/>
        </p:nvSpPr>
        <p:spPr bwMode="auto">
          <a:xfrm>
            <a:off x="1255940" y="1922080"/>
            <a:ext cx="399149" cy="399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195">
              <a:defRPr/>
            </a:pPr>
            <a:endParaRPr lang="es-ES" sz="40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8" name="AutoShape 115">
            <a:extLst>
              <a:ext uri="{FF2B5EF4-FFF2-40B4-BE49-F238E27FC236}">
                <a16:creationId xmlns:a16="http://schemas.microsoft.com/office/drawing/2014/main" id="{ACB2D44B-61F7-5D48-A68D-89F2D7F2C615}"/>
              </a:ext>
            </a:extLst>
          </p:cNvPr>
          <p:cNvSpPr>
            <a:spLocks/>
          </p:cNvSpPr>
          <p:nvPr/>
        </p:nvSpPr>
        <p:spPr bwMode="auto">
          <a:xfrm>
            <a:off x="2739083" y="4309975"/>
            <a:ext cx="386913" cy="4257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01578" tIns="101578" rIns="101578" bIns="101578" anchor="ctr"/>
          <a:lstStyle/>
          <a:p>
            <a:pPr defTabSz="914195">
              <a:defRPr/>
            </a:pPr>
            <a:endParaRPr lang="es-ES" sz="40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9" name="AutoShape 66">
            <a:extLst>
              <a:ext uri="{FF2B5EF4-FFF2-40B4-BE49-F238E27FC236}">
                <a16:creationId xmlns:a16="http://schemas.microsoft.com/office/drawing/2014/main" id="{21423BE3-5EF9-7542-871E-DC1707ADBC8E}"/>
              </a:ext>
            </a:extLst>
          </p:cNvPr>
          <p:cNvSpPr>
            <a:spLocks/>
          </p:cNvSpPr>
          <p:nvPr/>
        </p:nvSpPr>
        <p:spPr bwMode="auto">
          <a:xfrm>
            <a:off x="10167378" y="2372223"/>
            <a:ext cx="329715" cy="329800"/>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101578" tIns="101578" rIns="101578" bIns="101578" anchor="ctr"/>
          <a:lstStyle/>
          <a:p>
            <a:pPr defTabSz="914195">
              <a:defRPr/>
            </a:pPr>
            <a:endParaRPr lang="es-ES" sz="40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30" name="Group 29">
            <a:extLst>
              <a:ext uri="{FF2B5EF4-FFF2-40B4-BE49-F238E27FC236}">
                <a16:creationId xmlns:a16="http://schemas.microsoft.com/office/drawing/2014/main" id="{1B27F6E1-87EB-884E-84DD-C0D5BCBB9BC0}"/>
              </a:ext>
            </a:extLst>
          </p:cNvPr>
          <p:cNvGrpSpPr/>
          <p:nvPr/>
        </p:nvGrpSpPr>
        <p:grpSpPr>
          <a:xfrm>
            <a:off x="8722639" y="3165496"/>
            <a:ext cx="300592" cy="440665"/>
            <a:chOff x="1559893" y="2241774"/>
            <a:chExt cx="174947" cy="256404"/>
          </a:xfrm>
          <a:solidFill>
            <a:schemeClr val="bg1"/>
          </a:solidFill>
        </p:grpSpPr>
        <p:sp>
          <p:nvSpPr>
            <p:cNvPr id="31" name="Oval 49">
              <a:extLst>
                <a:ext uri="{FF2B5EF4-FFF2-40B4-BE49-F238E27FC236}">
                  <a16:creationId xmlns:a16="http://schemas.microsoft.com/office/drawing/2014/main" id="{AD336E10-CBF0-E742-9507-297866E2F176}"/>
                </a:ext>
              </a:extLst>
            </p:cNvPr>
            <p:cNvSpPr>
              <a:spLocks noChangeArrowheads="1"/>
            </p:cNvSpPr>
            <p:nvPr/>
          </p:nvSpPr>
          <p:spPr bwMode="auto">
            <a:xfrm>
              <a:off x="1630705" y="2313975"/>
              <a:ext cx="16662" cy="1666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32" name="Oval 50">
              <a:extLst>
                <a:ext uri="{FF2B5EF4-FFF2-40B4-BE49-F238E27FC236}">
                  <a16:creationId xmlns:a16="http://schemas.microsoft.com/office/drawing/2014/main" id="{6C6853A8-B759-7242-92E6-76677E8F7392}"/>
                </a:ext>
              </a:extLst>
            </p:cNvPr>
            <p:cNvSpPr>
              <a:spLocks noChangeArrowheads="1"/>
            </p:cNvSpPr>
            <p:nvPr/>
          </p:nvSpPr>
          <p:spPr bwMode="auto">
            <a:xfrm>
              <a:off x="1630705" y="2410242"/>
              <a:ext cx="16662"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33" name="Oval 51">
              <a:extLst>
                <a:ext uri="{FF2B5EF4-FFF2-40B4-BE49-F238E27FC236}">
                  <a16:creationId xmlns:a16="http://schemas.microsoft.com/office/drawing/2014/main" id="{D2BE799C-372F-A847-A453-92B3B45574F0}"/>
                </a:ext>
              </a:extLst>
            </p:cNvPr>
            <p:cNvSpPr>
              <a:spLocks noChangeArrowheads="1"/>
            </p:cNvSpPr>
            <p:nvPr/>
          </p:nvSpPr>
          <p:spPr bwMode="auto">
            <a:xfrm>
              <a:off x="1583960" y="2362108"/>
              <a:ext cx="15273"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34" name="Oval 52">
              <a:extLst>
                <a:ext uri="{FF2B5EF4-FFF2-40B4-BE49-F238E27FC236}">
                  <a16:creationId xmlns:a16="http://schemas.microsoft.com/office/drawing/2014/main" id="{3C233625-B344-3B4B-86CD-B09729644E93}"/>
                </a:ext>
              </a:extLst>
            </p:cNvPr>
            <p:cNvSpPr>
              <a:spLocks noChangeArrowheads="1"/>
            </p:cNvSpPr>
            <p:nvPr/>
          </p:nvSpPr>
          <p:spPr bwMode="auto">
            <a:xfrm>
              <a:off x="1679301" y="2362108"/>
              <a:ext cx="16199"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35" name="Freeform 53">
              <a:extLst>
                <a:ext uri="{FF2B5EF4-FFF2-40B4-BE49-F238E27FC236}">
                  <a16:creationId xmlns:a16="http://schemas.microsoft.com/office/drawing/2014/main" id="{80DD7AB7-5FAA-414D-AEEB-7502B9690D91}"/>
                </a:ext>
              </a:extLst>
            </p:cNvPr>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36" name="Freeform 54">
              <a:extLst>
                <a:ext uri="{FF2B5EF4-FFF2-40B4-BE49-F238E27FC236}">
                  <a16:creationId xmlns:a16="http://schemas.microsoft.com/office/drawing/2014/main" id="{72F491B1-6D14-984B-990C-81E7DAB7461D}"/>
                </a:ext>
              </a:extLst>
            </p:cNvPr>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37" name="Freeform 55">
              <a:extLst>
                <a:ext uri="{FF2B5EF4-FFF2-40B4-BE49-F238E27FC236}">
                  <a16:creationId xmlns:a16="http://schemas.microsoft.com/office/drawing/2014/main" id="{DDA4A51F-ECA4-1D44-B946-8E43D430AD3F}"/>
                </a:ext>
              </a:extLst>
            </p:cNvPr>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38" name="Freeform 56">
              <a:extLst>
                <a:ext uri="{FF2B5EF4-FFF2-40B4-BE49-F238E27FC236}">
                  <a16:creationId xmlns:a16="http://schemas.microsoft.com/office/drawing/2014/main" id="{4501948A-B924-1A49-855F-338F96D06FA7}"/>
                </a:ext>
              </a:extLst>
            </p:cNvPr>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39" name="Freeform 57">
              <a:extLst>
                <a:ext uri="{FF2B5EF4-FFF2-40B4-BE49-F238E27FC236}">
                  <a16:creationId xmlns:a16="http://schemas.microsoft.com/office/drawing/2014/main" id="{8C60C1F3-5BA7-C04E-8605-D0A2686BDF36}"/>
                </a:ext>
              </a:extLst>
            </p:cNvPr>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grpSp>
      <p:sp>
        <p:nvSpPr>
          <p:cNvPr id="40" name="Freeform 78">
            <a:extLst>
              <a:ext uri="{FF2B5EF4-FFF2-40B4-BE49-F238E27FC236}">
                <a16:creationId xmlns:a16="http://schemas.microsoft.com/office/drawing/2014/main" id="{EF1A6FC8-9576-5A49-85E8-864F4A5B3530}"/>
              </a:ext>
            </a:extLst>
          </p:cNvPr>
          <p:cNvSpPr>
            <a:spLocks noEditPoints="1"/>
          </p:cNvSpPr>
          <p:nvPr/>
        </p:nvSpPr>
        <p:spPr bwMode="auto">
          <a:xfrm>
            <a:off x="4185165" y="2310259"/>
            <a:ext cx="454069" cy="440665"/>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182843" tIns="91422" rIns="182843" bIns="91422" numCol="1" anchor="t" anchorCtr="0" compatLnSpc="1">
            <a:prstTxWarp prst="textNoShape">
              <a:avLst/>
            </a:prstTxWarp>
          </a:bodyPr>
          <a:lstStyle/>
          <a:p>
            <a:endParaRPr lang="id-ID" sz="1400"/>
          </a:p>
        </p:txBody>
      </p:sp>
      <p:grpSp>
        <p:nvGrpSpPr>
          <p:cNvPr id="41" name="Group 40">
            <a:extLst>
              <a:ext uri="{FF2B5EF4-FFF2-40B4-BE49-F238E27FC236}">
                <a16:creationId xmlns:a16="http://schemas.microsoft.com/office/drawing/2014/main" id="{97EFBBD2-211B-C440-AE5A-D2FEA441D90A}"/>
              </a:ext>
            </a:extLst>
          </p:cNvPr>
          <p:cNvGrpSpPr/>
          <p:nvPr/>
        </p:nvGrpSpPr>
        <p:grpSpPr>
          <a:xfrm>
            <a:off x="5675790" y="3680020"/>
            <a:ext cx="440550" cy="412030"/>
            <a:chOff x="998489" y="2241774"/>
            <a:chExt cx="256404" cy="239742"/>
          </a:xfrm>
          <a:solidFill>
            <a:schemeClr val="bg1"/>
          </a:solidFill>
        </p:grpSpPr>
        <p:sp>
          <p:nvSpPr>
            <p:cNvPr id="42" name="Freeform 58">
              <a:extLst>
                <a:ext uri="{FF2B5EF4-FFF2-40B4-BE49-F238E27FC236}">
                  <a16:creationId xmlns:a16="http://schemas.microsoft.com/office/drawing/2014/main" id="{AD656400-1292-ED42-BD12-EA5C63A64CC0}"/>
                </a:ext>
              </a:extLst>
            </p:cNvPr>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43" name="Freeform 59">
              <a:extLst>
                <a:ext uri="{FF2B5EF4-FFF2-40B4-BE49-F238E27FC236}">
                  <a16:creationId xmlns:a16="http://schemas.microsoft.com/office/drawing/2014/main" id="{B2812AC0-1E1A-8B4D-9312-422FF891E841}"/>
                </a:ext>
              </a:extLst>
            </p:cNvPr>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44" name="Freeform 60">
              <a:extLst>
                <a:ext uri="{FF2B5EF4-FFF2-40B4-BE49-F238E27FC236}">
                  <a16:creationId xmlns:a16="http://schemas.microsoft.com/office/drawing/2014/main" id="{81D7A2CD-DB71-004C-AF0F-400B45FF35E0}"/>
                </a:ext>
              </a:extLst>
            </p:cNvPr>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45" name="Freeform 61">
              <a:extLst>
                <a:ext uri="{FF2B5EF4-FFF2-40B4-BE49-F238E27FC236}">
                  <a16:creationId xmlns:a16="http://schemas.microsoft.com/office/drawing/2014/main" id="{E7DB8DCC-713B-B94C-8AF8-3E5A9A7F0879}"/>
                </a:ext>
              </a:extLst>
            </p:cNvPr>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46" name="Freeform 62">
              <a:extLst>
                <a:ext uri="{FF2B5EF4-FFF2-40B4-BE49-F238E27FC236}">
                  <a16:creationId xmlns:a16="http://schemas.microsoft.com/office/drawing/2014/main" id="{2D5FB86F-5D70-984C-9A51-20A017FB8102}"/>
                </a:ext>
              </a:extLst>
            </p:cNvPr>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47" name="Freeform 63">
              <a:extLst>
                <a:ext uri="{FF2B5EF4-FFF2-40B4-BE49-F238E27FC236}">
                  <a16:creationId xmlns:a16="http://schemas.microsoft.com/office/drawing/2014/main" id="{4C8B0A49-B3D2-5C44-B303-58606D81081F}"/>
                </a:ext>
              </a:extLst>
            </p:cNvPr>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48" name="Freeform 64">
              <a:extLst>
                <a:ext uri="{FF2B5EF4-FFF2-40B4-BE49-F238E27FC236}">
                  <a16:creationId xmlns:a16="http://schemas.microsoft.com/office/drawing/2014/main" id="{210670C5-57F5-D442-9E6B-E6428933E38F}"/>
                </a:ext>
              </a:extLst>
            </p:cNvPr>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49" name="Freeform 65">
              <a:extLst>
                <a:ext uri="{FF2B5EF4-FFF2-40B4-BE49-F238E27FC236}">
                  <a16:creationId xmlns:a16="http://schemas.microsoft.com/office/drawing/2014/main" id="{CABD7D02-AEE1-324A-ACFD-8327489359B4}"/>
                </a:ext>
              </a:extLst>
            </p:cNvPr>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sp>
          <p:nvSpPr>
            <p:cNvPr id="50" name="Freeform 66">
              <a:extLst>
                <a:ext uri="{FF2B5EF4-FFF2-40B4-BE49-F238E27FC236}">
                  <a16:creationId xmlns:a16="http://schemas.microsoft.com/office/drawing/2014/main" id="{CA7E7A8A-90F6-2947-8BD1-7C60A16A49B6}"/>
                </a:ext>
              </a:extLst>
            </p:cNvPr>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400"/>
            </a:p>
          </p:txBody>
        </p:sp>
      </p:grpSp>
      <p:sp>
        <p:nvSpPr>
          <p:cNvPr id="52" name="TextBox 51">
            <a:extLst>
              <a:ext uri="{FF2B5EF4-FFF2-40B4-BE49-F238E27FC236}">
                <a16:creationId xmlns:a16="http://schemas.microsoft.com/office/drawing/2014/main" id="{B52E5D2A-99B0-AB43-BEB5-97FAA15CE6D2}"/>
              </a:ext>
            </a:extLst>
          </p:cNvPr>
          <p:cNvSpPr txBox="1"/>
          <p:nvPr/>
        </p:nvSpPr>
        <p:spPr>
          <a:xfrm>
            <a:off x="266268" y="3085759"/>
            <a:ext cx="1588710" cy="830997"/>
          </a:xfrm>
          <a:prstGeom prst="rect">
            <a:avLst/>
          </a:prstGeom>
          <a:noFill/>
        </p:spPr>
        <p:txBody>
          <a:bodyPr wrap="square" rtlCol="0">
            <a:spAutoFit/>
          </a:bodyPr>
          <a:lstStyle/>
          <a:p>
            <a:pPr algn="r"/>
            <a:r>
              <a:rPr lang="en-US" sz="1600">
                <a:latin typeface="Lato" panose="020F0502020204030203" pitchFamily="34" charset="0"/>
                <a:ea typeface="Lato" panose="020F0502020204030203" pitchFamily="34" charset="0"/>
                <a:cs typeface="Lato" panose="020F0502020204030203" pitchFamily="34" charset="0"/>
              </a:rPr>
              <a:t>Permendikbud 109/2013 tentang PJJ</a:t>
            </a:r>
          </a:p>
        </p:txBody>
      </p:sp>
      <p:sp>
        <p:nvSpPr>
          <p:cNvPr id="53" name="TextBox 52">
            <a:extLst>
              <a:ext uri="{FF2B5EF4-FFF2-40B4-BE49-F238E27FC236}">
                <a16:creationId xmlns:a16="http://schemas.microsoft.com/office/drawing/2014/main" id="{17ECB255-69BA-0744-BE36-703DE1A74ECB}"/>
              </a:ext>
            </a:extLst>
          </p:cNvPr>
          <p:cNvSpPr txBox="1"/>
          <p:nvPr/>
        </p:nvSpPr>
        <p:spPr>
          <a:xfrm>
            <a:off x="251809" y="4259969"/>
            <a:ext cx="1610591" cy="523220"/>
          </a:xfrm>
          <a:prstGeom prst="rect">
            <a:avLst/>
          </a:prstGeom>
          <a:noFill/>
        </p:spPr>
        <p:txBody>
          <a:bodyPr wrap="square" rtlCol="0">
            <a:spAutoFit/>
          </a:bodyPr>
          <a:lstStyle/>
          <a:p>
            <a:pPr algn="r"/>
            <a:r>
              <a:rPr lang="en-US" sz="1400">
                <a:latin typeface="Lato" panose="020F0502020204030203" pitchFamily="34" charset="0"/>
                <a:ea typeface="Lato" panose="020F0502020204030203" pitchFamily="34" charset="0"/>
                <a:cs typeface="Lato" panose="020F0502020204030203" pitchFamily="34" charset="0"/>
              </a:rPr>
              <a:t>BSNP menyusun Draf Standar PJJ</a:t>
            </a:r>
          </a:p>
        </p:txBody>
      </p:sp>
      <p:sp>
        <p:nvSpPr>
          <p:cNvPr id="54" name="TextBox 53">
            <a:extLst>
              <a:ext uri="{FF2B5EF4-FFF2-40B4-BE49-F238E27FC236}">
                <a16:creationId xmlns:a16="http://schemas.microsoft.com/office/drawing/2014/main" id="{5249E203-877B-0247-908F-C09189BECBB0}"/>
              </a:ext>
            </a:extLst>
          </p:cNvPr>
          <p:cNvSpPr txBox="1"/>
          <p:nvPr/>
        </p:nvSpPr>
        <p:spPr>
          <a:xfrm>
            <a:off x="1712283" y="5553734"/>
            <a:ext cx="1778961" cy="830997"/>
          </a:xfrm>
          <a:prstGeom prst="rect">
            <a:avLst/>
          </a:prstGeom>
          <a:noFill/>
        </p:spPr>
        <p:txBody>
          <a:bodyPr wrap="square" rtlCol="0">
            <a:spAutoFit/>
          </a:bodyPr>
          <a:lstStyle/>
          <a:p>
            <a:pPr algn="r"/>
            <a:r>
              <a:rPr lang="it-IT" sz="1600">
                <a:latin typeface="Lato" panose="020F0502020204030203" pitchFamily="34" charset="0"/>
                <a:ea typeface="Lato" panose="020F0502020204030203" pitchFamily="34" charset="0"/>
                <a:cs typeface="Lato" panose="020F0502020204030203" pitchFamily="34" charset="0"/>
              </a:rPr>
              <a:t>Permenristekdikti 49/2014 tentang SN Dikti</a:t>
            </a:r>
            <a:endParaRPr lang="en-US" sz="1600">
              <a:latin typeface="Lato" panose="020F0502020204030203" pitchFamily="34" charset="0"/>
              <a:ea typeface="Lato" panose="020F0502020204030203" pitchFamily="34" charset="0"/>
              <a:cs typeface="Lato" panose="020F0502020204030203" pitchFamily="34" charset="0"/>
            </a:endParaRPr>
          </a:p>
        </p:txBody>
      </p:sp>
      <p:sp>
        <p:nvSpPr>
          <p:cNvPr id="55" name="TextBox 54">
            <a:extLst>
              <a:ext uri="{FF2B5EF4-FFF2-40B4-BE49-F238E27FC236}">
                <a16:creationId xmlns:a16="http://schemas.microsoft.com/office/drawing/2014/main" id="{AC23F6B2-1D86-A34A-A2B8-22D72F2CA4EA}"/>
              </a:ext>
            </a:extLst>
          </p:cNvPr>
          <p:cNvSpPr txBox="1"/>
          <p:nvPr/>
        </p:nvSpPr>
        <p:spPr>
          <a:xfrm>
            <a:off x="4367678" y="701037"/>
            <a:ext cx="2898583" cy="830997"/>
          </a:xfrm>
          <a:prstGeom prst="rect">
            <a:avLst/>
          </a:prstGeom>
          <a:noFill/>
        </p:spPr>
        <p:txBody>
          <a:bodyPr wrap="square" rtlCol="0">
            <a:spAutoFit/>
          </a:bodyPr>
          <a:lstStyle/>
          <a:p>
            <a:r>
              <a:rPr lang="en-US" sz="1600" b="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Permenristekdikti 44/2015 </a:t>
            </a:r>
            <a:r>
              <a:rPr lang="en-US" sz="1600">
                <a:latin typeface="Lato" panose="020F0502020204030203" pitchFamily="34" charset="0"/>
                <a:ea typeface="Lato" panose="020F0502020204030203" pitchFamily="34" charset="0"/>
                <a:cs typeface="Lato" panose="020F0502020204030203" pitchFamily="34" charset="0"/>
              </a:rPr>
              <a:t>tentang SN Dikti (pengganti Permenristekdikti 49/2014)</a:t>
            </a:r>
          </a:p>
        </p:txBody>
      </p:sp>
      <p:sp>
        <p:nvSpPr>
          <p:cNvPr id="56" name="TextBox 55">
            <a:extLst>
              <a:ext uri="{FF2B5EF4-FFF2-40B4-BE49-F238E27FC236}">
                <a16:creationId xmlns:a16="http://schemas.microsoft.com/office/drawing/2014/main" id="{B558BE1A-2801-2241-93CF-0862E7B5A26B}"/>
              </a:ext>
            </a:extLst>
          </p:cNvPr>
          <p:cNvSpPr txBox="1"/>
          <p:nvPr/>
        </p:nvSpPr>
        <p:spPr>
          <a:xfrm>
            <a:off x="4143198" y="4887932"/>
            <a:ext cx="4263477" cy="1646605"/>
          </a:xfrm>
          <a:prstGeom prst="rect">
            <a:avLst/>
          </a:prstGeom>
          <a:noFill/>
        </p:spPr>
        <p:txBody>
          <a:bodyPr wrap="square" rtlCol="0">
            <a:spAutoFit/>
          </a:bodyPr>
          <a:lstStyle/>
          <a:p>
            <a:pPr marL="182563" indent="-182563">
              <a:spcAft>
                <a:spcPts val="600"/>
              </a:spcAft>
              <a:buFont typeface="Arial" panose="020B0604020202020204" pitchFamily="34" charset="0"/>
              <a:buChar char="•"/>
            </a:pPr>
            <a:r>
              <a:rPr lang="it-IT" sz="1600" b="1"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Permenristekdikti</a:t>
            </a:r>
            <a:r>
              <a:rPr lang="it-IT" sz="16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50/2018</a:t>
            </a:r>
            <a:r>
              <a:rPr lang="it-IT" sz="1600" dirty="0">
                <a:latin typeface="Lato" panose="020F0502020204030203" pitchFamily="34" charset="0"/>
                <a:ea typeface="Lato" panose="020F0502020204030203" pitchFamily="34" charset="0"/>
                <a:cs typeface="Lato" panose="020F0502020204030203" pitchFamily="34" charset="0"/>
              </a:rPr>
              <a:t>, </a:t>
            </a:r>
            <a:r>
              <a:rPr lang="it-IT" sz="1600" dirty="0" err="1">
                <a:latin typeface="Lato" panose="020F0502020204030203" pitchFamily="34" charset="0"/>
                <a:ea typeface="Lato" panose="020F0502020204030203" pitchFamily="34" charset="0"/>
                <a:cs typeface="Lato" panose="020F0502020204030203" pitchFamily="34" charset="0"/>
              </a:rPr>
              <a:t>perubahan</a:t>
            </a:r>
            <a:r>
              <a:rPr lang="it-IT" sz="1600" dirty="0">
                <a:latin typeface="Lato" panose="020F0502020204030203" pitchFamily="34" charset="0"/>
                <a:ea typeface="Lato" panose="020F0502020204030203" pitchFamily="34" charset="0"/>
                <a:cs typeface="Lato" panose="020F0502020204030203" pitchFamily="34" charset="0"/>
              </a:rPr>
              <a:t> </a:t>
            </a:r>
            <a:r>
              <a:rPr lang="it-IT" sz="1600" dirty="0" err="1">
                <a:latin typeface="Lato" panose="020F0502020204030203" pitchFamily="34" charset="0"/>
                <a:ea typeface="Lato" panose="020F0502020204030203" pitchFamily="34" charset="0"/>
                <a:cs typeface="Lato" panose="020F0502020204030203" pitchFamily="34" charset="0"/>
              </a:rPr>
              <a:t>Permenristekdikti</a:t>
            </a:r>
            <a:r>
              <a:rPr lang="it-IT" sz="1600" dirty="0">
                <a:latin typeface="Lato" panose="020F0502020204030203" pitchFamily="34" charset="0"/>
                <a:ea typeface="Lato" panose="020F0502020204030203" pitchFamily="34" charset="0"/>
                <a:cs typeface="Lato" panose="020F0502020204030203" pitchFamily="34" charset="0"/>
              </a:rPr>
              <a:t> 44/2015</a:t>
            </a:r>
          </a:p>
          <a:p>
            <a:pPr marL="182563" indent="-182563">
              <a:spcAft>
                <a:spcPts val="600"/>
              </a:spcAft>
              <a:buFont typeface="Arial" panose="020B0604020202020204" pitchFamily="34" charset="0"/>
              <a:buChar char="•"/>
            </a:pPr>
            <a:r>
              <a:rPr lang="en-US" sz="1600" b="1" dirty="0" err="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Permenristekdikti</a:t>
            </a:r>
            <a:r>
              <a:rPr lang="en-US" sz="16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 51/2018</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tentang</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Pendirian</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Perubahan</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Pembubaran</a:t>
            </a:r>
            <a:r>
              <a:rPr lang="en-US" sz="1600" dirty="0">
                <a:latin typeface="Lato" panose="020F0502020204030203" pitchFamily="34" charset="0"/>
                <a:ea typeface="Lato" panose="020F0502020204030203" pitchFamily="34" charset="0"/>
                <a:cs typeface="Lato" panose="020F0502020204030203" pitchFamily="34" charset="0"/>
              </a:rPr>
              <a:t> PTN, dan </a:t>
            </a:r>
            <a:r>
              <a:rPr lang="en-US" sz="1600" dirty="0" err="1">
                <a:latin typeface="Lato" panose="020F0502020204030203" pitchFamily="34" charset="0"/>
                <a:ea typeface="Lato" panose="020F0502020204030203" pitchFamily="34" charset="0"/>
                <a:cs typeface="Lato" panose="020F0502020204030203" pitchFamily="34" charset="0"/>
              </a:rPr>
              <a:t>Pendirian</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Perubahan</a:t>
            </a:r>
            <a:r>
              <a:rPr lang="en-US" sz="1600" dirty="0">
                <a:latin typeface="Lato" panose="020F0502020204030203" pitchFamily="34" charset="0"/>
                <a:ea typeface="Lato" panose="020F0502020204030203" pitchFamily="34" charset="0"/>
                <a:cs typeface="Lato" panose="020F0502020204030203" pitchFamily="34" charset="0"/>
              </a:rPr>
              <a:t> dan </a:t>
            </a:r>
            <a:r>
              <a:rPr lang="en-US" sz="1600" dirty="0" err="1">
                <a:latin typeface="Lato" panose="020F0502020204030203" pitchFamily="34" charset="0"/>
                <a:ea typeface="Lato" panose="020F0502020204030203" pitchFamily="34" charset="0"/>
                <a:cs typeface="Lato" panose="020F0502020204030203" pitchFamily="34" charset="0"/>
              </a:rPr>
              <a:t>Pencabutan</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izin</a:t>
            </a:r>
            <a:r>
              <a:rPr lang="en-US" sz="1600" dirty="0">
                <a:latin typeface="Lato" panose="020F0502020204030203" pitchFamily="34" charset="0"/>
                <a:ea typeface="Lato" panose="020F0502020204030203" pitchFamily="34" charset="0"/>
                <a:cs typeface="Lato" panose="020F0502020204030203" pitchFamily="34" charset="0"/>
              </a:rPr>
              <a:t> PTS (di </a:t>
            </a:r>
            <a:r>
              <a:rPr lang="en-US" sz="1600" dirty="0" err="1">
                <a:latin typeface="Lato" panose="020F0502020204030203" pitchFamily="34" charset="0"/>
                <a:ea typeface="Lato" panose="020F0502020204030203" pitchFamily="34" charset="0"/>
                <a:cs typeface="Lato" panose="020F0502020204030203" pitchFamily="34" charset="0"/>
              </a:rPr>
              <a:t>dalamnya</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terdapat</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aturan</a:t>
            </a:r>
            <a:r>
              <a:rPr lang="en-US" sz="1600" dirty="0">
                <a:latin typeface="Lato" panose="020F0502020204030203" pitchFamily="34" charset="0"/>
                <a:ea typeface="Lato" panose="020F0502020204030203" pitchFamily="34" charset="0"/>
                <a:cs typeface="Lato" panose="020F0502020204030203" pitchFamily="34" charset="0"/>
              </a:rPr>
              <a:t> PJJ)</a:t>
            </a:r>
          </a:p>
        </p:txBody>
      </p:sp>
      <p:sp>
        <p:nvSpPr>
          <p:cNvPr id="58" name="TextBox 57">
            <a:extLst>
              <a:ext uri="{FF2B5EF4-FFF2-40B4-BE49-F238E27FC236}">
                <a16:creationId xmlns:a16="http://schemas.microsoft.com/office/drawing/2014/main" id="{74C67871-0046-ED48-B648-91020F474003}"/>
              </a:ext>
            </a:extLst>
          </p:cNvPr>
          <p:cNvSpPr txBox="1"/>
          <p:nvPr/>
        </p:nvSpPr>
        <p:spPr>
          <a:xfrm>
            <a:off x="256228" y="232455"/>
            <a:ext cx="3779862" cy="1323439"/>
          </a:xfrm>
          <a:prstGeom prst="rect">
            <a:avLst/>
          </a:prstGeom>
          <a:noFill/>
        </p:spPr>
        <p:txBody>
          <a:bodyPr wrap="square" rtlCol="0">
            <a:spAutoFit/>
          </a:bodyPr>
          <a:lstStyle/>
          <a:p>
            <a:r>
              <a:rPr lang="en-US" sz="2800" b="1">
                <a:latin typeface="Franklin Gothic Book" panose="020B0503020102020204" pitchFamily="34" charset="0"/>
              </a:rPr>
              <a:t>Road Map </a:t>
            </a:r>
            <a:br>
              <a:rPr lang="en-US" sz="2800">
                <a:latin typeface="Franklin Gothic Book" panose="020B0503020102020204" pitchFamily="34" charset="0"/>
              </a:rPr>
            </a:br>
            <a:r>
              <a:rPr lang="en-US" sz="2600">
                <a:latin typeface="Franklin Gothic Book" panose="020B0503020102020204" pitchFamily="34" charset="0"/>
              </a:rPr>
              <a:t>Pengembangan (Draft) Standar PJJ</a:t>
            </a:r>
            <a:endParaRPr sz="2600">
              <a:latin typeface="Franklin Gothic Book" panose="020B0503020102020204" pitchFamily="34" charset="0"/>
            </a:endParaRPr>
          </a:p>
        </p:txBody>
      </p:sp>
      <p:sp>
        <p:nvSpPr>
          <p:cNvPr id="61" name="TextBox 60">
            <a:extLst>
              <a:ext uri="{FF2B5EF4-FFF2-40B4-BE49-F238E27FC236}">
                <a16:creationId xmlns:a16="http://schemas.microsoft.com/office/drawing/2014/main" id="{2DC420B0-B8F2-7348-85E0-9CFDDA0D6510}"/>
              </a:ext>
            </a:extLst>
          </p:cNvPr>
          <p:cNvSpPr txBox="1"/>
          <p:nvPr/>
        </p:nvSpPr>
        <p:spPr>
          <a:xfrm>
            <a:off x="8661365" y="4749755"/>
            <a:ext cx="3245855" cy="1815882"/>
          </a:xfrm>
          <a:prstGeom prst="rect">
            <a:avLst/>
          </a:prstGeom>
          <a:noFill/>
        </p:spPr>
        <p:txBody>
          <a:bodyPr wrap="square" rtlCol="0">
            <a:spAutoFit/>
          </a:bodyPr>
          <a:lstStyle/>
          <a:p>
            <a:pPr marL="225425" indent="-225425">
              <a:buFont typeface="Arial" panose="020B0604020202020204" pitchFamily="34" charset="0"/>
              <a:buChar char="•"/>
            </a:pPr>
            <a:r>
              <a:rPr lang="en-US" sz="1600">
                <a:latin typeface="Lato" panose="020F0502020204030203" pitchFamily="34" charset="0"/>
                <a:ea typeface="Lato" panose="020F0502020204030203" pitchFamily="34" charset="0"/>
                <a:cs typeface="Lato" panose="020F0502020204030203" pitchFamily="34" charset="0"/>
              </a:rPr>
              <a:t>Wacana pendirian ICE (Institut Pendidikan Siber Indonesia)</a:t>
            </a:r>
          </a:p>
          <a:p>
            <a:pPr marL="225425" indent="-225425">
              <a:buFont typeface="Arial" panose="020B0604020202020204" pitchFamily="34" charset="0"/>
              <a:buChar char="•"/>
            </a:pPr>
            <a:r>
              <a:rPr lang="en-US" sz="1600">
                <a:latin typeface="Lato" panose="020F0502020204030203" pitchFamily="34" charset="0"/>
                <a:ea typeface="Lato" panose="020F0502020204030203" pitchFamily="34" charset="0"/>
                <a:cs typeface="Lato" panose="020F0502020204030203" pitchFamily="34" charset="0"/>
              </a:rPr>
              <a:t>Mengakomodasi program studi daring penuh (100%)</a:t>
            </a:r>
          </a:p>
          <a:p>
            <a:pPr marL="225425" indent="-225425">
              <a:buFont typeface="Arial" panose="020B0604020202020204" pitchFamily="34" charset="0"/>
              <a:buChar char="•"/>
            </a:pPr>
            <a:r>
              <a:rPr lang="en-US" sz="1600">
                <a:latin typeface="Lato" panose="020F0502020204030203" pitchFamily="34" charset="0"/>
                <a:ea typeface="Lato" panose="020F0502020204030203" pitchFamily="34" charset="0"/>
                <a:cs typeface="Lato" panose="020F0502020204030203" pitchFamily="34" charset="0"/>
              </a:rPr>
              <a:t>Mengakomodasi perguruan Tinggi yang diselenggarakan secara PJJ.</a:t>
            </a:r>
          </a:p>
        </p:txBody>
      </p:sp>
      <p:cxnSp>
        <p:nvCxnSpPr>
          <p:cNvPr id="63" name="Straight Connector 62">
            <a:extLst>
              <a:ext uri="{FF2B5EF4-FFF2-40B4-BE49-F238E27FC236}">
                <a16:creationId xmlns:a16="http://schemas.microsoft.com/office/drawing/2014/main" id="{D122E2FC-3B6B-4241-8632-E663F9110B42}"/>
              </a:ext>
            </a:extLst>
          </p:cNvPr>
          <p:cNvCxnSpPr>
            <a:cxnSpLocks/>
            <a:stCxn id="24" idx="2"/>
          </p:cNvCxnSpPr>
          <p:nvPr/>
        </p:nvCxnSpPr>
        <p:spPr>
          <a:xfrm>
            <a:off x="7317525" y="3581531"/>
            <a:ext cx="0" cy="1113911"/>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FECDD8F-6E09-D74B-B731-50C43069E6A8}"/>
              </a:ext>
            </a:extLst>
          </p:cNvPr>
          <p:cNvCxnSpPr>
            <a:cxnSpLocks/>
          </p:cNvCxnSpPr>
          <p:nvPr/>
        </p:nvCxnSpPr>
        <p:spPr>
          <a:xfrm>
            <a:off x="10374423" y="3628876"/>
            <a:ext cx="0" cy="93052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17199F2-DF9E-1549-9FCB-12D7DA78008C}"/>
              </a:ext>
            </a:extLst>
          </p:cNvPr>
          <p:cNvCxnSpPr>
            <a:cxnSpLocks/>
          </p:cNvCxnSpPr>
          <p:nvPr/>
        </p:nvCxnSpPr>
        <p:spPr>
          <a:xfrm flipV="1">
            <a:off x="4229596" y="941797"/>
            <a:ext cx="0" cy="103190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6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13382" y="1540199"/>
            <a:ext cx="1957449" cy="3157592"/>
          </a:xfrm>
          <a:prstGeom prst="roundRect">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Standar</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Pendidikan</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Jarak</a:t>
            </a: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b="1" dirty="0" err="1">
                <a:solidFill>
                  <a:schemeClr val="bg1"/>
                </a:solidFill>
                <a:latin typeface="Lato" panose="020F0502020204030203" pitchFamily="34" charset="0"/>
                <a:ea typeface="Lato" panose="020F0502020204030203" pitchFamily="34" charset="0"/>
                <a:cs typeface="Lato" panose="020F0502020204030203" pitchFamily="34" charset="0"/>
              </a:rPr>
              <a:t>Jauh</a:t>
            </a:r>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6" name="Rounded Rectangle 25"/>
          <p:cNvSpPr/>
          <p:nvPr/>
        </p:nvSpPr>
        <p:spPr>
          <a:xfrm>
            <a:off x="436515" y="956258"/>
            <a:ext cx="2707158" cy="4965571"/>
          </a:xfrm>
          <a:prstGeom prst="roundRect">
            <a:avLst>
              <a:gd name="adj" fmla="val 12879"/>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indent="-344488">
              <a:spcAft>
                <a:spcPts val="600"/>
              </a:spcAft>
              <a:buClr>
                <a:schemeClr val="accent2"/>
              </a:buClr>
              <a:buSzPct val="150000"/>
              <a:buFont typeface="Courier New" pitchFamily="49" charset="0"/>
              <a:buChar char="o"/>
            </a:pPr>
            <a:r>
              <a:rPr lang="en-US" sz="1600">
                <a:solidFill>
                  <a:schemeClr val="tx1"/>
                </a:solidFill>
                <a:latin typeface="Lato" panose="020F0502020204030203" pitchFamily="34" charset="0"/>
                <a:ea typeface="Lato" panose="020F0502020204030203" pitchFamily="34" charset="0"/>
                <a:cs typeface="Lato" panose="020F0502020204030203" pitchFamily="34" charset="0"/>
              </a:rPr>
              <a:t>Permenristekdikti 44/2015 jo. Permenristekdikti 50/2018</a:t>
            </a: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344488" indent="-344488">
              <a:spcAft>
                <a:spcPts val="600"/>
              </a:spcAft>
              <a:buClr>
                <a:schemeClr val="accent2"/>
              </a:buClr>
              <a:buSzPct val="150000"/>
              <a:buFont typeface="Courier New" pitchFamily="49" charset="0"/>
              <a:buChar char="o"/>
            </a:pPr>
            <a:r>
              <a:rPr lang="en-US" sz="1600">
                <a:solidFill>
                  <a:schemeClr val="tx1"/>
                </a:solidFill>
                <a:latin typeface="Lato" panose="020F0502020204030203" pitchFamily="34" charset="0"/>
                <a:ea typeface="Lato" panose="020F0502020204030203" pitchFamily="34" charset="0"/>
                <a:cs typeface="Lato" panose="020F0502020204030203" pitchFamily="34" charset="0"/>
              </a:rPr>
              <a:t>Permenristekdikti 51/2018 tentang Pendirian, Perubahan, Pembubaran PTN, dan Pendirian, Perubahan dan Pencabutan ijin PTS (khususnya Bab VII Bagian Kesatu sampai dengan Kesebelas)</a:t>
            </a:r>
            <a:endParaRPr lang="en-US"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grpSp>
        <p:nvGrpSpPr>
          <p:cNvPr id="6" name="Group 5">
            <a:extLst>
              <a:ext uri="{FF2B5EF4-FFF2-40B4-BE49-F238E27FC236}">
                <a16:creationId xmlns:a16="http://schemas.microsoft.com/office/drawing/2014/main" id="{6E674675-B6E5-AC49-BEB1-E10069D66E46}"/>
              </a:ext>
            </a:extLst>
          </p:cNvPr>
          <p:cNvGrpSpPr/>
          <p:nvPr/>
        </p:nvGrpSpPr>
        <p:grpSpPr>
          <a:xfrm rot="10800000">
            <a:off x="2893935" y="1266833"/>
            <a:ext cx="939855" cy="1600131"/>
            <a:chOff x="4302122" y="4355233"/>
            <a:chExt cx="3907438" cy="6652527"/>
          </a:xfrm>
        </p:grpSpPr>
        <p:sp>
          <p:nvSpPr>
            <p:cNvPr id="31" name="Freeform 1">
              <a:extLst>
                <a:ext uri="{FF2B5EF4-FFF2-40B4-BE49-F238E27FC236}">
                  <a16:creationId xmlns:a16="http://schemas.microsoft.com/office/drawing/2014/main" id="{4B3C5400-8196-3B4E-8A35-E642C4778017}"/>
                </a:ext>
              </a:extLst>
            </p:cNvPr>
            <p:cNvSpPr>
              <a:spLocks noChangeArrowheads="1"/>
            </p:cNvSpPr>
            <p:nvPr/>
          </p:nvSpPr>
          <p:spPr bwMode="auto">
            <a:xfrm>
              <a:off x="4308168" y="4355233"/>
              <a:ext cx="3901392" cy="6624360"/>
            </a:xfrm>
            <a:custGeom>
              <a:avLst/>
              <a:gdLst>
                <a:gd name="T0" fmla="*/ 6719 w 6720"/>
                <a:gd name="T1" fmla="*/ 0 h 11406"/>
                <a:gd name="T2" fmla="*/ 3062 w 6720"/>
                <a:gd name="T3" fmla="*/ 0 h 11406"/>
                <a:gd name="T4" fmla="*/ 0 w 6720"/>
                <a:gd name="T5" fmla="*/ 5718 h 11406"/>
                <a:gd name="T6" fmla="*/ 3062 w 6720"/>
                <a:gd name="T7" fmla="*/ 11405 h 11406"/>
                <a:gd name="T8" fmla="*/ 6719 w 6720"/>
                <a:gd name="T9" fmla="*/ 0 h 11406"/>
              </a:gdLst>
              <a:ahLst/>
              <a:cxnLst>
                <a:cxn ang="0">
                  <a:pos x="T0" y="T1"/>
                </a:cxn>
                <a:cxn ang="0">
                  <a:pos x="T2" y="T3"/>
                </a:cxn>
                <a:cxn ang="0">
                  <a:pos x="T4" y="T5"/>
                </a:cxn>
                <a:cxn ang="0">
                  <a:pos x="T6" y="T7"/>
                </a:cxn>
                <a:cxn ang="0">
                  <a:pos x="T8" y="T9"/>
                </a:cxn>
              </a:cxnLst>
              <a:rect l="0" t="0" r="r" b="b"/>
              <a:pathLst>
                <a:path w="6720" h="11406">
                  <a:moveTo>
                    <a:pt x="6719" y="0"/>
                  </a:moveTo>
                  <a:lnTo>
                    <a:pt x="3062" y="0"/>
                  </a:lnTo>
                  <a:lnTo>
                    <a:pt x="0" y="5718"/>
                  </a:lnTo>
                  <a:lnTo>
                    <a:pt x="3062" y="11405"/>
                  </a:lnTo>
                  <a:lnTo>
                    <a:pt x="6719" y="0"/>
                  </a:lnTo>
                </a:path>
              </a:pathLst>
            </a:custGeom>
            <a:solidFill>
              <a:schemeClr val="accent2">
                <a:lumMod val="75000"/>
              </a:schemeClr>
            </a:solidFill>
            <a:ln>
              <a:noFill/>
            </a:ln>
            <a:effectLst/>
          </p:spPr>
          <p:txBody>
            <a:bodyPr wrap="none" lIns="243797" tIns="121899" rIns="243797" bIns="121899" anchor="ctr"/>
            <a:lstStyle/>
            <a:p>
              <a:endParaRPr lang="en-US" dirty="0">
                <a:latin typeface="Lato Light"/>
              </a:endParaRPr>
            </a:p>
          </p:txBody>
        </p:sp>
        <p:sp>
          <p:nvSpPr>
            <p:cNvPr id="32" name="Freeform 2">
              <a:extLst>
                <a:ext uri="{FF2B5EF4-FFF2-40B4-BE49-F238E27FC236}">
                  <a16:creationId xmlns:a16="http://schemas.microsoft.com/office/drawing/2014/main" id="{7A624158-CE5E-724C-B3B0-46229DC470B1}"/>
                </a:ext>
              </a:extLst>
            </p:cNvPr>
            <p:cNvSpPr>
              <a:spLocks noChangeArrowheads="1"/>
            </p:cNvSpPr>
            <p:nvPr/>
          </p:nvSpPr>
          <p:spPr bwMode="auto">
            <a:xfrm>
              <a:off x="4302122" y="4383397"/>
              <a:ext cx="3883471" cy="6624363"/>
            </a:xfrm>
            <a:custGeom>
              <a:avLst/>
              <a:gdLst>
                <a:gd name="T0" fmla="*/ 3062 w 6688"/>
                <a:gd name="T1" fmla="*/ 0 h 11406"/>
                <a:gd name="T2" fmla="*/ 0 w 6688"/>
                <a:gd name="T3" fmla="*/ 5686 h 11406"/>
                <a:gd name="T4" fmla="*/ 3062 w 6688"/>
                <a:gd name="T5" fmla="*/ 11405 h 11406"/>
                <a:gd name="T6" fmla="*/ 6687 w 6688"/>
                <a:gd name="T7" fmla="*/ 11405 h 11406"/>
                <a:gd name="T8" fmla="*/ 3062 w 6688"/>
                <a:gd name="T9" fmla="*/ 0 h 11406"/>
              </a:gdLst>
              <a:ahLst/>
              <a:cxnLst>
                <a:cxn ang="0">
                  <a:pos x="T0" y="T1"/>
                </a:cxn>
                <a:cxn ang="0">
                  <a:pos x="T2" y="T3"/>
                </a:cxn>
                <a:cxn ang="0">
                  <a:pos x="T4" y="T5"/>
                </a:cxn>
                <a:cxn ang="0">
                  <a:pos x="T6" y="T7"/>
                </a:cxn>
                <a:cxn ang="0">
                  <a:pos x="T8" y="T9"/>
                </a:cxn>
              </a:cxnLst>
              <a:rect l="0" t="0" r="r" b="b"/>
              <a:pathLst>
                <a:path w="6688" h="11406">
                  <a:moveTo>
                    <a:pt x="3062" y="0"/>
                  </a:moveTo>
                  <a:lnTo>
                    <a:pt x="0" y="5686"/>
                  </a:lnTo>
                  <a:lnTo>
                    <a:pt x="3062" y="11405"/>
                  </a:lnTo>
                  <a:lnTo>
                    <a:pt x="6687" y="11405"/>
                  </a:lnTo>
                  <a:lnTo>
                    <a:pt x="3062" y="0"/>
                  </a:lnTo>
                </a:path>
              </a:pathLst>
            </a:custGeom>
            <a:solidFill>
              <a:schemeClr val="accent2"/>
            </a:solidFill>
            <a:ln>
              <a:noFill/>
            </a:ln>
            <a:effectLst/>
          </p:spPr>
          <p:txBody>
            <a:bodyPr wrap="none" lIns="243797" tIns="121899" rIns="243797" bIns="121899" anchor="ctr"/>
            <a:lstStyle/>
            <a:p>
              <a:endParaRPr lang="en-US" dirty="0">
                <a:latin typeface="Lato Light"/>
              </a:endParaRPr>
            </a:p>
          </p:txBody>
        </p:sp>
      </p:grpSp>
      <p:sp>
        <p:nvSpPr>
          <p:cNvPr id="14" name="Rounded Rectangle 13">
            <a:extLst>
              <a:ext uri="{FF2B5EF4-FFF2-40B4-BE49-F238E27FC236}">
                <a16:creationId xmlns:a16="http://schemas.microsoft.com/office/drawing/2014/main" id="{F14379A1-BF44-0D4E-83CD-D7D86923BFBE}"/>
              </a:ext>
            </a:extLst>
          </p:cNvPr>
          <p:cNvSpPr/>
          <p:nvPr/>
        </p:nvSpPr>
        <p:spPr>
          <a:xfrm>
            <a:off x="5797584" y="429969"/>
            <a:ext cx="5843032" cy="5992603"/>
          </a:xfrm>
          <a:prstGeom prst="roundRect">
            <a:avLst>
              <a:gd name="adj" fmla="val 7959"/>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a:p>
        </p:txBody>
      </p:sp>
      <p:grpSp>
        <p:nvGrpSpPr>
          <p:cNvPr id="33" name="Group 32">
            <a:extLst>
              <a:ext uri="{FF2B5EF4-FFF2-40B4-BE49-F238E27FC236}">
                <a16:creationId xmlns:a16="http://schemas.microsoft.com/office/drawing/2014/main" id="{58F0F4AF-AED2-BE45-B2ED-A3409FB94E2A}"/>
              </a:ext>
            </a:extLst>
          </p:cNvPr>
          <p:cNvGrpSpPr/>
          <p:nvPr/>
        </p:nvGrpSpPr>
        <p:grpSpPr>
          <a:xfrm rot="10800000">
            <a:off x="4993295" y="4173801"/>
            <a:ext cx="939855" cy="1600131"/>
            <a:chOff x="4302122" y="4355233"/>
            <a:chExt cx="3907438" cy="6652527"/>
          </a:xfrm>
        </p:grpSpPr>
        <p:sp>
          <p:nvSpPr>
            <p:cNvPr id="34" name="Freeform 1">
              <a:extLst>
                <a:ext uri="{FF2B5EF4-FFF2-40B4-BE49-F238E27FC236}">
                  <a16:creationId xmlns:a16="http://schemas.microsoft.com/office/drawing/2014/main" id="{91E7163D-58CD-1048-B700-F856C30B106F}"/>
                </a:ext>
              </a:extLst>
            </p:cNvPr>
            <p:cNvSpPr>
              <a:spLocks noChangeArrowheads="1"/>
            </p:cNvSpPr>
            <p:nvPr/>
          </p:nvSpPr>
          <p:spPr bwMode="auto">
            <a:xfrm>
              <a:off x="4308168" y="4355233"/>
              <a:ext cx="3901392" cy="6624360"/>
            </a:xfrm>
            <a:custGeom>
              <a:avLst/>
              <a:gdLst>
                <a:gd name="T0" fmla="*/ 6719 w 6720"/>
                <a:gd name="T1" fmla="*/ 0 h 11406"/>
                <a:gd name="T2" fmla="*/ 3062 w 6720"/>
                <a:gd name="T3" fmla="*/ 0 h 11406"/>
                <a:gd name="T4" fmla="*/ 0 w 6720"/>
                <a:gd name="T5" fmla="*/ 5718 h 11406"/>
                <a:gd name="T6" fmla="*/ 3062 w 6720"/>
                <a:gd name="T7" fmla="*/ 11405 h 11406"/>
                <a:gd name="T8" fmla="*/ 6719 w 6720"/>
                <a:gd name="T9" fmla="*/ 0 h 11406"/>
              </a:gdLst>
              <a:ahLst/>
              <a:cxnLst>
                <a:cxn ang="0">
                  <a:pos x="T0" y="T1"/>
                </a:cxn>
                <a:cxn ang="0">
                  <a:pos x="T2" y="T3"/>
                </a:cxn>
                <a:cxn ang="0">
                  <a:pos x="T4" y="T5"/>
                </a:cxn>
                <a:cxn ang="0">
                  <a:pos x="T6" y="T7"/>
                </a:cxn>
                <a:cxn ang="0">
                  <a:pos x="T8" y="T9"/>
                </a:cxn>
              </a:cxnLst>
              <a:rect l="0" t="0" r="r" b="b"/>
              <a:pathLst>
                <a:path w="6720" h="11406">
                  <a:moveTo>
                    <a:pt x="6719" y="0"/>
                  </a:moveTo>
                  <a:lnTo>
                    <a:pt x="3062" y="0"/>
                  </a:lnTo>
                  <a:lnTo>
                    <a:pt x="0" y="5718"/>
                  </a:lnTo>
                  <a:lnTo>
                    <a:pt x="3062" y="11405"/>
                  </a:lnTo>
                  <a:lnTo>
                    <a:pt x="6719" y="0"/>
                  </a:lnTo>
                </a:path>
              </a:pathLst>
            </a:custGeom>
            <a:solidFill>
              <a:schemeClr val="accent2">
                <a:lumMod val="75000"/>
              </a:schemeClr>
            </a:solidFill>
            <a:ln>
              <a:noFill/>
            </a:ln>
            <a:effectLst/>
          </p:spPr>
          <p:txBody>
            <a:bodyPr wrap="none" lIns="243797" tIns="121899" rIns="243797" bIns="121899" anchor="ctr"/>
            <a:lstStyle/>
            <a:p>
              <a:endParaRPr lang="en-US" dirty="0">
                <a:latin typeface="Lato Light"/>
              </a:endParaRPr>
            </a:p>
          </p:txBody>
        </p:sp>
        <p:sp>
          <p:nvSpPr>
            <p:cNvPr id="35" name="Freeform 2">
              <a:extLst>
                <a:ext uri="{FF2B5EF4-FFF2-40B4-BE49-F238E27FC236}">
                  <a16:creationId xmlns:a16="http://schemas.microsoft.com/office/drawing/2014/main" id="{CE760179-11D2-9344-9AA8-C7BA86F3C609}"/>
                </a:ext>
              </a:extLst>
            </p:cNvPr>
            <p:cNvSpPr>
              <a:spLocks noChangeArrowheads="1"/>
            </p:cNvSpPr>
            <p:nvPr/>
          </p:nvSpPr>
          <p:spPr bwMode="auto">
            <a:xfrm>
              <a:off x="4302122" y="4383397"/>
              <a:ext cx="3883471" cy="6624363"/>
            </a:xfrm>
            <a:custGeom>
              <a:avLst/>
              <a:gdLst>
                <a:gd name="T0" fmla="*/ 3062 w 6688"/>
                <a:gd name="T1" fmla="*/ 0 h 11406"/>
                <a:gd name="T2" fmla="*/ 0 w 6688"/>
                <a:gd name="T3" fmla="*/ 5686 h 11406"/>
                <a:gd name="T4" fmla="*/ 3062 w 6688"/>
                <a:gd name="T5" fmla="*/ 11405 h 11406"/>
                <a:gd name="T6" fmla="*/ 6687 w 6688"/>
                <a:gd name="T7" fmla="*/ 11405 h 11406"/>
                <a:gd name="T8" fmla="*/ 3062 w 6688"/>
                <a:gd name="T9" fmla="*/ 0 h 11406"/>
              </a:gdLst>
              <a:ahLst/>
              <a:cxnLst>
                <a:cxn ang="0">
                  <a:pos x="T0" y="T1"/>
                </a:cxn>
                <a:cxn ang="0">
                  <a:pos x="T2" y="T3"/>
                </a:cxn>
                <a:cxn ang="0">
                  <a:pos x="T4" y="T5"/>
                </a:cxn>
                <a:cxn ang="0">
                  <a:pos x="T6" y="T7"/>
                </a:cxn>
                <a:cxn ang="0">
                  <a:pos x="T8" y="T9"/>
                </a:cxn>
              </a:cxnLst>
              <a:rect l="0" t="0" r="r" b="b"/>
              <a:pathLst>
                <a:path w="6688" h="11406">
                  <a:moveTo>
                    <a:pt x="3062" y="0"/>
                  </a:moveTo>
                  <a:lnTo>
                    <a:pt x="0" y="5686"/>
                  </a:lnTo>
                  <a:lnTo>
                    <a:pt x="3062" y="11405"/>
                  </a:lnTo>
                  <a:lnTo>
                    <a:pt x="6687" y="11405"/>
                  </a:lnTo>
                  <a:lnTo>
                    <a:pt x="3062" y="0"/>
                  </a:lnTo>
                </a:path>
              </a:pathLst>
            </a:custGeom>
            <a:solidFill>
              <a:schemeClr val="accent2"/>
            </a:solidFill>
            <a:ln>
              <a:noFill/>
            </a:ln>
            <a:effectLst/>
          </p:spPr>
          <p:txBody>
            <a:bodyPr wrap="none" lIns="243797" tIns="121899" rIns="243797" bIns="121899" anchor="ctr"/>
            <a:lstStyle/>
            <a:p>
              <a:endParaRPr lang="en-US" dirty="0">
                <a:latin typeface="Lato Light"/>
              </a:endParaRPr>
            </a:p>
          </p:txBody>
        </p:sp>
      </p:grpSp>
      <p:sp>
        <p:nvSpPr>
          <p:cNvPr id="11" name="Rounded Rectangle 10"/>
          <p:cNvSpPr/>
          <p:nvPr/>
        </p:nvSpPr>
        <p:spPr>
          <a:xfrm>
            <a:off x="6039663" y="429969"/>
            <a:ext cx="3811929" cy="500391"/>
          </a:xfrm>
          <a:prstGeom prst="roundRect">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en-US" sz="1800" b="1">
                <a:solidFill>
                  <a:schemeClr val="bg1"/>
                </a:solidFill>
                <a:latin typeface="Lato" panose="020F0502020204030203" pitchFamily="34" charset="0"/>
                <a:ea typeface="Lato" panose="020F0502020204030203" pitchFamily="34" charset="0"/>
                <a:cs typeface="Lato" panose="020F0502020204030203" pitchFamily="34" charset="0"/>
              </a:rPr>
              <a:t>Ruang Lingkup</a:t>
            </a:r>
            <a:endParaRPr lang="en-US" sz="18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 name="Rounded Rectangle 6"/>
          <p:cNvSpPr/>
          <p:nvPr/>
        </p:nvSpPr>
        <p:spPr>
          <a:xfrm>
            <a:off x="6306416" y="922095"/>
            <a:ext cx="5334200" cy="5003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800">
                <a:latin typeface="Lato" panose="020F0502020204030203" pitchFamily="34" charset="0"/>
                <a:ea typeface="Lato" panose="020F0502020204030203" pitchFamily="34" charset="0"/>
                <a:cs typeface="Lato" panose="020F0502020204030203" pitchFamily="34" charset="0"/>
              </a:rPr>
              <a:t>Standar Kompetensi Lulusan</a:t>
            </a:r>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8" name="Rounded Rectangle 7"/>
          <p:cNvSpPr/>
          <p:nvPr/>
        </p:nvSpPr>
        <p:spPr>
          <a:xfrm>
            <a:off x="6306416" y="1425109"/>
            <a:ext cx="5334200" cy="5003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800">
                <a:latin typeface="Lato" panose="020F0502020204030203" pitchFamily="34" charset="0"/>
                <a:ea typeface="Lato" panose="020F0502020204030203" pitchFamily="34" charset="0"/>
                <a:cs typeface="Lato" panose="020F0502020204030203" pitchFamily="34" charset="0"/>
              </a:rPr>
              <a:t>Standar Isi Pembelajaran</a:t>
            </a:r>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9" name="Rounded Rectangle 8"/>
          <p:cNvSpPr/>
          <p:nvPr/>
        </p:nvSpPr>
        <p:spPr>
          <a:xfrm>
            <a:off x="6306416" y="2436167"/>
            <a:ext cx="5334200" cy="5003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id-ID" sz="1800">
                <a:latin typeface="Lato" panose="020F0502020204030203" pitchFamily="34" charset="0"/>
                <a:ea typeface="Lato" panose="020F0502020204030203" pitchFamily="34" charset="0"/>
                <a:cs typeface="Lato" panose="020F0502020204030203" pitchFamily="34" charset="0"/>
              </a:rPr>
              <a:t>Standar Penilaian Pembelajaran</a:t>
            </a:r>
            <a:endParaRPr lang="en-US" sz="1800">
              <a:latin typeface="Lato" panose="020F0502020204030203" pitchFamily="34" charset="0"/>
              <a:ea typeface="Lato" panose="020F0502020204030203" pitchFamily="34" charset="0"/>
              <a:cs typeface="Lato" panose="020F0502020204030203" pitchFamily="34" charset="0"/>
            </a:endParaRPr>
          </a:p>
        </p:txBody>
      </p:sp>
      <p:sp>
        <p:nvSpPr>
          <p:cNvPr id="10" name="Rounded Rectangle 9"/>
          <p:cNvSpPr/>
          <p:nvPr/>
        </p:nvSpPr>
        <p:spPr>
          <a:xfrm>
            <a:off x="6293540" y="2945882"/>
            <a:ext cx="5347076" cy="5003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800">
                <a:latin typeface="Lato" panose="020F0502020204030203" pitchFamily="34" charset="0"/>
                <a:ea typeface="Lato" panose="020F0502020204030203" pitchFamily="34" charset="0"/>
                <a:cs typeface="Lato" panose="020F0502020204030203" pitchFamily="34" charset="0"/>
              </a:rPr>
              <a:t>Standar Pendidik dan Tenaga Kependidikan</a:t>
            </a:r>
          </a:p>
        </p:txBody>
      </p:sp>
      <p:sp>
        <p:nvSpPr>
          <p:cNvPr id="12" name="Rounded Rectangle 11"/>
          <p:cNvSpPr/>
          <p:nvPr/>
        </p:nvSpPr>
        <p:spPr>
          <a:xfrm>
            <a:off x="6308803" y="3446624"/>
            <a:ext cx="5331813" cy="5003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800">
                <a:latin typeface="Lato" panose="020F0502020204030203" pitchFamily="34" charset="0"/>
                <a:ea typeface="Lato" panose="020F0502020204030203" pitchFamily="34" charset="0"/>
                <a:cs typeface="Lato" panose="020F0502020204030203" pitchFamily="34" charset="0"/>
              </a:rPr>
              <a:t>Standar Sarana dan Prasarana Pembelajaran</a:t>
            </a:r>
          </a:p>
        </p:txBody>
      </p:sp>
      <p:sp>
        <p:nvSpPr>
          <p:cNvPr id="13" name="Rounded Rectangle 12"/>
          <p:cNvSpPr/>
          <p:nvPr/>
        </p:nvSpPr>
        <p:spPr>
          <a:xfrm>
            <a:off x="6308805" y="3917783"/>
            <a:ext cx="5331811" cy="5003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800">
                <a:latin typeface="Lato" panose="020F0502020204030203" pitchFamily="34" charset="0"/>
                <a:ea typeface="Lato" panose="020F0502020204030203" pitchFamily="34" charset="0"/>
                <a:cs typeface="Lato" panose="020F0502020204030203" pitchFamily="34" charset="0"/>
              </a:rPr>
              <a:t>Standar Pengelolaan Pembelajaranaan</a:t>
            </a:r>
          </a:p>
        </p:txBody>
      </p:sp>
      <p:sp>
        <p:nvSpPr>
          <p:cNvPr id="24" name="Rounded Rectangle 23"/>
          <p:cNvSpPr/>
          <p:nvPr/>
        </p:nvSpPr>
        <p:spPr>
          <a:xfrm>
            <a:off x="6299274" y="1930284"/>
            <a:ext cx="5341342" cy="50039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800">
                <a:latin typeface="Lato" panose="020F0502020204030203" pitchFamily="34" charset="0"/>
                <a:ea typeface="Lato" panose="020F0502020204030203" pitchFamily="34" charset="0"/>
                <a:cs typeface="Lato" panose="020F0502020204030203" pitchFamily="34" charset="0"/>
              </a:rPr>
              <a:t>Standar Proses Pembelajaran</a:t>
            </a:r>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27" name="Rounded Rectangle 26"/>
          <p:cNvSpPr/>
          <p:nvPr/>
        </p:nvSpPr>
        <p:spPr>
          <a:xfrm>
            <a:off x="6332426" y="4424737"/>
            <a:ext cx="5308190" cy="5007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id-ID" sz="1800">
                <a:latin typeface="Lato" panose="020F0502020204030203" pitchFamily="34" charset="0"/>
                <a:ea typeface="Lato" panose="020F0502020204030203" pitchFamily="34" charset="0"/>
                <a:cs typeface="Lato" panose="020F0502020204030203" pitchFamily="34" charset="0"/>
              </a:rPr>
              <a:t>Standar Pembiayaan Pembelajaran</a:t>
            </a:r>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28" name="Rounded Rectangle 27"/>
          <p:cNvSpPr/>
          <p:nvPr/>
        </p:nvSpPr>
        <p:spPr>
          <a:xfrm>
            <a:off x="6332424" y="4932043"/>
            <a:ext cx="5308192" cy="5007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800">
                <a:latin typeface="Lato" panose="020F0502020204030203" pitchFamily="34" charset="0"/>
                <a:ea typeface="Lato" panose="020F0502020204030203" pitchFamily="34" charset="0"/>
                <a:cs typeface="Lato" panose="020F0502020204030203" pitchFamily="34" charset="0"/>
              </a:rPr>
              <a:t>Standar Penelitian</a:t>
            </a:r>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29" name="Rounded Rectangle 28"/>
          <p:cNvSpPr/>
          <p:nvPr/>
        </p:nvSpPr>
        <p:spPr>
          <a:xfrm>
            <a:off x="6332424" y="5429939"/>
            <a:ext cx="5308192" cy="5007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800">
                <a:latin typeface="Lato" panose="020F0502020204030203" pitchFamily="34" charset="0"/>
                <a:ea typeface="Lato" panose="020F0502020204030203" pitchFamily="34" charset="0"/>
                <a:cs typeface="Lato" panose="020F0502020204030203" pitchFamily="34" charset="0"/>
              </a:rPr>
              <a:t>Standar Pengabdian Kepada Masyarakat</a:t>
            </a:r>
            <a:endParaRPr lang="en-US" sz="1800" dirty="0">
              <a:latin typeface="Lato" panose="020F0502020204030203" pitchFamily="34" charset="0"/>
              <a:ea typeface="Lato" panose="020F0502020204030203" pitchFamily="34" charset="0"/>
              <a:cs typeface="Lato" panose="020F0502020204030203" pitchFamily="34" charset="0"/>
            </a:endParaRPr>
          </a:p>
        </p:txBody>
      </p:sp>
      <p:sp>
        <p:nvSpPr>
          <p:cNvPr id="30" name="Rounded Rectangle 29"/>
          <p:cNvSpPr/>
          <p:nvPr/>
        </p:nvSpPr>
        <p:spPr>
          <a:xfrm>
            <a:off x="6039018" y="5921829"/>
            <a:ext cx="3811931" cy="500743"/>
          </a:xfrm>
          <a:prstGeom prst="roundRect">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en-US" sz="1800" b="1">
                <a:solidFill>
                  <a:schemeClr val="bg1"/>
                </a:solidFill>
                <a:latin typeface="Lato" panose="020F0502020204030203" pitchFamily="34" charset="0"/>
                <a:ea typeface="Lato" panose="020F0502020204030203" pitchFamily="34" charset="0"/>
                <a:cs typeface="Lato" panose="020F0502020204030203" pitchFamily="34" charset="0"/>
              </a:rPr>
              <a:t>Program Studi Daring Penuh</a:t>
            </a:r>
            <a:endParaRPr lang="en-US" sz="18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6" name="Slide Number Placeholder 15">
            <a:extLst>
              <a:ext uri="{FF2B5EF4-FFF2-40B4-BE49-F238E27FC236}">
                <a16:creationId xmlns:a16="http://schemas.microsoft.com/office/drawing/2014/main" id="{396C1DFE-205D-2340-ADC3-13EA68FFFE77}"/>
              </a:ext>
            </a:extLst>
          </p:cNvPr>
          <p:cNvSpPr>
            <a:spLocks noGrp="1"/>
          </p:cNvSpPr>
          <p:nvPr>
            <p:ph type="sldNum" sz="quarter" idx="4"/>
          </p:nvPr>
        </p:nvSpPr>
        <p:spPr/>
        <p:txBody>
          <a:bodyPr/>
          <a:lstStyle/>
          <a:p>
            <a:fld id="{B10D5614-B734-4280-8F57-1D4947433C97}" type="slidenum">
              <a:rPr lang="en-US" smtClean="0"/>
              <a:pPr/>
              <a:t>12</a:t>
            </a:fld>
            <a:endParaRPr lang="en-US"/>
          </a:p>
        </p:txBody>
      </p:sp>
    </p:spTree>
    <p:extLst>
      <p:ext uri="{BB962C8B-B14F-4D97-AF65-F5344CB8AC3E}">
        <p14:creationId xmlns:p14="http://schemas.microsoft.com/office/powerpoint/2010/main" val="37355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6EE5-BE78-5B4E-806E-D7672CDC1AEB}"/>
              </a:ext>
            </a:extLst>
          </p:cNvPr>
          <p:cNvSpPr>
            <a:spLocks noGrp="1"/>
          </p:cNvSpPr>
          <p:nvPr>
            <p:ph type="title"/>
          </p:nvPr>
        </p:nvSpPr>
        <p:spPr/>
        <p:txBody>
          <a:bodyPr>
            <a:normAutofit/>
          </a:bodyPr>
          <a:lstStyle/>
          <a:p>
            <a:pPr algn="ctr"/>
            <a:r>
              <a:rPr lang="en-US" sz="3200" b="1"/>
              <a:t>Prinsip Pembelajaran </a:t>
            </a:r>
            <a:r>
              <a:rPr lang="en-US" sz="3200" b="1">
                <a:solidFill>
                  <a:schemeClr val="accent2">
                    <a:lumMod val="50000"/>
                  </a:schemeClr>
                </a:solidFill>
              </a:rPr>
              <a:t>E-learning</a:t>
            </a:r>
            <a:endParaRPr sz="3200" b="1">
              <a:solidFill>
                <a:schemeClr val="accent2">
                  <a:lumMod val="50000"/>
                </a:schemeClr>
              </a:solidFill>
            </a:endParaRPr>
          </a:p>
        </p:txBody>
      </p:sp>
      <p:sp>
        <p:nvSpPr>
          <p:cNvPr id="3" name="Slide Number Placeholder 2">
            <a:extLst>
              <a:ext uri="{FF2B5EF4-FFF2-40B4-BE49-F238E27FC236}">
                <a16:creationId xmlns:a16="http://schemas.microsoft.com/office/drawing/2014/main" id="{6F6B83C7-0EEF-1949-9B9B-D589675B3FA3}"/>
              </a:ext>
            </a:extLst>
          </p:cNvPr>
          <p:cNvSpPr>
            <a:spLocks noGrp="1"/>
          </p:cNvSpPr>
          <p:nvPr>
            <p:ph type="sldNum" sz="quarter" idx="4"/>
          </p:nvPr>
        </p:nvSpPr>
        <p:spPr/>
        <p:txBody>
          <a:bodyPr/>
          <a:lstStyle/>
          <a:p>
            <a:fld id="{B10D5614-B734-4280-8F57-1D4947433C97}" type="slidenum">
              <a:rPr lang="en-US" smtClean="0"/>
              <a:pPr/>
              <a:t>13</a:t>
            </a:fld>
            <a:endParaRPr lang="en-US"/>
          </a:p>
        </p:txBody>
      </p:sp>
      <p:grpSp>
        <p:nvGrpSpPr>
          <p:cNvPr id="4" name="Group 3">
            <a:extLst>
              <a:ext uri="{FF2B5EF4-FFF2-40B4-BE49-F238E27FC236}">
                <a16:creationId xmlns:a16="http://schemas.microsoft.com/office/drawing/2014/main" id="{5ED62E53-7561-1B4C-8447-B98B89F7D12C}"/>
              </a:ext>
            </a:extLst>
          </p:cNvPr>
          <p:cNvGrpSpPr/>
          <p:nvPr/>
        </p:nvGrpSpPr>
        <p:grpSpPr>
          <a:xfrm>
            <a:off x="937285" y="3683392"/>
            <a:ext cx="1672137" cy="404634"/>
            <a:chOff x="4621548" y="7220767"/>
            <a:chExt cx="2471894" cy="598164"/>
          </a:xfrm>
        </p:grpSpPr>
        <p:sp>
          <p:nvSpPr>
            <p:cNvPr id="5" name="Round Same Side Corner Rectangle 4">
              <a:extLst>
                <a:ext uri="{FF2B5EF4-FFF2-40B4-BE49-F238E27FC236}">
                  <a16:creationId xmlns:a16="http://schemas.microsoft.com/office/drawing/2014/main" id="{9D9121D7-6C04-B442-8363-049FA90AB7A9}"/>
                </a:ext>
              </a:extLst>
            </p:cNvPr>
            <p:cNvSpPr/>
            <p:nvPr/>
          </p:nvSpPr>
          <p:spPr>
            <a:xfrm rot="16200000" flipH="1">
              <a:off x="5696560" y="6145755"/>
              <a:ext cx="321869" cy="2471894"/>
            </a:xfrm>
            <a:prstGeom prst="round2SameRect">
              <a:avLst>
                <a:gd name="adj1" fmla="val 50000"/>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a:p>
          </p:txBody>
        </p:sp>
        <p:sp>
          <p:nvSpPr>
            <p:cNvPr id="6" name="Freeform 734">
              <a:extLst>
                <a:ext uri="{FF2B5EF4-FFF2-40B4-BE49-F238E27FC236}">
                  <a16:creationId xmlns:a16="http://schemas.microsoft.com/office/drawing/2014/main" id="{D00F59D0-C687-8E43-AADB-222C11C458F8}"/>
                </a:ext>
              </a:extLst>
            </p:cNvPr>
            <p:cNvSpPr>
              <a:spLocks noChangeArrowheads="1"/>
            </p:cNvSpPr>
            <p:nvPr/>
          </p:nvSpPr>
          <p:spPr bwMode="auto">
            <a:xfrm rot="5400000">
              <a:off x="5746002" y="7418886"/>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2">
                <a:lumMod val="60000"/>
                <a:lumOff val="40000"/>
              </a:schemeClr>
            </a:solidFill>
            <a:ln>
              <a:noFill/>
            </a:ln>
            <a:effectLst/>
          </p:spPr>
          <p:txBody>
            <a:bodyPr wrap="none" anchor="ctr"/>
            <a:lstStyle/>
            <a:p>
              <a:endParaRPr lang="en-US" sz="1400" dirty="0"/>
            </a:p>
          </p:txBody>
        </p:sp>
      </p:grpSp>
      <p:grpSp>
        <p:nvGrpSpPr>
          <p:cNvPr id="7" name="Group 6">
            <a:extLst>
              <a:ext uri="{FF2B5EF4-FFF2-40B4-BE49-F238E27FC236}">
                <a16:creationId xmlns:a16="http://schemas.microsoft.com/office/drawing/2014/main" id="{D3010E37-652A-0C4B-8CA8-B50C1CF0EBF1}"/>
              </a:ext>
            </a:extLst>
          </p:cNvPr>
          <p:cNvGrpSpPr/>
          <p:nvPr/>
        </p:nvGrpSpPr>
        <p:grpSpPr>
          <a:xfrm>
            <a:off x="4340925" y="3683395"/>
            <a:ext cx="1672137" cy="418993"/>
            <a:chOff x="9653094" y="7220771"/>
            <a:chExt cx="2471894" cy="619391"/>
          </a:xfrm>
        </p:grpSpPr>
        <p:sp>
          <p:nvSpPr>
            <p:cNvPr id="8" name="Rectangle 7">
              <a:extLst>
                <a:ext uri="{FF2B5EF4-FFF2-40B4-BE49-F238E27FC236}">
                  <a16:creationId xmlns:a16="http://schemas.microsoft.com/office/drawing/2014/main" id="{402B806D-6C5E-0843-9012-3A1599E32407}"/>
                </a:ext>
              </a:extLst>
            </p:cNvPr>
            <p:cNvSpPr/>
            <p:nvPr/>
          </p:nvSpPr>
          <p:spPr>
            <a:xfrm>
              <a:off x="9653094" y="7220771"/>
              <a:ext cx="2471894" cy="3218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a:p>
          </p:txBody>
        </p:sp>
        <p:sp>
          <p:nvSpPr>
            <p:cNvPr id="9" name="Freeform 734">
              <a:extLst>
                <a:ext uri="{FF2B5EF4-FFF2-40B4-BE49-F238E27FC236}">
                  <a16:creationId xmlns:a16="http://schemas.microsoft.com/office/drawing/2014/main" id="{76BC81F2-EC0D-E848-AB1C-01BC8348D8CE}"/>
                </a:ext>
              </a:extLst>
            </p:cNvPr>
            <p:cNvSpPr>
              <a:spLocks noChangeArrowheads="1"/>
            </p:cNvSpPr>
            <p:nvPr/>
          </p:nvSpPr>
          <p:spPr bwMode="auto">
            <a:xfrm rot="5400000">
              <a:off x="10755034" y="7440117"/>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2">
                <a:lumMod val="60000"/>
                <a:lumOff val="40000"/>
              </a:schemeClr>
            </a:solidFill>
            <a:ln>
              <a:noFill/>
            </a:ln>
            <a:effectLst/>
          </p:spPr>
          <p:txBody>
            <a:bodyPr wrap="none" anchor="ctr"/>
            <a:lstStyle/>
            <a:p>
              <a:endParaRPr lang="en-US" sz="1400" dirty="0"/>
            </a:p>
          </p:txBody>
        </p:sp>
      </p:grpSp>
      <p:grpSp>
        <p:nvGrpSpPr>
          <p:cNvPr id="10" name="Group 9">
            <a:extLst>
              <a:ext uri="{FF2B5EF4-FFF2-40B4-BE49-F238E27FC236}">
                <a16:creationId xmlns:a16="http://schemas.microsoft.com/office/drawing/2014/main" id="{2542F0CB-BC00-724B-A04F-82B2A0D5682D}"/>
              </a:ext>
            </a:extLst>
          </p:cNvPr>
          <p:cNvGrpSpPr/>
          <p:nvPr/>
        </p:nvGrpSpPr>
        <p:grpSpPr>
          <a:xfrm>
            <a:off x="7744566" y="3683393"/>
            <a:ext cx="1672137" cy="408691"/>
            <a:chOff x="14684641" y="7220769"/>
            <a:chExt cx="2471894" cy="604161"/>
          </a:xfrm>
          <a:solidFill>
            <a:schemeClr val="accent6"/>
          </a:solidFill>
        </p:grpSpPr>
        <p:sp>
          <p:nvSpPr>
            <p:cNvPr id="11" name="Rectangle 10">
              <a:extLst>
                <a:ext uri="{FF2B5EF4-FFF2-40B4-BE49-F238E27FC236}">
                  <a16:creationId xmlns:a16="http://schemas.microsoft.com/office/drawing/2014/main" id="{92E00F7F-C848-204F-AA5E-5E1985957048}"/>
                </a:ext>
              </a:extLst>
            </p:cNvPr>
            <p:cNvSpPr/>
            <p:nvPr/>
          </p:nvSpPr>
          <p:spPr>
            <a:xfrm>
              <a:off x="14684641" y="7220769"/>
              <a:ext cx="2471894" cy="3218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a:p>
          </p:txBody>
        </p:sp>
        <p:sp>
          <p:nvSpPr>
            <p:cNvPr id="12" name="Freeform 734">
              <a:extLst>
                <a:ext uri="{FF2B5EF4-FFF2-40B4-BE49-F238E27FC236}">
                  <a16:creationId xmlns:a16="http://schemas.microsoft.com/office/drawing/2014/main" id="{04A32FE1-1EB3-AE47-91B1-36C89AECE615}"/>
                </a:ext>
              </a:extLst>
            </p:cNvPr>
            <p:cNvSpPr>
              <a:spLocks noChangeArrowheads="1"/>
            </p:cNvSpPr>
            <p:nvPr/>
          </p:nvSpPr>
          <p:spPr bwMode="auto">
            <a:xfrm rot="5400000">
              <a:off x="15834927" y="7424885"/>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2">
                <a:lumMod val="60000"/>
                <a:lumOff val="40000"/>
              </a:schemeClr>
            </a:solidFill>
            <a:ln>
              <a:noFill/>
            </a:ln>
            <a:effectLst/>
          </p:spPr>
          <p:txBody>
            <a:bodyPr wrap="none" anchor="ctr"/>
            <a:lstStyle/>
            <a:p>
              <a:endParaRPr lang="en-US" sz="1400" dirty="0"/>
            </a:p>
          </p:txBody>
        </p:sp>
      </p:grpSp>
      <p:grpSp>
        <p:nvGrpSpPr>
          <p:cNvPr id="13" name="Group 12">
            <a:extLst>
              <a:ext uri="{FF2B5EF4-FFF2-40B4-BE49-F238E27FC236}">
                <a16:creationId xmlns:a16="http://schemas.microsoft.com/office/drawing/2014/main" id="{533C4DC7-302F-114A-BE6D-6DF41D0B4B8F}"/>
              </a:ext>
            </a:extLst>
          </p:cNvPr>
          <p:cNvGrpSpPr/>
          <p:nvPr/>
        </p:nvGrpSpPr>
        <p:grpSpPr>
          <a:xfrm>
            <a:off x="9446387" y="3497193"/>
            <a:ext cx="1672137" cy="403928"/>
            <a:chOff x="17200415" y="6945511"/>
            <a:chExt cx="2471894" cy="597120"/>
          </a:xfrm>
          <a:solidFill>
            <a:schemeClr val="accent2"/>
          </a:solidFill>
        </p:grpSpPr>
        <p:sp>
          <p:nvSpPr>
            <p:cNvPr id="14" name="Round Same Side Corner Rectangle 13">
              <a:extLst>
                <a:ext uri="{FF2B5EF4-FFF2-40B4-BE49-F238E27FC236}">
                  <a16:creationId xmlns:a16="http://schemas.microsoft.com/office/drawing/2014/main" id="{7C109957-7EA3-FF47-A828-1A8D4C4D0175}"/>
                </a:ext>
              </a:extLst>
            </p:cNvPr>
            <p:cNvSpPr/>
            <p:nvPr/>
          </p:nvSpPr>
          <p:spPr>
            <a:xfrm rot="5400000">
              <a:off x="18275427" y="6145750"/>
              <a:ext cx="321869" cy="24718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a:p>
          </p:txBody>
        </p:sp>
        <p:sp>
          <p:nvSpPr>
            <p:cNvPr id="15" name="Freeform 734">
              <a:extLst>
                <a:ext uri="{FF2B5EF4-FFF2-40B4-BE49-F238E27FC236}">
                  <a16:creationId xmlns:a16="http://schemas.microsoft.com/office/drawing/2014/main" id="{6EF8B2AE-73E8-D541-AB6D-43317A9D648D}"/>
                </a:ext>
              </a:extLst>
            </p:cNvPr>
            <p:cNvSpPr>
              <a:spLocks noChangeArrowheads="1"/>
            </p:cNvSpPr>
            <p:nvPr/>
          </p:nvSpPr>
          <p:spPr bwMode="auto">
            <a:xfrm rot="16200000">
              <a:off x="18271029" y="6887543"/>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1400" dirty="0"/>
            </a:p>
          </p:txBody>
        </p:sp>
      </p:grpSp>
      <p:grpSp>
        <p:nvGrpSpPr>
          <p:cNvPr id="16" name="Group 15">
            <a:extLst>
              <a:ext uri="{FF2B5EF4-FFF2-40B4-BE49-F238E27FC236}">
                <a16:creationId xmlns:a16="http://schemas.microsoft.com/office/drawing/2014/main" id="{6E9B2BA2-BC80-554B-9633-DAF5030F8C06}"/>
              </a:ext>
            </a:extLst>
          </p:cNvPr>
          <p:cNvGrpSpPr/>
          <p:nvPr/>
        </p:nvGrpSpPr>
        <p:grpSpPr>
          <a:xfrm>
            <a:off x="6042745" y="3482830"/>
            <a:ext cx="1672137" cy="418295"/>
            <a:chOff x="12168868" y="6924280"/>
            <a:chExt cx="2471894" cy="618360"/>
          </a:xfrm>
          <a:solidFill>
            <a:schemeClr val="accent2"/>
          </a:solidFill>
        </p:grpSpPr>
        <p:sp>
          <p:nvSpPr>
            <p:cNvPr id="17" name="Rectangle 16">
              <a:extLst>
                <a:ext uri="{FF2B5EF4-FFF2-40B4-BE49-F238E27FC236}">
                  <a16:creationId xmlns:a16="http://schemas.microsoft.com/office/drawing/2014/main" id="{C41B84A0-4034-8445-B1FF-3EDFEF49E309}"/>
                </a:ext>
              </a:extLst>
            </p:cNvPr>
            <p:cNvSpPr/>
            <p:nvPr/>
          </p:nvSpPr>
          <p:spPr>
            <a:xfrm>
              <a:off x="12168868" y="7220769"/>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a:p>
          </p:txBody>
        </p:sp>
        <p:sp>
          <p:nvSpPr>
            <p:cNvPr id="18" name="Freeform 734">
              <a:extLst>
                <a:ext uri="{FF2B5EF4-FFF2-40B4-BE49-F238E27FC236}">
                  <a16:creationId xmlns:a16="http://schemas.microsoft.com/office/drawing/2014/main" id="{427ACA43-934C-F849-B614-3C8317656805}"/>
                </a:ext>
              </a:extLst>
            </p:cNvPr>
            <p:cNvSpPr>
              <a:spLocks noChangeArrowheads="1"/>
            </p:cNvSpPr>
            <p:nvPr/>
          </p:nvSpPr>
          <p:spPr bwMode="auto">
            <a:xfrm rot="16200000">
              <a:off x="13261997" y="6866312"/>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endParaRPr lang="en-US" sz="1400" dirty="0"/>
            </a:p>
          </p:txBody>
        </p:sp>
      </p:grpSp>
      <p:grpSp>
        <p:nvGrpSpPr>
          <p:cNvPr id="19" name="Group 18">
            <a:extLst>
              <a:ext uri="{FF2B5EF4-FFF2-40B4-BE49-F238E27FC236}">
                <a16:creationId xmlns:a16="http://schemas.microsoft.com/office/drawing/2014/main" id="{1FEBAF1B-B2E0-4347-97D2-D8714A9AC9D2}"/>
              </a:ext>
            </a:extLst>
          </p:cNvPr>
          <p:cNvGrpSpPr/>
          <p:nvPr/>
        </p:nvGrpSpPr>
        <p:grpSpPr>
          <a:xfrm>
            <a:off x="2639105" y="3493134"/>
            <a:ext cx="1672137" cy="407996"/>
            <a:chOff x="7137321" y="6939512"/>
            <a:chExt cx="2471894" cy="603133"/>
          </a:xfrm>
        </p:grpSpPr>
        <p:sp>
          <p:nvSpPr>
            <p:cNvPr id="20" name="Rectangle 19">
              <a:extLst>
                <a:ext uri="{FF2B5EF4-FFF2-40B4-BE49-F238E27FC236}">
                  <a16:creationId xmlns:a16="http://schemas.microsoft.com/office/drawing/2014/main" id="{E44154B9-5F21-3B40-8BDA-A570947FB890}"/>
                </a:ext>
              </a:extLst>
            </p:cNvPr>
            <p:cNvSpPr/>
            <p:nvPr/>
          </p:nvSpPr>
          <p:spPr>
            <a:xfrm>
              <a:off x="7137321" y="7220774"/>
              <a:ext cx="2471894" cy="321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sz="1400"/>
            </a:p>
          </p:txBody>
        </p:sp>
        <p:sp>
          <p:nvSpPr>
            <p:cNvPr id="21" name="Freeform 734">
              <a:extLst>
                <a:ext uri="{FF2B5EF4-FFF2-40B4-BE49-F238E27FC236}">
                  <a16:creationId xmlns:a16="http://schemas.microsoft.com/office/drawing/2014/main" id="{4F08C5B6-8032-8348-9063-A75BD77E4EDF}"/>
                </a:ext>
              </a:extLst>
            </p:cNvPr>
            <p:cNvSpPr>
              <a:spLocks noChangeArrowheads="1"/>
            </p:cNvSpPr>
            <p:nvPr/>
          </p:nvSpPr>
          <p:spPr bwMode="auto">
            <a:xfrm rot="16200000">
              <a:off x="8182104" y="6881544"/>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2"/>
            </a:solidFill>
            <a:ln>
              <a:noFill/>
            </a:ln>
            <a:effectLst/>
          </p:spPr>
          <p:txBody>
            <a:bodyPr wrap="none" anchor="ctr"/>
            <a:lstStyle/>
            <a:p>
              <a:endParaRPr lang="en-US" sz="1400" dirty="0"/>
            </a:p>
          </p:txBody>
        </p:sp>
      </p:grpSp>
      <p:sp>
        <p:nvSpPr>
          <p:cNvPr id="23" name="TextBox 22">
            <a:extLst>
              <a:ext uri="{FF2B5EF4-FFF2-40B4-BE49-F238E27FC236}">
                <a16:creationId xmlns:a16="http://schemas.microsoft.com/office/drawing/2014/main" id="{B946846D-4A36-5047-8C4A-3C62E96C6D03}"/>
              </a:ext>
            </a:extLst>
          </p:cNvPr>
          <p:cNvSpPr txBox="1"/>
          <p:nvPr/>
        </p:nvSpPr>
        <p:spPr>
          <a:xfrm>
            <a:off x="267710" y="5168199"/>
            <a:ext cx="3065975" cy="428866"/>
          </a:xfrm>
          <a:prstGeom prst="rect">
            <a:avLst/>
          </a:prstGeom>
          <a:noFill/>
        </p:spPr>
        <p:txBody>
          <a:bodyPr wrap="square" lIns="182843" tIns="91422" rIns="182843" bIns="91422" rtlCol="0">
            <a:spAutoFit/>
          </a:bodyPr>
          <a:lstStyle/>
          <a:p>
            <a:pPr algn="ctr"/>
            <a:r>
              <a:rPr lang="en-US" sz="1400" b="1" dirty="0">
                <a:solidFill>
                  <a:schemeClr val="tx2"/>
                </a:solidFill>
                <a:latin typeface="Lato Light"/>
                <a:ea typeface="Open Sans Light" panose="020B0306030504020204" pitchFamily="34" charset="0"/>
                <a:cs typeface="Lato Light"/>
              </a:rPr>
              <a:t>Belajar adalah terbuka</a:t>
            </a:r>
            <a:endParaRPr lang="en-US" sz="1400" dirty="0">
              <a:solidFill>
                <a:schemeClr val="tx2"/>
              </a:solidFill>
              <a:latin typeface="Lato Light"/>
              <a:ea typeface="Open Sans Light" panose="020B0306030504020204" pitchFamily="34" charset="0"/>
              <a:cs typeface="Lato Light"/>
            </a:endParaRPr>
          </a:p>
        </p:txBody>
      </p:sp>
      <p:sp>
        <p:nvSpPr>
          <p:cNvPr id="24" name="TextBox 23">
            <a:extLst>
              <a:ext uri="{FF2B5EF4-FFF2-40B4-BE49-F238E27FC236}">
                <a16:creationId xmlns:a16="http://schemas.microsoft.com/office/drawing/2014/main" id="{E14F90FF-8419-364F-BA82-4019F0B893BD}"/>
              </a:ext>
            </a:extLst>
          </p:cNvPr>
          <p:cNvSpPr txBox="1"/>
          <p:nvPr/>
        </p:nvSpPr>
        <p:spPr>
          <a:xfrm>
            <a:off x="795125" y="4774412"/>
            <a:ext cx="2161414" cy="461628"/>
          </a:xfrm>
          <a:prstGeom prst="rect">
            <a:avLst/>
          </a:prstGeom>
          <a:noFill/>
        </p:spPr>
        <p:txBody>
          <a:bodyPr wrap="none" lIns="182843" tIns="91422" rIns="182843" bIns="91422" rtlCol="0">
            <a:spAutoFit/>
          </a:bodyPr>
          <a:lstStyle/>
          <a:p>
            <a:pPr algn="ctr"/>
            <a:r>
              <a:rPr lang="id-ID" sz="1800"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Learning is OPEN</a:t>
            </a:r>
          </a:p>
        </p:txBody>
      </p:sp>
      <p:sp>
        <p:nvSpPr>
          <p:cNvPr id="25" name="TextBox 24">
            <a:extLst>
              <a:ext uri="{FF2B5EF4-FFF2-40B4-BE49-F238E27FC236}">
                <a16:creationId xmlns:a16="http://schemas.microsoft.com/office/drawing/2014/main" id="{E46E9D2A-25E9-5349-9EA8-BFA0DA186C47}"/>
              </a:ext>
            </a:extLst>
          </p:cNvPr>
          <p:cNvSpPr txBox="1"/>
          <p:nvPr/>
        </p:nvSpPr>
        <p:spPr>
          <a:xfrm>
            <a:off x="1800466" y="2925238"/>
            <a:ext cx="3314408" cy="428866"/>
          </a:xfrm>
          <a:prstGeom prst="rect">
            <a:avLst/>
          </a:prstGeom>
          <a:noFill/>
        </p:spPr>
        <p:txBody>
          <a:bodyPr wrap="square" lIns="182843" tIns="91422" rIns="182843" bIns="91422" rtlCol="0">
            <a:spAutoFit/>
          </a:bodyPr>
          <a:lstStyle/>
          <a:p>
            <a:pPr algn="ctr"/>
            <a:r>
              <a:rPr lang="en-US" sz="1400" b="1" dirty="0">
                <a:solidFill>
                  <a:schemeClr val="tx2"/>
                </a:solidFill>
                <a:latin typeface="Lato Light"/>
                <a:ea typeface="Open Sans Light" panose="020B0306030504020204" pitchFamily="34" charset="0"/>
                <a:cs typeface="Lato Light"/>
              </a:rPr>
              <a:t>Belajar adalah sosial</a:t>
            </a:r>
            <a:endParaRPr lang="en-US" sz="1400" dirty="0">
              <a:solidFill>
                <a:schemeClr val="tx2"/>
              </a:solidFill>
              <a:latin typeface="Lato Light"/>
              <a:ea typeface="Open Sans Light" panose="020B0306030504020204" pitchFamily="34" charset="0"/>
              <a:cs typeface="Lato Light"/>
            </a:endParaRPr>
          </a:p>
        </p:txBody>
      </p:sp>
      <p:sp>
        <p:nvSpPr>
          <p:cNvPr id="26" name="TextBox 25">
            <a:extLst>
              <a:ext uri="{FF2B5EF4-FFF2-40B4-BE49-F238E27FC236}">
                <a16:creationId xmlns:a16="http://schemas.microsoft.com/office/drawing/2014/main" id="{FF43FBDF-11EE-E643-9B38-0D7CF6CC61B4}"/>
              </a:ext>
            </a:extLst>
          </p:cNvPr>
          <p:cNvSpPr txBox="1"/>
          <p:nvPr/>
        </p:nvSpPr>
        <p:spPr>
          <a:xfrm>
            <a:off x="2325368" y="2531451"/>
            <a:ext cx="2324921" cy="461628"/>
          </a:xfrm>
          <a:prstGeom prst="rect">
            <a:avLst/>
          </a:prstGeom>
          <a:noFill/>
        </p:spPr>
        <p:txBody>
          <a:bodyPr wrap="none" lIns="182843" tIns="91422" rIns="182843" bIns="91422" rtlCol="0">
            <a:spAutoFit/>
          </a:bodyPr>
          <a:lstStyle/>
          <a:p>
            <a:pPr algn="ctr"/>
            <a:r>
              <a:rPr lang="id-ID" sz="1800"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Learning is SOCIAL</a:t>
            </a:r>
          </a:p>
        </p:txBody>
      </p:sp>
      <p:sp>
        <p:nvSpPr>
          <p:cNvPr id="27" name="TextBox 26">
            <a:extLst>
              <a:ext uri="{FF2B5EF4-FFF2-40B4-BE49-F238E27FC236}">
                <a16:creationId xmlns:a16="http://schemas.microsoft.com/office/drawing/2014/main" id="{AB6289BE-48BF-8540-AB06-2190E97C54E2}"/>
              </a:ext>
            </a:extLst>
          </p:cNvPr>
          <p:cNvSpPr txBox="1"/>
          <p:nvPr/>
        </p:nvSpPr>
        <p:spPr>
          <a:xfrm>
            <a:off x="3469329" y="5182310"/>
            <a:ext cx="3314408" cy="428866"/>
          </a:xfrm>
          <a:prstGeom prst="rect">
            <a:avLst/>
          </a:prstGeom>
          <a:noFill/>
        </p:spPr>
        <p:txBody>
          <a:bodyPr wrap="square" lIns="182843" tIns="91422" rIns="182843" bIns="91422" rtlCol="0">
            <a:spAutoFit/>
          </a:bodyPr>
          <a:lstStyle/>
          <a:p>
            <a:pPr algn="ctr"/>
            <a:r>
              <a:rPr lang="en-US" sz="1400" b="1" dirty="0">
                <a:solidFill>
                  <a:schemeClr val="tx2"/>
                </a:solidFill>
                <a:latin typeface="Lato Light"/>
                <a:ea typeface="Open Sans Light" panose="020B0306030504020204" pitchFamily="34" charset="0"/>
                <a:cs typeface="Lato Light"/>
              </a:rPr>
              <a:t>Belajar adalah personal</a:t>
            </a:r>
            <a:endParaRPr lang="en-US" sz="1400" dirty="0">
              <a:solidFill>
                <a:schemeClr val="tx2"/>
              </a:solidFill>
              <a:latin typeface="Lato Light"/>
              <a:ea typeface="Open Sans Light" panose="020B0306030504020204" pitchFamily="34" charset="0"/>
              <a:cs typeface="Lato Light"/>
            </a:endParaRPr>
          </a:p>
        </p:txBody>
      </p:sp>
      <p:sp>
        <p:nvSpPr>
          <p:cNvPr id="28" name="TextBox 27">
            <a:extLst>
              <a:ext uri="{FF2B5EF4-FFF2-40B4-BE49-F238E27FC236}">
                <a16:creationId xmlns:a16="http://schemas.microsoft.com/office/drawing/2014/main" id="{3C4152E7-CCF3-F34E-9486-C9D477039A08}"/>
              </a:ext>
            </a:extLst>
          </p:cNvPr>
          <p:cNvSpPr txBox="1"/>
          <p:nvPr/>
        </p:nvSpPr>
        <p:spPr>
          <a:xfrm>
            <a:off x="3801067" y="4788523"/>
            <a:ext cx="2711245" cy="461628"/>
          </a:xfrm>
          <a:prstGeom prst="rect">
            <a:avLst/>
          </a:prstGeom>
          <a:noFill/>
        </p:spPr>
        <p:txBody>
          <a:bodyPr wrap="none" lIns="182843" tIns="91422" rIns="182843" bIns="91422" rtlCol="0">
            <a:spAutoFit/>
          </a:bodyPr>
          <a:lstStyle/>
          <a:p>
            <a:pPr algn="ctr"/>
            <a:r>
              <a:rPr lang="id-ID" sz="1800"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Learning is PERSONAL</a:t>
            </a:r>
          </a:p>
        </p:txBody>
      </p:sp>
      <p:grpSp>
        <p:nvGrpSpPr>
          <p:cNvPr id="29" name="Group 28">
            <a:extLst>
              <a:ext uri="{FF2B5EF4-FFF2-40B4-BE49-F238E27FC236}">
                <a16:creationId xmlns:a16="http://schemas.microsoft.com/office/drawing/2014/main" id="{3B8224A1-FAEE-0B42-9271-04EA989461A2}"/>
              </a:ext>
            </a:extLst>
          </p:cNvPr>
          <p:cNvGrpSpPr/>
          <p:nvPr/>
        </p:nvGrpSpPr>
        <p:grpSpPr>
          <a:xfrm>
            <a:off x="5234138" y="2531813"/>
            <a:ext cx="3314408" cy="822653"/>
            <a:chOff x="10973517" y="5000599"/>
            <a:chExt cx="4899634" cy="1216115"/>
          </a:xfrm>
        </p:grpSpPr>
        <p:sp>
          <p:nvSpPr>
            <p:cNvPr id="30" name="TextBox 29">
              <a:extLst>
                <a:ext uri="{FF2B5EF4-FFF2-40B4-BE49-F238E27FC236}">
                  <a16:creationId xmlns:a16="http://schemas.microsoft.com/office/drawing/2014/main" id="{E7AC19B5-B068-274F-A3D9-44A3E53BC7FC}"/>
                </a:ext>
              </a:extLst>
            </p:cNvPr>
            <p:cNvSpPr txBox="1"/>
            <p:nvPr/>
          </p:nvSpPr>
          <p:spPr>
            <a:xfrm>
              <a:off x="10973517" y="5582728"/>
              <a:ext cx="4899634" cy="633986"/>
            </a:xfrm>
            <a:prstGeom prst="rect">
              <a:avLst/>
            </a:prstGeom>
            <a:noFill/>
          </p:spPr>
          <p:txBody>
            <a:bodyPr wrap="square" lIns="182843" tIns="91422" rIns="182843" bIns="91422" rtlCol="0">
              <a:spAutoFit/>
            </a:bodyPr>
            <a:lstStyle/>
            <a:p>
              <a:pPr algn="ctr"/>
              <a:r>
                <a:rPr lang="en-US" sz="1400" b="1" dirty="0">
                  <a:solidFill>
                    <a:schemeClr val="tx2"/>
                  </a:solidFill>
                  <a:latin typeface="Lato Light"/>
                  <a:ea typeface="Open Sans Light" panose="020B0306030504020204" pitchFamily="34" charset="0"/>
                  <a:cs typeface="Lato Light"/>
                </a:rPr>
                <a:t>Belajar adalah terbantukan</a:t>
              </a:r>
              <a:endParaRPr lang="en-US" sz="1400" dirty="0">
                <a:solidFill>
                  <a:schemeClr val="tx2"/>
                </a:solidFill>
                <a:latin typeface="Lato Light"/>
                <a:ea typeface="Open Sans Light" panose="020B0306030504020204" pitchFamily="34" charset="0"/>
                <a:cs typeface="Lato Light"/>
              </a:endParaRPr>
            </a:p>
          </p:txBody>
        </p:sp>
        <p:sp>
          <p:nvSpPr>
            <p:cNvPr id="31" name="TextBox 30">
              <a:extLst>
                <a:ext uri="{FF2B5EF4-FFF2-40B4-BE49-F238E27FC236}">
                  <a16:creationId xmlns:a16="http://schemas.microsoft.com/office/drawing/2014/main" id="{CF95B836-CD90-3444-A4D2-F5F30367956F}"/>
                </a:ext>
              </a:extLst>
            </p:cNvPr>
            <p:cNvSpPr txBox="1"/>
            <p:nvPr/>
          </p:nvSpPr>
          <p:spPr>
            <a:xfrm>
              <a:off x="11262507" y="5000599"/>
              <a:ext cx="4410834" cy="682417"/>
            </a:xfrm>
            <a:prstGeom prst="rect">
              <a:avLst/>
            </a:prstGeom>
            <a:noFill/>
          </p:spPr>
          <p:txBody>
            <a:bodyPr wrap="none" lIns="182843" tIns="91422" rIns="182843" bIns="91422" rtlCol="0">
              <a:spAutoFit/>
            </a:bodyPr>
            <a:lstStyle/>
            <a:p>
              <a:pPr algn="ctr"/>
              <a:r>
                <a:rPr lang="id-ID" sz="1800"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Learning is AUGMENTED</a:t>
              </a:r>
            </a:p>
          </p:txBody>
        </p:sp>
      </p:grpSp>
      <p:sp>
        <p:nvSpPr>
          <p:cNvPr id="32" name="TextBox 31">
            <a:extLst>
              <a:ext uri="{FF2B5EF4-FFF2-40B4-BE49-F238E27FC236}">
                <a16:creationId xmlns:a16="http://schemas.microsoft.com/office/drawing/2014/main" id="{E01D9A11-A204-8B4F-9363-7C30CD382754}"/>
              </a:ext>
            </a:extLst>
          </p:cNvPr>
          <p:cNvSpPr txBox="1"/>
          <p:nvPr/>
        </p:nvSpPr>
        <p:spPr>
          <a:xfrm>
            <a:off x="6911355" y="5165658"/>
            <a:ext cx="3314408" cy="659815"/>
          </a:xfrm>
          <a:prstGeom prst="rect">
            <a:avLst/>
          </a:prstGeom>
          <a:noFill/>
        </p:spPr>
        <p:txBody>
          <a:bodyPr wrap="square" lIns="182843" tIns="91422" rIns="182843" bIns="91422" rtlCol="0">
            <a:spAutoFit/>
          </a:bodyPr>
          <a:lstStyle/>
          <a:p>
            <a:pPr algn="ctr"/>
            <a:r>
              <a:rPr lang="en-US" sz="1400" b="1" dirty="0">
                <a:solidFill>
                  <a:schemeClr val="tx2"/>
                </a:solidFill>
                <a:latin typeface="Lato Light"/>
                <a:ea typeface="Open Sans Light" panose="020B0306030504020204" pitchFamily="34" charset="0"/>
                <a:cs typeface="Lato Light"/>
              </a:rPr>
              <a:t>Belajar adalah multirepresentasi/multiperspektif</a:t>
            </a:r>
            <a:endParaRPr lang="en-US" sz="1400" dirty="0">
              <a:solidFill>
                <a:schemeClr val="tx2"/>
              </a:solidFill>
              <a:latin typeface="Lato Light"/>
              <a:ea typeface="Open Sans Light" panose="020B0306030504020204" pitchFamily="34" charset="0"/>
              <a:cs typeface="Lato Light"/>
            </a:endParaRPr>
          </a:p>
        </p:txBody>
      </p:sp>
      <p:sp>
        <p:nvSpPr>
          <p:cNvPr id="33" name="AutoShape 19">
            <a:extLst>
              <a:ext uri="{FF2B5EF4-FFF2-40B4-BE49-F238E27FC236}">
                <a16:creationId xmlns:a16="http://schemas.microsoft.com/office/drawing/2014/main" id="{555BBFD9-1DBF-274B-BC9F-54E53F4ECDAD}"/>
              </a:ext>
            </a:extLst>
          </p:cNvPr>
          <p:cNvSpPr>
            <a:spLocks noChangeAspect="1"/>
          </p:cNvSpPr>
          <p:nvPr/>
        </p:nvSpPr>
        <p:spPr bwMode="auto">
          <a:xfrm>
            <a:off x="8340023" y="4194251"/>
            <a:ext cx="593575" cy="59373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lIns="101578" tIns="101578" rIns="101578" bIns="101578" anchor="ctr"/>
          <a:lstStyle/>
          <a:p>
            <a:pPr defTabSz="914195">
              <a:defRPr/>
            </a:pPr>
            <a:endParaRPr lang="es-ES" sz="40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4" name="TextBox 33">
            <a:extLst>
              <a:ext uri="{FF2B5EF4-FFF2-40B4-BE49-F238E27FC236}">
                <a16:creationId xmlns:a16="http://schemas.microsoft.com/office/drawing/2014/main" id="{8023DD6F-AA0C-4541-848F-0506C86406EA}"/>
              </a:ext>
            </a:extLst>
          </p:cNvPr>
          <p:cNvSpPr txBox="1"/>
          <p:nvPr/>
        </p:nvSpPr>
        <p:spPr>
          <a:xfrm>
            <a:off x="6829525" y="4771871"/>
            <a:ext cx="3538394" cy="461628"/>
          </a:xfrm>
          <a:prstGeom prst="rect">
            <a:avLst/>
          </a:prstGeom>
          <a:noFill/>
        </p:spPr>
        <p:txBody>
          <a:bodyPr wrap="none" lIns="182843" tIns="91422" rIns="182843" bIns="91422" rtlCol="0">
            <a:spAutoFit/>
          </a:bodyPr>
          <a:lstStyle/>
          <a:p>
            <a:pPr algn="ctr"/>
            <a:r>
              <a:rPr lang="id-ID" sz="1800"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Learning is MULTIPRESENTED</a:t>
            </a:r>
          </a:p>
        </p:txBody>
      </p:sp>
      <p:grpSp>
        <p:nvGrpSpPr>
          <p:cNvPr id="35" name="Group 34">
            <a:extLst>
              <a:ext uri="{FF2B5EF4-FFF2-40B4-BE49-F238E27FC236}">
                <a16:creationId xmlns:a16="http://schemas.microsoft.com/office/drawing/2014/main" id="{DC20CF59-F30B-A34E-9BAF-FA77BEC82FED}"/>
              </a:ext>
            </a:extLst>
          </p:cNvPr>
          <p:cNvGrpSpPr/>
          <p:nvPr/>
        </p:nvGrpSpPr>
        <p:grpSpPr>
          <a:xfrm>
            <a:off x="8614240" y="2552911"/>
            <a:ext cx="3314408" cy="822653"/>
            <a:chOff x="15970268" y="5031787"/>
            <a:chExt cx="4899634" cy="1216115"/>
          </a:xfrm>
        </p:grpSpPr>
        <p:sp>
          <p:nvSpPr>
            <p:cNvPr id="36" name="TextBox 35">
              <a:extLst>
                <a:ext uri="{FF2B5EF4-FFF2-40B4-BE49-F238E27FC236}">
                  <a16:creationId xmlns:a16="http://schemas.microsoft.com/office/drawing/2014/main" id="{3BD2A4FE-031E-7D49-84D3-BB7945CD74B7}"/>
                </a:ext>
              </a:extLst>
            </p:cNvPr>
            <p:cNvSpPr txBox="1"/>
            <p:nvPr/>
          </p:nvSpPr>
          <p:spPr>
            <a:xfrm>
              <a:off x="15970268" y="5613916"/>
              <a:ext cx="4899634" cy="633986"/>
            </a:xfrm>
            <a:prstGeom prst="rect">
              <a:avLst/>
            </a:prstGeom>
            <a:noFill/>
          </p:spPr>
          <p:txBody>
            <a:bodyPr wrap="square" lIns="182843" tIns="91422" rIns="182843" bIns="91422" rtlCol="0">
              <a:spAutoFit/>
            </a:bodyPr>
            <a:lstStyle/>
            <a:p>
              <a:pPr algn="ctr"/>
              <a:r>
                <a:rPr lang="en-US" sz="1400" b="1" dirty="0">
                  <a:solidFill>
                    <a:schemeClr val="tx2"/>
                  </a:solidFill>
                  <a:latin typeface="Lato Light"/>
                  <a:ea typeface="Open Sans Light" panose="020B0306030504020204" pitchFamily="34" charset="0"/>
                  <a:cs typeface="Lato Light"/>
                </a:rPr>
                <a:t>Belajar adalah bergerak</a:t>
              </a:r>
              <a:endParaRPr lang="en-US" sz="1400" dirty="0">
                <a:solidFill>
                  <a:schemeClr val="tx2"/>
                </a:solidFill>
                <a:latin typeface="Lato Light"/>
                <a:ea typeface="Open Sans Light" panose="020B0306030504020204" pitchFamily="34" charset="0"/>
                <a:cs typeface="Lato Light"/>
              </a:endParaRPr>
            </a:p>
          </p:txBody>
        </p:sp>
        <p:sp>
          <p:nvSpPr>
            <p:cNvPr id="37" name="TextBox 36">
              <a:extLst>
                <a:ext uri="{FF2B5EF4-FFF2-40B4-BE49-F238E27FC236}">
                  <a16:creationId xmlns:a16="http://schemas.microsoft.com/office/drawing/2014/main" id="{4069DAE8-AABD-4045-B0F1-1F636D70FFD0}"/>
                </a:ext>
              </a:extLst>
            </p:cNvPr>
            <p:cNvSpPr txBox="1"/>
            <p:nvPr/>
          </p:nvSpPr>
          <p:spPr>
            <a:xfrm>
              <a:off x="16700015" y="5031787"/>
              <a:ext cx="3529310" cy="682417"/>
            </a:xfrm>
            <a:prstGeom prst="rect">
              <a:avLst/>
            </a:prstGeom>
            <a:noFill/>
          </p:spPr>
          <p:txBody>
            <a:bodyPr wrap="none" lIns="182843" tIns="91422" rIns="182843" bIns="91422" rtlCol="0">
              <a:spAutoFit/>
            </a:bodyPr>
            <a:lstStyle/>
            <a:p>
              <a:pPr algn="ctr"/>
              <a:r>
                <a:rPr lang="id-ID" sz="1800" b="1" dirty="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Learning is MOBILE</a:t>
              </a:r>
            </a:p>
          </p:txBody>
        </p:sp>
      </p:grpSp>
      <p:sp>
        <p:nvSpPr>
          <p:cNvPr id="38" name="AutoShape 20">
            <a:extLst>
              <a:ext uri="{FF2B5EF4-FFF2-40B4-BE49-F238E27FC236}">
                <a16:creationId xmlns:a16="http://schemas.microsoft.com/office/drawing/2014/main" id="{F3B6636E-F472-4D40-999F-397DD6DADDE3}"/>
              </a:ext>
            </a:extLst>
          </p:cNvPr>
          <p:cNvSpPr>
            <a:spLocks/>
          </p:cNvSpPr>
          <p:nvPr/>
        </p:nvSpPr>
        <p:spPr bwMode="auto">
          <a:xfrm>
            <a:off x="4881895" y="4179707"/>
            <a:ext cx="640299" cy="6379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2"/>
          </a:solidFill>
          <a:ln>
            <a:noFill/>
          </a:ln>
          <a:effectLst/>
        </p:spPr>
        <p:txBody>
          <a:bodyPr lIns="101578" tIns="101578" rIns="101578" bIns="101578" anchor="ctr"/>
          <a:lstStyle/>
          <a:p>
            <a:pPr defTabSz="914195">
              <a:defRPr/>
            </a:pPr>
            <a:endParaRPr lang="es-ES" sz="40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39" name="AutoShape 82">
            <a:extLst>
              <a:ext uri="{FF2B5EF4-FFF2-40B4-BE49-F238E27FC236}">
                <a16:creationId xmlns:a16="http://schemas.microsoft.com/office/drawing/2014/main" id="{5B1C5BEE-C554-FD47-AA66-1CA3D67734D6}"/>
              </a:ext>
            </a:extLst>
          </p:cNvPr>
          <p:cNvSpPr>
            <a:spLocks/>
          </p:cNvSpPr>
          <p:nvPr/>
        </p:nvSpPr>
        <p:spPr bwMode="auto">
          <a:xfrm>
            <a:off x="3198623" y="1985416"/>
            <a:ext cx="541413" cy="541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accent2"/>
          </a:solidFill>
          <a:ln>
            <a:noFill/>
          </a:ln>
          <a:effectLst/>
        </p:spPr>
        <p:txBody>
          <a:bodyPr lIns="101578" tIns="101578" rIns="101578" bIns="101578" anchor="ctr"/>
          <a:lstStyle/>
          <a:p>
            <a:pPr defTabSz="914195">
              <a:defRPr/>
            </a:pPr>
            <a:endParaRPr lang="es-ES" sz="40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0" name="Freeform 21">
            <a:extLst>
              <a:ext uri="{FF2B5EF4-FFF2-40B4-BE49-F238E27FC236}">
                <a16:creationId xmlns:a16="http://schemas.microsoft.com/office/drawing/2014/main" id="{A6B42303-2752-5244-9534-5BE4A49C69F0}"/>
              </a:ext>
            </a:extLst>
          </p:cNvPr>
          <p:cNvSpPr>
            <a:spLocks noChangeArrowheads="1"/>
          </p:cNvSpPr>
          <p:nvPr/>
        </p:nvSpPr>
        <p:spPr bwMode="auto">
          <a:xfrm>
            <a:off x="1429285" y="4374213"/>
            <a:ext cx="746949" cy="416442"/>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2"/>
          </a:solidFill>
          <a:ln>
            <a:noFill/>
          </a:ln>
          <a:effectLst/>
        </p:spPr>
        <p:txBody>
          <a:bodyPr wrap="none" anchor="ctr"/>
          <a:lstStyle/>
          <a:p>
            <a:endParaRPr lang="en-US" sz="1400" dirty="0"/>
          </a:p>
        </p:txBody>
      </p:sp>
      <p:sp>
        <p:nvSpPr>
          <p:cNvPr id="45" name="Freeform 141">
            <a:extLst>
              <a:ext uri="{FF2B5EF4-FFF2-40B4-BE49-F238E27FC236}">
                <a16:creationId xmlns:a16="http://schemas.microsoft.com/office/drawing/2014/main" id="{4E003A31-E26F-D24C-BA8B-5820E2004C72}"/>
              </a:ext>
            </a:extLst>
          </p:cNvPr>
          <p:cNvSpPr>
            <a:spLocks noChangeArrowheads="1"/>
          </p:cNvSpPr>
          <p:nvPr/>
        </p:nvSpPr>
        <p:spPr bwMode="auto">
          <a:xfrm>
            <a:off x="6751033" y="1916832"/>
            <a:ext cx="602348" cy="613009"/>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2"/>
          </a:solidFill>
          <a:ln>
            <a:noFill/>
          </a:ln>
          <a:effectLst/>
        </p:spPr>
        <p:txBody>
          <a:bodyPr wrap="none" anchor="ctr"/>
          <a:lstStyle/>
          <a:p>
            <a:endParaRPr lang="en-US" sz="1400" dirty="0"/>
          </a:p>
        </p:txBody>
      </p:sp>
      <p:sp>
        <p:nvSpPr>
          <p:cNvPr id="47" name="Freeform 37">
            <a:extLst>
              <a:ext uri="{FF2B5EF4-FFF2-40B4-BE49-F238E27FC236}">
                <a16:creationId xmlns:a16="http://schemas.microsoft.com/office/drawing/2014/main" id="{55B1D4AF-ED7B-7843-B0BD-EB47A6E9C8F3}"/>
              </a:ext>
            </a:extLst>
          </p:cNvPr>
          <p:cNvSpPr>
            <a:spLocks noEditPoints="1"/>
          </p:cNvSpPr>
          <p:nvPr/>
        </p:nvSpPr>
        <p:spPr bwMode="auto">
          <a:xfrm>
            <a:off x="10098453" y="1994943"/>
            <a:ext cx="357280" cy="522496"/>
          </a:xfrm>
          <a:custGeom>
            <a:avLst/>
            <a:gdLst>
              <a:gd name="T0" fmla="*/ 2147483646 w 85"/>
              <a:gd name="T1" fmla="*/ 2147483646 h 123"/>
              <a:gd name="T2" fmla="*/ 2147483646 w 85"/>
              <a:gd name="T3" fmla="*/ 2147483646 h 123"/>
              <a:gd name="T4" fmla="*/ 2147483646 w 85"/>
              <a:gd name="T5" fmla="*/ 2147483646 h 123"/>
              <a:gd name="T6" fmla="*/ 2147483646 w 85"/>
              <a:gd name="T7" fmla="*/ 2147483646 h 123"/>
              <a:gd name="T8" fmla="*/ 2147483646 w 85"/>
              <a:gd name="T9" fmla="*/ 2147483646 h 123"/>
              <a:gd name="T10" fmla="*/ 2147483646 w 85"/>
              <a:gd name="T11" fmla="*/ 2147483646 h 123"/>
              <a:gd name="T12" fmla="*/ 2147483646 w 85"/>
              <a:gd name="T13" fmla="*/ 2147483646 h 123"/>
              <a:gd name="T14" fmla="*/ 2147483646 w 85"/>
              <a:gd name="T15" fmla="*/ 2147483646 h 123"/>
              <a:gd name="T16" fmla="*/ 2147483646 w 85"/>
              <a:gd name="T17" fmla="*/ 2147483646 h 123"/>
              <a:gd name="T18" fmla="*/ 2147483646 w 85"/>
              <a:gd name="T19" fmla="*/ 2147483646 h 123"/>
              <a:gd name="T20" fmla="*/ 2147483646 w 85"/>
              <a:gd name="T21" fmla="*/ 2147483646 h 123"/>
              <a:gd name="T22" fmla="*/ 2147483646 w 85"/>
              <a:gd name="T23" fmla="*/ 2147483646 h 123"/>
              <a:gd name="T24" fmla="*/ 2147483646 w 85"/>
              <a:gd name="T25" fmla="*/ 2147483646 h 123"/>
              <a:gd name="T26" fmla="*/ 2147483646 w 85"/>
              <a:gd name="T27" fmla="*/ 2147483646 h 123"/>
              <a:gd name="T28" fmla="*/ 2147483646 w 85"/>
              <a:gd name="T29" fmla="*/ 2147483646 h 123"/>
              <a:gd name="T30" fmla="*/ 2147483646 w 85"/>
              <a:gd name="T31" fmla="*/ 2147483646 h 123"/>
              <a:gd name="T32" fmla="*/ 2147483646 w 85"/>
              <a:gd name="T33" fmla="*/ 2147483646 h 123"/>
              <a:gd name="T34" fmla="*/ 2147483646 w 85"/>
              <a:gd name="T35" fmla="*/ 2147483646 h 123"/>
              <a:gd name="T36" fmla="*/ 0 w 85"/>
              <a:gd name="T37" fmla="*/ 2147483646 h 123"/>
              <a:gd name="T38" fmla="*/ 0 w 85"/>
              <a:gd name="T39" fmla="*/ 2147483646 h 123"/>
              <a:gd name="T40" fmla="*/ 2147483646 w 85"/>
              <a:gd name="T41" fmla="*/ 0 h 123"/>
              <a:gd name="T42" fmla="*/ 2147483646 w 85"/>
              <a:gd name="T43" fmla="*/ 0 h 123"/>
              <a:gd name="T44" fmla="*/ 2147483646 w 85"/>
              <a:gd name="T45" fmla="*/ 2147483646 h 123"/>
              <a:gd name="T46" fmla="*/ 2147483646 w 85"/>
              <a:gd name="T47" fmla="*/ 2147483646 h 123"/>
              <a:gd name="T48" fmla="*/ 2147483646 w 85"/>
              <a:gd name="T49" fmla="*/ 2147483646 h 123"/>
              <a:gd name="T50" fmla="*/ 2147483646 w 85"/>
              <a:gd name="T51" fmla="*/ 2147483646 h 123"/>
              <a:gd name="T52" fmla="*/ 2147483646 w 85"/>
              <a:gd name="T53" fmla="*/ 2147483646 h 123"/>
              <a:gd name="T54" fmla="*/ 2147483646 w 85"/>
              <a:gd name="T55" fmla="*/ 2147483646 h 123"/>
              <a:gd name="T56" fmla="*/ 2147483646 w 85"/>
              <a:gd name="T57" fmla="*/ 2147483646 h 123"/>
              <a:gd name="T58" fmla="*/ 2147483646 w 85"/>
              <a:gd name="T59" fmla="*/ 2147483646 h 123"/>
              <a:gd name="T60" fmla="*/ 2147483646 w 85"/>
              <a:gd name="T61" fmla="*/ 2147483646 h 123"/>
              <a:gd name="T62" fmla="*/ 2147483646 w 85"/>
              <a:gd name="T63" fmla="*/ 2147483646 h 123"/>
              <a:gd name="T64" fmla="*/ 2147483646 w 85"/>
              <a:gd name="T65" fmla="*/ 2147483646 h 123"/>
              <a:gd name="T66" fmla="*/ 2147483646 w 85"/>
              <a:gd name="T67" fmla="*/ 2147483646 h 123"/>
              <a:gd name="T68" fmla="*/ 2147483646 w 85"/>
              <a:gd name="T69" fmla="*/ 2147483646 h 123"/>
              <a:gd name="T70" fmla="*/ 2147483646 w 85"/>
              <a:gd name="T71" fmla="*/ 2147483646 h 123"/>
              <a:gd name="T72" fmla="*/ 2147483646 w 85"/>
              <a:gd name="T73" fmla="*/ 2147483646 h 123"/>
              <a:gd name="T74" fmla="*/ 2147483646 w 85"/>
              <a:gd name="T75" fmla="*/ 2147483646 h 123"/>
              <a:gd name="T76" fmla="*/ 2147483646 w 85"/>
              <a:gd name="T77" fmla="*/ 2147483646 h 123"/>
              <a:gd name="T78" fmla="*/ 2147483646 w 85"/>
              <a:gd name="T79" fmla="*/ 2147483646 h 123"/>
              <a:gd name="T80" fmla="*/ 2147483646 w 85"/>
              <a:gd name="T81" fmla="*/ 2147483646 h 123"/>
              <a:gd name="T82" fmla="*/ 2147483646 w 85"/>
              <a:gd name="T83" fmla="*/ 2147483646 h 123"/>
              <a:gd name="T84" fmla="*/ 2147483646 w 85"/>
              <a:gd name="T85" fmla="*/ 2147483646 h 123"/>
              <a:gd name="T86" fmla="*/ 2147483646 w 85"/>
              <a:gd name="T87" fmla="*/ 2147483646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 h="123">
                <a:moveTo>
                  <a:pt x="38" y="109"/>
                </a:moveTo>
                <a:cubicBezTo>
                  <a:pt x="38" y="108"/>
                  <a:pt x="39" y="107"/>
                  <a:pt x="40" y="107"/>
                </a:cubicBezTo>
                <a:cubicBezTo>
                  <a:pt x="44" y="107"/>
                  <a:pt x="44" y="107"/>
                  <a:pt x="44" y="107"/>
                </a:cubicBezTo>
                <a:cubicBezTo>
                  <a:pt x="45" y="107"/>
                  <a:pt x="46" y="108"/>
                  <a:pt x="46" y="109"/>
                </a:cubicBezTo>
                <a:cubicBezTo>
                  <a:pt x="46" y="110"/>
                  <a:pt x="45" y="111"/>
                  <a:pt x="44" y="111"/>
                </a:cubicBezTo>
                <a:cubicBezTo>
                  <a:pt x="40" y="111"/>
                  <a:pt x="40" y="111"/>
                  <a:pt x="40" y="111"/>
                </a:cubicBezTo>
                <a:cubicBezTo>
                  <a:pt x="39" y="111"/>
                  <a:pt x="38" y="110"/>
                  <a:pt x="38" y="109"/>
                </a:cubicBezTo>
                <a:close/>
                <a:moveTo>
                  <a:pt x="48" y="12"/>
                </a:moveTo>
                <a:cubicBezTo>
                  <a:pt x="37" y="12"/>
                  <a:pt x="37" y="12"/>
                  <a:pt x="37" y="12"/>
                </a:cubicBezTo>
                <a:cubicBezTo>
                  <a:pt x="36" y="12"/>
                  <a:pt x="35" y="12"/>
                  <a:pt x="35" y="14"/>
                </a:cubicBezTo>
                <a:cubicBezTo>
                  <a:pt x="35" y="15"/>
                  <a:pt x="36" y="15"/>
                  <a:pt x="37" y="15"/>
                </a:cubicBezTo>
                <a:cubicBezTo>
                  <a:pt x="48" y="15"/>
                  <a:pt x="48" y="15"/>
                  <a:pt x="48" y="15"/>
                </a:cubicBezTo>
                <a:cubicBezTo>
                  <a:pt x="49" y="15"/>
                  <a:pt x="50" y="15"/>
                  <a:pt x="50" y="14"/>
                </a:cubicBezTo>
                <a:cubicBezTo>
                  <a:pt x="50" y="12"/>
                  <a:pt x="49" y="12"/>
                  <a:pt x="48" y="12"/>
                </a:cubicBezTo>
                <a:close/>
                <a:moveTo>
                  <a:pt x="85" y="12"/>
                </a:moveTo>
                <a:cubicBezTo>
                  <a:pt x="85" y="111"/>
                  <a:pt x="85" y="111"/>
                  <a:pt x="85" y="111"/>
                </a:cubicBezTo>
                <a:cubicBezTo>
                  <a:pt x="85" y="118"/>
                  <a:pt x="79" y="123"/>
                  <a:pt x="73" y="123"/>
                </a:cubicBezTo>
                <a:cubicBezTo>
                  <a:pt x="12" y="123"/>
                  <a:pt x="12" y="123"/>
                  <a:pt x="12" y="123"/>
                </a:cubicBezTo>
                <a:cubicBezTo>
                  <a:pt x="5" y="123"/>
                  <a:pt x="0" y="118"/>
                  <a:pt x="0" y="111"/>
                </a:cubicBezTo>
                <a:cubicBezTo>
                  <a:pt x="0" y="12"/>
                  <a:pt x="0" y="12"/>
                  <a:pt x="0" y="12"/>
                </a:cubicBezTo>
                <a:cubicBezTo>
                  <a:pt x="0" y="5"/>
                  <a:pt x="5" y="0"/>
                  <a:pt x="12" y="0"/>
                </a:cubicBezTo>
                <a:cubicBezTo>
                  <a:pt x="73" y="0"/>
                  <a:pt x="73" y="0"/>
                  <a:pt x="73" y="0"/>
                </a:cubicBezTo>
                <a:cubicBezTo>
                  <a:pt x="79" y="0"/>
                  <a:pt x="85" y="5"/>
                  <a:pt x="85" y="12"/>
                </a:cubicBezTo>
                <a:close/>
                <a:moveTo>
                  <a:pt x="77" y="104"/>
                </a:moveTo>
                <a:cubicBezTo>
                  <a:pt x="8" y="104"/>
                  <a:pt x="8" y="104"/>
                  <a:pt x="8" y="104"/>
                </a:cubicBezTo>
                <a:cubicBezTo>
                  <a:pt x="8" y="111"/>
                  <a:pt x="8" y="111"/>
                  <a:pt x="8" y="111"/>
                </a:cubicBezTo>
                <a:cubicBezTo>
                  <a:pt x="8" y="113"/>
                  <a:pt x="10" y="115"/>
                  <a:pt x="12" y="115"/>
                </a:cubicBezTo>
                <a:cubicBezTo>
                  <a:pt x="73" y="115"/>
                  <a:pt x="73" y="115"/>
                  <a:pt x="73" y="115"/>
                </a:cubicBezTo>
                <a:cubicBezTo>
                  <a:pt x="75" y="115"/>
                  <a:pt x="77" y="113"/>
                  <a:pt x="77" y="111"/>
                </a:cubicBezTo>
                <a:lnTo>
                  <a:pt x="77" y="104"/>
                </a:lnTo>
                <a:close/>
                <a:moveTo>
                  <a:pt x="77" y="23"/>
                </a:moveTo>
                <a:cubicBezTo>
                  <a:pt x="8" y="23"/>
                  <a:pt x="8" y="23"/>
                  <a:pt x="8" y="23"/>
                </a:cubicBezTo>
                <a:cubicBezTo>
                  <a:pt x="8" y="100"/>
                  <a:pt x="8" y="100"/>
                  <a:pt x="8" y="100"/>
                </a:cubicBezTo>
                <a:cubicBezTo>
                  <a:pt x="77" y="100"/>
                  <a:pt x="77" y="100"/>
                  <a:pt x="77" y="100"/>
                </a:cubicBezTo>
                <a:lnTo>
                  <a:pt x="77" y="23"/>
                </a:lnTo>
                <a:close/>
                <a:moveTo>
                  <a:pt x="77" y="12"/>
                </a:moveTo>
                <a:cubicBezTo>
                  <a:pt x="77" y="9"/>
                  <a:pt x="75" y="8"/>
                  <a:pt x="73" y="8"/>
                </a:cubicBezTo>
                <a:cubicBezTo>
                  <a:pt x="12" y="8"/>
                  <a:pt x="12" y="8"/>
                  <a:pt x="12" y="8"/>
                </a:cubicBezTo>
                <a:cubicBezTo>
                  <a:pt x="10" y="8"/>
                  <a:pt x="8" y="9"/>
                  <a:pt x="8" y="12"/>
                </a:cubicBezTo>
                <a:cubicBezTo>
                  <a:pt x="8" y="19"/>
                  <a:pt x="8" y="19"/>
                  <a:pt x="8" y="19"/>
                </a:cubicBezTo>
                <a:cubicBezTo>
                  <a:pt x="77" y="19"/>
                  <a:pt x="77" y="19"/>
                  <a:pt x="77" y="19"/>
                </a:cubicBezTo>
                <a:lnTo>
                  <a:pt x="77" y="12"/>
                </a:lnTo>
                <a:close/>
                <a:moveTo>
                  <a:pt x="77" y="12"/>
                </a:moveTo>
                <a:cubicBezTo>
                  <a:pt x="77" y="12"/>
                  <a:pt x="77" y="12"/>
                  <a:pt x="77" y="12"/>
                </a:cubicBezTo>
              </a:path>
            </a:pathLst>
          </a:custGeom>
          <a:solidFill>
            <a:schemeClr val="accent2"/>
          </a:solidFill>
          <a:ln>
            <a:noFill/>
          </a:ln>
        </p:spPr>
        <p:txBody>
          <a:bodyPr/>
          <a:lstStyle/>
          <a:p>
            <a:endParaRPr/>
          </a:p>
        </p:txBody>
      </p:sp>
    </p:spTree>
    <p:extLst>
      <p:ext uri="{BB962C8B-B14F-4D97-AF65-F5344CB8AC3E}">
        <p14:creationId xmlns:p14="http://schemas.microsoft.com/office/powerpoint/2010/main" val="212015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B57271A-E948-4A41-9DC0-21B4D0EDB054}"/>
              </a:ext>
            </a:extLst>
          </p:cNvPr>
          <p:cNvGraphicFramePr/>
          <p:nvPr>
            <p:extLst>
              <p:ext uri="{D42A27DB-BD31-4B8C-83A1-F6EECF244321}">
                <p14:modId xmlns:p14="http://schemas.microsoft.com/office/powerpoint/2010/main" val="4037295926"/>
              </p:ext>
            </p:extLst>
          </p:nvPr>
        </p:nvGraphicFramePr>
        <p:xfrm>
          <a:off x="901552" y="1490251"/>
          <a:ext cx="10369152" cy="4699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
            <a:extLst>
              <a:ext uri="{FF2B5EF4-FFF2-40B4-BE49-F238E27FC236}">
                <a16:creationId xmlns:a16="http://schemas.microsoft.com/office/drawing/2014/main" id="{3031DC2C-CB9F-EE43-833A-4C1FB1BB374B}"/>
              </a:ext>
            </a:extLst>
          </p:cNvPr>
          <p:cNvSpPr txBox="1">
            <a:spLocks/>
          </p:cNvSpPr>
          <p:nvPr/>
        </p:nvSpPr>
        <p:spPr>
          <a:xfrm>
            <a:off x="1199456" y="289946"/>
            <a:ext cx="9773344" cy="915988"/>
          </a:xfrm>
          <a:prstGeom prst="rect">
            <a:avLst/>
          </a:prstGeom>
        </p:spPr>
        <p:txBody>
          <a:bodyPr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700" b="1" dirty="0" err="1">
                <a:latin typeface="Franklin Gothic Book" panose="020B0503020102020204" pitchFamily="34" charset="0"/>
                <a:ea typeface="Lato" panose="020F0502020204030203" pitchFamily="34" charset="0"/>
                <a:cs typeface="Lato" panose="020F0502020204030203" pitchFamily="34" charset="0"/>
              </a:rPr>
              <a:t>Acuan</a:t>
            </a:r>
            <a:r>
              <a:rPr lang="en-US" sz="3700" b="1" dirty="0">
                <a:latin typeface="Franklin Gothic Book" panose="020B0503020102020204" pitchFamily="34" charset="0"/>
                <a:ea typeface="Lato" panose="020F0502020204030203" pitchFamily="34" charset="0"/>
                <a:cs typeface="Lato" panose="020F0502020204030203" pitchFamily="34" charset="0"/>
              </a:rPr>
              <a:t> </a:t>
            </a:r>
            <a:r>
              <a:rPr lang="en-US" sz="3700" b="1" dirty="0">
                <a:solidFill>
                  <a:schemeClr val="accent2">
                    <a:lumMod val="50000"/>
                  </a:schemeClr>
                </a:solidFill>
                <a:latin typeface="Franklin Gothic Book" panose="020B0503020102020204" pitchFamily="34" charset="0"/>
                <a:ea typeface="Lato" panose="020F0502020204030203" pitchFamily="34" charset="0"/>
                <a:cs typeface="Lato" panose="020F0502020204030203" pitchFamily="34" charset="0"/>
              </a:rPr>
              <a:t>PENILAIAN MUTU</a:t>
            </a:r>
            <a:endParaRPr lang="en-US" sz="2800" b="1" dirty="0">
              <a:solidFill>
                <a:schemeClr val="accent2">
                  <a:lumMod val="50000"/>
                </a:schemeClr>
              </a:solidFill>
              <a:latin typeface="Franklin Gothic Book" panose="020B0503020102020204" pitchFamily="34" charset="0"/>
              <a:ea typeface="Lato" panose="020F0502020204030203" pitchFamily="34" charset="0"/>
              <a:cs typeface="Lato" panose="020F0502020204030203" pitchFamily="34" charset="0"/>
            </a:endParaRPr>
          </a:p>
          <a:p>
            <a:pPr>
              <a:defRPr/>
            </a:pPr>
            <a:r>
              <a:rPr lang="en-US" sz="2700" dirty="0" err="1">
                <a:latin typeface="Franklin Gothic Book" panose="020B0503020102020204" pitchFamily="34" charset="0"/>
                <a:ea typeface="Lato" panose="020F0502020204030203" pitchFamily="34" charset="0"/>
                <a:cs typeface="Lato" panose="020F0502020204030203" pitchFamily="34" charset="0"/>
              </a:rPr>
              <a:t>Konten</a:t>
            </a:r>
            <a:r>
              <a:rPr lang="en-US" sz="2700" dirty="0">
                <a:latin typeface="Franklin Gothic Book" panose="020B0503020102020204" pitchFamily="34" charset="0"/>
                <a:ea typeface="Lato" panose="020F0502020204030203" pitchFamily="34" charset="0"/>
                <a:cs typeface="Lato" panose="020F0502020204030203" pitchFamily="34" charset="0"/>
              </a:rPr>
              <a:t>, Proses, </a:t>
            </a:r>
            <a:r>
              <a:rPr lang="en-US" sz="2700" dirty="0" err="1">
                <a:latin typeface="Franklin Gothic Book" panose="020B0503020102020204" pitchFamily="34" charset="0"/>
                <a:ea typeface="Lato" panose="020F0502020204030203" pitchFamily="34" charset="0"/>
                <a:cs typeface="Lato" panose="020F0502020204030203" pitchFamily="34" charset="0"/>
              </a:rPr>
              <a:t>Asesmen</a:t>
            </a:r>
            <a:r>
              <a:rPr lang="en-US" sz="2700" dirty="0">
                <a:latin typeface="Franklin Gothic Book" panose="020B0503020102020204" pitchFamily="34" charset="0"/>
                <a:ea typeface="Lato" panose="020F0502020204030203" pitchFamily="34" charset="0"/>
                <a:cs typeface="Lato" panose="020F0502020204030203" pitchFamily="34" charset="0"/>
              </a:rPr>
              <a:t>, </a:t>
            </a:r>
            <a:r>
              <a:rPr lang="en-US" sz="2700" dirty="0" err="1">
                <a:latin typeface="Franklin Gothic Book" panose="020B0503020102020204" pitchFamily="34" charset="0"/>
                <a:ea typeface="Lato" panose="020F0502020204030203" pitchFamily="34" charset="0"/>
                <a:cs typeface="Lato" panose="020F0502020204030203" pitchFamily="34" charset="0"/>
              </a:rPr>
              <a:t>Sistem</a:t>
            </a:r>
            <a:endParaRPr lang="en-US" sz="2700" dirty="0">
              <a:latin typeface="Franklin Gothic Book" panose="020B0503020102020204" pitchFamily="34" charset="0"/>
              <a:ea typeface="Lato" panose="020F0502020204030203" pitchFamily="34" charset="0"/>
              <a:cs typeface="Lato" panose="020F0502020204030203" pitchFamily="34" charset="0"/>
            </a:endParaRPr>
          </a:p>
        </p:txBody>
      </p:sp>
      <p:sp>
        <p:nvSpPr>
          <p:cNvPr id="3" name="Slide Number Placeholder 2">
            <a:extLst>
              <a:ext uri="{FF2B5EF4-FFF2-40B4-BE49-F238E27FC236}">
                <a16:creationId xmlns:a16="http://schemas.microsoft.com/office/drawing/2014/main" id="{5AD4B6B4-3F89-6F42-96A3-5E8AA332577A}"/>
              </a:ext>
            </a:extLst>
          </p:cNvPr>
          <p:cNvSpPr>
            <a:spLocks noGrp="1"/>
          </p:cNvSpPr>
          <p:nvPr>
            <p:ph type="sldNum" sz="quarter" idx="4"/>
          </p:nvPr>
        </p:nvSpPr>
        <p:spPr/>
        <p:txBody>
          <a:bodyPr/>
          <a:lstStyle/>
          <a:p>
            <a:fld id="{B10D5614-B734-4280-8F57-1D4947433C97}" type="slidenum">
              <a:rPr lang="en-US" smtClean="0"/>
              <a:pPr/>
              <a:t>14</a:t>
            </a:fld>
            <a:endParaRPr lang="en-US"/>
          </a:p>
        </p:txBody>
      </p:sp>
    </p:spTree>
    <p:extLst>
      <p:ext uri="{BB962C8B-B14F-4D97-AF65-F5344CB8AC3E}">
        <p14:creationId xmlns:p14="http://schemas.microsoft.com/office/powerpoint/2010/main" val="336431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98E5189-51E0-4C41-8BF2-4F3D46F00407}"/>
              </a:ext>
            </a:extLst>
          </p:cNvPr>
          <p:cNvSpPr>
            <a:spLocks noGrp="1" noChangeArrowheads="1"/>
          </p:cNvSpPr>
          <p:nvPr>
            <p:ph type="title"/>
          </p:nvPr>
        </p:nvSpPr>
        <p:spPr>
          <a:xfrm>
            <a:off x="609600" y="274639"/>
            <a:ext cx="2750096" cy="1143000"/>
          </a:xfrm>
        </p:spPr>
        <p:txBody>
          <a:bodyPr rtlCol="0">
            <a:normAutofit/>
          </a:bodyPr>
          <a:lstStyle/>
          <a:p>
            <a:pPr>
              <a:defRPr/>
            </a:pPr>
            <a:r>
              <a:rPr lang="en-US" sz="4400" b="1" dirty="0" err="1">
                <a:latin typeface="Franklin Gothic Book" panose="020B0503020102020204" pitchFamily="34" charset="0"/>
              </a:rPr>
              <a:t>Teknologi</a:t>
            </a:r>
            <a:endParaRPr lang="en-US" sz="4400" b="1" dirty="0">
              <a:latin typeface="Franklin Gothic Book" panose="020B0503020102020204" pitchFamily="34" charset="0"/>
            </a:endParaRPr>
          </a:p>
        </p:txBody>
      </p:sp>
      <p:graphicFrame>
        <p:nvGraphicFramePr>
          <p:cNvPr id="2" name="Diagram 1">
            <a:extLst>
              <a:ext uri="{FF2B5EF4-FFF2-40B4-BE49-F238E27FC236}">
                <a16:creationId xmlns:a16="http://schemas.microsoft.com/office/drawing/2014/main" id="{8452F63A-BC44-114F-B1F6-33EDE6DEFAD3}"/>
              </a:ext>
            </a:extLst>
          </p:cNvPr>
          <p:cNvGraphicFramePr/>
          <p:nvPr>
            <p:extLst>
              <p:ext uri="{D42A27DB-BD31-4B8C-83A1-F6EECF244321}">
                <p14:modId xmlns:p14="http://schemas.microsoft.com/office/powerpoint/2010/main" val="542588939"/>
              </p:ext>
            </p:extLst>
          </p:nvPr>
        </p:nvGraphicFramePr>
        <p:xfrm>
          <a:off x="4151784" y="620688"/>
          <a:ext cx="7725569"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6BE308F-F7AD-9245-953F-ED874C3F3E24}"/>
              </a:ext>
            </a:extLst>
          </p:cNvPr>
          <p:cNvSpPr>
            <a:spLocks noGrp="1"/>
          </p:cNvSpPr>
          <p:nvPr>
            <p:ph type="sldNum" sz="quarter" idx="4"/>
          </p:nvPr>
        </p:nvSpPr>
        <p:spPr/>
        <p:txBody>
          <a:bodyPr/>
          <a:lstStyle/>
          <a:p>
            <a:fld id="{B10D5614-B734-4280-8F57-1D4947433C97}" type="slidenum">
              <a:rPr lang="en-US" smtClean="0"/>
              <a:pPr/>
              <a:t>15</a:t>
            </a:fld>
            <a:endParaRPr lang="en-US"/>
          </a:p>
        </p:txBody>
      </p:sp>
      <p:pic>
        <p:nvPicPr>
          <p:cNvPr id="5" name="Picture 4">
            <a:extLst>
              <a:ext uri="{FF2B5EF4-FFF2-40B4-BE49-F238E27FC236}">
                <a16:creationId xmlns:a16="http://schemas.microsoft.com/office/drawing/2014/main" id="{0CF5F70B-710C-4243-BF43-80A9EEAEE21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 y="1772816"/>
            <a:ext cx="3926242" cy="5066870"/>
          </a:xfrm>
          <a:prstGeom prst="rect">
            <a:avLst/>
          </a:prstGeom>
          <a:ln>
            <a:noFill/>
          </a:ln>
        </p:spPr>
      </p:pic>
    </p:spTree>
    <p:extLst>
      <p:ext uri="{BB962C8B-B14F-4D97-AF65-F5344CB8AC3E}">
        <p14:creationId xmlns:p14="http://schemas.microsoft.com/office/powerpoint/2010/main" val="123661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70F981A-7009-8B47-A360-2C379E566332}"/>
              </a:ext>
            </a:extLst>
          </p:cNvPr>
          <p:cNvSpPr>
            <a:spLocks noGrp="1" noChangeArrowheads="1"/>
          </p:cNvSpPr>
          <p:nvPr>
            <p:ph type="title"/>
          </p:nvPr>
        </p:nvSpPr>
        <p:spPr>
          <a:xfrm>
            <a:off x="479376" y="900324"/>
            <a:ext cx="11305256" cy="562073"/>
          </a:xfrm>
        </p:spPr>
        <p:txBody>
          <a:bodyPr rtlCol="0">
            <a:normAutofit fontScale="90000"/>
          </a:bodyPr>
          <a:lstStyle/>
          <a:p>
            <a:pPr algn="ctr">
              <a:defRPr/>
            </a:pPr>
            <a:r>
              <a:rPr lang="en-US" sz="4000" b="1" dirty="0">
                <a:latin typeface="Franklin Gothic Book" panose="020B0503020102020204" pitchFamily="34" charset="0"/>
              </a:rPr>
              <a:t>Tampilan</a:t>
            </a:r>
            <a:endParaRPr lang="en-US" sz="3200" b="1" dirty="0">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A97E6812-8751-CA44-95D3-766F92CFF282}"/>
              </a:ext>
            </a:extLst>
          </p:cNvPr>
          <p:cNvSpPr>
            <a:spLocks noGrp="1"/>
          </p:cNvSpPr>
          <p:nvPr>
            <p:ph type="sldNum" sz="quarter" idx="4"/>
          </p:nvPr>
        </p:nvSpPr>
        <p:spPr/>
        <p:txBody>
          <a:bodyPr/>
          <a:lstStyle/>
          <a:p>
            <a:fld id="{B10D5614-B734-4280-8F57-1D4947433C97}" type="slidenum">
              <a:rPr lang="en-US" smtClean="0"/>
              <a:pPr/>
              <a:t>16</a:t>
            </a:fld>
            <a:endParaRPr lang="en-US"/>
          </a:p>
        </p:txBody>
      </p:sp>
      <p:grpSp>
        <p:nvGrpSpPr>
          <p:cNvPr id="5" name="Group 4">
            <a:extLst>
              <a:ext uri="{FF2B5EF4-FFF2-40B4-BE49-F238E27FC236}">
                <a16:creationId xmlns:a16="http://schemas.microsoft.com/office/drawing/2014/main" id="{4AE74641-3A5F-7240-8A44-43EE757EBDC0}"/>
              </a:ext>
            </a:extLst>
          </p:cNvPr>
          <p:cNvGrpSpPr/>
          <p:nvPr/>
        </p:nvGrpSpPr>
        <p:grpSpPr>
          <a:xfrm>
            <a:off x="4171373" y="1559690"/>
            <a:ext cx="1932827" cy="2470745"/>
            <a:chOff x="8596422" y="3243003"/>
            <a:chExt cx="3678179" cy="4701838"/>
          </a:xfrm>
        </p:grpSpPr>
        <p:sp>
          <p:nvSpPr>
            <p:cNvPr id="6" name="Freeform 5">
              <a:extLst>
                <a:ext uri="{FF2B5EF4-FFF2-40B4-BE49-F238E27FC236}">
                  <a16:creationId xmlns:a16="http://schemas.microsoft.com/office/drawing/2014/main" id="{6B92621E-BCFD-C045-B1D8-A60055AFBE83}"/>
                </a:ext>
              </a:extLst>
            </p:cNvPr>
            <p:cNvSpPr>
              <a:spLocks/>
            </p:cNvSpPr>
            <p:nvPr/>
          </p:nvSpPr>
          <p:spPr bwMode="auto">
            <a:xfrm rot="18900000">
              <a:off x="8596422" y="3243003"/>
              <a:ext cx="3678179" cy="4701838"/>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7" name="TextBox 6">
              <a:extLst>
                <a:ext uri="{FF2B5EF4-FFF2-40B4-BE49-F238E27FC236}">
                  <a16:creationId xmlns:a16="http://schemas.microsoft.com/office/drawing/2014/main" id="{322B110F-6C36-1142-AAB5-2B111B3AA3BA}"/>
                </a:ext>
              </a:extLst>
            </p:cNvPr>
            <p:cNvSpPr txBox="1"/>
            <p:nvPr/>
          </p:nvSpPr>
          <p:spPr>
            <a:xfrm>
              <a:off x="8953104" y="3981104"/>
              <a:ext cx="2858553" cy="3162711"/>
            </a:xfrm>
            <a:prstGeom prst="rect">
              <a:avLst/>
            </a:prstGeom>
            <a:noFill/>
          </p:spPr>
          <p:txBody>
            <a:bodyPr wrap="square" lIns="182843" tIns="91422" rIns="182843" bIns="91422" rtlCol="0">
              <a:spAutoFit/>
            </a:bodyPr>
            <a:lstStyle/>
            <a:p>
              <a:pPr algn="ctr"/>
              <a:r>
                <a:rPr lang="id-ID" sz="9600" b="1" dirty="0">
                  <a:solidFill>
                    <a:schemeClr val="bg1"/>
                  </a:solidFill>
                  <a:latin typeface="Lato Regular"/>
                  <a:cs typeface="Lato Regular"/>
                </a:rPr>
                <a:t>M</a:t>
              </a:r>
            </a:p>
          </p:txBody>
        </p:sp>
      </p:grpSp>
      <p:grpSp>
        <p:nvGrpSpPr>
          <p:cNvPr id="8" name="Group 7">
            <a:extLst>
              <a:ext uri="{FF2B5EF4-FFF2-40B4-BE49-F238E27FC236}">
                <a16:creationId xmlns:a16="http://schemas.microsoft.com/office/drawing/2014/main" id="{24E91DBC-08D6-3548-922E-F1B635981622}"/>
              </a:ext>
            </a:extLst>
          </p:cNvPr>
          <p:cNvGrpSpPr/>
          <p:nvPr/>
        </p:nvGrpSpPr>
        <p:grpSpPr>
          <a:xfrm>
            <a:off x="5704391" y="1828396"/>
            <a:ext cx="2470101" cy="1933331"/>
            <a:chOff x="11513763" y="3754352"/>
            <a:chExt cx="4700613" cy="3679138"/>
          </a:xfrm>
        </p:grpSpPr>
        <p:sp>
          <p:nvSpPr>
            <p:cNvPr id="9" name="Freeform 5">
              <a:extLst>
                <a:ext uri="{FF2B5EF4-FFF2-40B4-BE49-F238E27FC236}">
                  <a16:creationId xmlns:a16="http://schemas.microsoft.com/office/drawing/2014/main" id="{1DADF8D0-7DD7-0146-92CD-EB71E4F905F6}"/>
                </a:ext>
              </a:extLst>
            </p:cNvPr>
            <p:cNvSpPr>
              <a:spLocks/>
            </p:cNvSpPr>
            <p:nvPr/>
          </p:nvSpPr>
          <p:spPr bwMode="auto">
            <a:xfrm rot="2700000">
              <a:off x="12024501" y="3243614"/>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10" name="TextBox 9">
              <a:extLst>
                <a:ext uri="{FF2B5EF4-FFF2-40B4-BE49-F238E27FC236}">
                  <a16:creationId xmlns:a16="http://schemas.microsoft.com/office/drawing/2014/main" id="{34117D27-7BAD-A447-8F3F-415659758C62}"/>
                </a:ext>
              </a:extLst>
            </p:cNvPr>
            <p:cNvSpPr txBox="1"/>
            <p:nvPr/>
          </p:nvSpPr>
          <p:spPr>
            <a:xfrm>
              <a:off x="12459132" y="3981103"/>
              <a:ext cx="2858554" cy="3162712"/>
            </a:xfrm>
            <a:prstGeom prst="rect">
              <a:avLst/>
            </a:prstGeom>
            <a:noFill/>
          </p:spPr>
          <p:txBody>
            <a:bodyPr wrap="square" lIns="182843" tIns="91422" rIns="182843" bIns="91422" rtlCol="0">
              <a:spAutoFit/>
            </a:bodyPr>
            <a:lstStyle/>
            <a:p>
              <a:pPr algn="ctr"/>
              <a:r>
                <a:rPr lang="id-ID" sz="9600" b="1" dirty="0">
                  <a:solidFill>
                    <a:schemeClr val="bg1"/>
                  </a:solidFill>
                  <a:latin typeface="Lato Regular"/>
                  <a:cs typeface="Lato Regular"/>
                </a:rPr>
                <a:t>K</a:t>
              </a:r>
            </a:p>
          </p:txBody>
        </p:sp>
      </p:grpSp>
      <p:grpSp>
        <p:nvGrpSpPr>
          <p:cNvPr id="11" name="Group 10">
            <a:extLst>
              <a:ext uri="{FF2B5EF4-FFF2-40B4-BE49-F238E27FC236}">
                <a16:creationId xmlns:a16="http://schemas.microsoft.com/office/drawing/2014/main" id="{2ABD33DE-241B-8643-998E-53CA86D3CF95}"/>
              </a:ext>
            </a:extLst>
          </p:cNvPr>
          <p:cNvGrpSpPr/>
          <p:nvPr/>
        </p:nvGrpSpPr>
        <p:grpSpPr>
          <a:xfrm>
            <a:off x="3902733" y="3627296"/>
            <a:ext cx="2470101" cy="1933331"/>
            <a:chOff x="8085200" y="7177666"/>
            <a:chExt cx="4700613" cy="3679138"/>
          </a:xfrm>
        </p:grpSpPr>
        <p:sp>
          <p:nvSpPr>
            <p:cNvPr id="12" name="Freeform 5">
              <a:extLst>
                <a:ext uri="{FF2B5EF4-FFF2-40B4-BE49-F238E27FC236}">
                  <a16:creationId xmlns:a16="http://schemas.microsoft.com/office/drawing/2014/main" id="{B719A85B-2A72-E643-A77C-5D12FD11BECB}"/>
                </a:ext>
              </a:extLst>
            </p:cNvPr>
            <p:cNvSpPr>
              <a:spLocks/>
            </p:cNvSpPr>
            <p:nvPr/>
          </p:nvSpPr>
          <p:spPr bwMode="auto">
            <a:xfrm rot="2700000" flipH="1">
              <a:off x="8595938" y="6666928"/>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lumMod val="75000"/>
              </a:schemeClr>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13" name="TextBox 12">
              <a:extLst>
                <a:ext uri="{FF2B5EF4-FFF2-40B4-BE49-F238E27FC236}">
                  <a16:creationId xmlns:a16="http://schemas.microsoft.com/office/drawing/2014/main" id="{F8B48BDA-55C1-0140-8DEE-1A7B98C6904F}"/>
                </a:ext>
              </a:extLst>
            </p:cNvPr>
            <p:cNvSpPr txBox="1"/>
            <p:nvPr/>
          </p:nvSpPr>
          <p:spPr>
            <a:xfrm>
              <a:off x="8975384" y="7389912"/>
              <a:ext cx="2858554" cy="3162712"/>
            </a:xfrm>
            <a:prstGeom prst="rect">
              <a:avLst/>
            </a:prstGeom>
            <a:noFill/>
          </p:spPr>
          <p:txBody>
            <a:bodyPr wrap="square" lIns="182843" tIns="91422" rIns="182843" bIns="91422" rtlCol="0">
              <a:spAutoFit/>
            </a:bodyPr>
            <a:lstStyle/>
            <a:p>
              <a:pPr algn="ctr"/>
              <a:r>
                <a:rPr lang="id-ID" sz="9600" b="1" dirty="0">
                  <a:solidFill>
                    <a:schemeClr val="bg1"/>
                  </a:solidFill>
                  <a:latin typeface="Lato Regular"/>
                  <a:cs typeface="Lato Regular"/>
                </a:rPr>
                <a:t>P</a:t>
              </a:r>
            </a:p>
          </p:txBody>
        </p:sp>
      </p:grpSp>
      <p:grpSp>
        <p:nvGrpSpPr>
          <p:cNvPr id="14" name="Group 13">
            <a:extLst>
              <a:ext uri="{FF2B5EF4-FFF2-40B4-BE49-F238E27FC236}">
                <a16:creationId xmlns:a16="http://schemas.microsoft.com/office/drawing/2014/main" id="{273D706A-F01D-2643-8B64-A4DC9728A485}"/>
              </a:ext>
            </a:extLst>
          </p:cNvPr>
          <p:cNvGrpSpPr/>
          <p:nvPr/>
        </p:nvGrpSpPr>
        <p:grpSpPr>
          <a:xfrm>
            <a:off x="5973027" y="3358590"/>
            <a:ext cx="1932827" cy="2470745"/>
            <a:chOff x="12024978" y="6666318"/>
            <a:chExt cx="3678179" cy="4701838"/>
          </a:xfrm>
        </p:grpSpPr>
        <p:sp>
          <p:nvSpPr>
            <p:cNvPr id="15" name="Freeform 5">
              <a:extLst>
                <a:ext uri="{FF2B5EF4-FFF2-40B4-BE49-F238E27FC236}">
                  <a16:creationId xmlns:a16="http://schemas.microsoft.com/office/drawing/2014/main" id="{899AC9E5-5BF7-8042-8E0F-4D8A9CE17E55}"/>
                </a:ext>
              </a:extLst>
            </p:cNvPr>
            <p:cNvSpPr>
              <a:spLocks/>
            </p:cNvSpPr>
            <p:nvPr/>
          </p:nvSpPr>
          <p:spPr bwMode="auto">
            <a:xfrm rot="18900000" flipH="1">
              <a:off x="12024978" y="6666318"/>
              <a:ext cx="3678179" cy="4701838"/>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16" name="TextBox 15">
              <a:extLst>
                <a:ext uri="{FF2B5EF4-FFF2-40B4-BE49-F238E27FC236}">
                  <a16:creationId xmlns:a16="http://schemas.microsoft.com/office/drawing/2014/main" id="{E0D1896B-44BD-E543-9284-7BE4B0E39378}"/>
                </a:ext>
              </a:extLst>
            </p:cNvPr>
            <p:cNvSpPr txBox="1"/>
            <p:nvPr/>
          </p:nvSpPr>
          <p:spPr>
            <a:xfrm>
              <a:off x="12347733" y="7389911"/>
              <a:ext cx="2858553" cy="3162711"/>
            </a:xfrm>
            <a:prstGeom prst="rect">
              <a:avLst/>
            </a:prstGeom>
            <a:noFill/>
          </p:spPr>
          <p:txBody>
            <a:bodyPr wrap="square" lIns="182843" tIns="91422" rIns="182843" bIns="91422" rtlCol="0">
              <a:spAutoFit/>
            </a:bodyPr>
            <a:lstStyle/>
            <a:p>
              <a:pPr algn="ctr"/>
              <a:r>
                <a:rPr lang="id-ID" sz="9600" b="1" dirty="0">
                  <a:solidFill>
                    <a:schemeClr val="bg1"/>
                  </a:solidFill>
                  <a:latin typeface="Lato Regular"/>
                  <a:cs typeface="Lato Regular"/>
                </a:rPr>
                <a:t>P</a:t>
              </a:r>
            </a:p>
          </p:txBody>
        </p:sp>
      </p:grpSp>
      <p:sp>
        <p:nvSpPr>
          <p:cNvPr id="18" name="TextBox 17">
            <a:extLst>
              <a:ext uri="{FF2B5EF4-FFF2-40B4-BE49-F238E27FC236}">
                <a16:creationId xmlns:a16="http://schemas.microsoft.com/office/drawing/2014/main" id="{FE640229-597D-6E44-9409-06F7F4D7D898}"/>
              </a:ext>
            </a:extLst>
          </p:cNvPr>
          <p:cNvSpPr txBox="1"/>
          <p:nvPr/>
        </p:nvSpPr>
        <p:spPr>
          <a:xfrm>
            <a:off x="710763" y="2208470"/>
            <a:ext cx="2051642" cy="677080"/>
          </a:xfrm>
          <a:prstGeom prst="rect">
            <a:avLst/>
          </a:prstGeom>
          <a:noFill/>
        </p:spPr>
        <p:txBody>
          <a:bodyPr wrap="square" lIns="0" tIns="121892" rIns="0" bIns="0" rtlCol="0">
            <a:spAutoFit/>
          </a:bodyPr>
          <a:lstStyle/>
          <a:p>
            <a:pPr algn="r"/>
            <a:r>
              <a:rPr lang="en-US" sz="1800" dirty="0">
                <a:solidFill>
                  <a:schemeClr val="tx2"/>
                </a:solidFill>
                <a:latin typeface="Lato Regular"/>
                <a:cs typeface="Lato Regular"/>
              </a:rPr>
              <a:t>Desain tampilan </a:t>
            </a:r>
            <a:r>
              <a:rPr lang="en-US" sz="1800" b="1" dirty="0">
                <a:solidFill>
                  <a:schemeClr val="tx2"/>
                </a:solidFill>
                <a:latin typeface="Lato Regular"/>
                <a:cs typeface="Lato Regular"/>
              </a:rPr>
              <a:t>menarik</a:t>
            </a:r>
            <a:endParaRPr lang="en-US" sz="1400" b="1" dirty="0">
              <a:latin typeface="Lato Light"/>
              <a:cs typeface="Lato Light"/>
            </a:endParaRPr>
          </a:p>
        </p:txBody>
      </p:sp>
      <p:grpSp>
        <p:nvGrpSpPr>
          <p:cNvPr id="19" name="Group 18">
            <a:extLst>
              <a:ext uri="{FF2B5EF4-FFF2-40B4-BE49-F238E27FC236}">
                <a16:creationId xmlns:a16="http://schemas.microsoft.com/office/drawing/2014/main" id="{5C5706A9-9D7B-3546-9F2A-51762D1F155B}"/>
              </a:ext>
            </a:extLst>
          </p:cNvPr>
          <p:cNvGrpSpPr/>
          <p:nvPr/>
        </p:nvGrpSpPr>
        <p:grpSpPr>
          <a:xfrm>
            <a:off x="2926713" y="2312279"/>
            <a:ext cx="689674" cy="689853"/>
            <a:chOff x="2163222" y="4675182"/>
            <a:chExt cx="1312452" cy="1312794"/>
          </a:xfrm>
        </p:grpSpPr>
        <p:sp>
          <p:nvSpPr>
            <p:cNvPr id="20" name="Oval 19">
              <a:extLst>
                <a:ext uri="{FF2B5EF4-FFF2-40B4-BE49-F238E27FC236}">
                  <a16:creationId xmlns:a16="http://schemas.microsoft.com/office/drawing/2014/main" id="{81C98F8E-4E93-764F-AFF6-81E3B609D314}"/>
                </a:ext>
              </a:extLst>
            </p:cNvPr>
            <p:cNvSpPr/>
            <p:nvPr/>
          </p:nvSpPr>
          <p:spPr>
            <a:xfrm>
              <a:off x="2163222" y="4675182"/>
              <a:ext cx="1312452"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400" dirty="0"/>
            </a:p>
          </p:txBody>
        </p:sp>
        <p:sp>
          <p:nvSpPr>
            <p:cNvPr id="21" name="Freeform 2">
              <a:extLst>
                <a:ext uri="{FF2B5EF4-FFF2-40B4-BE49-F238E27FC236}">
                  <a16:creationId xmlns:a16="http://schemas.microsoft.com/office/drawing/2014/main" id="{85673637-DEDC-A747-A37C-EE8A54B0F977}"/>
                </a:ext>
              </a:extLst>
            </p:cNvPr>
            <p:cNvSpPr>
              <a:spLocks noChangeArrowheads="1"/>
            </p:cNvSpPr>
            <p:nvPr/>
          </p:nvSpPr>
          <p:spPr bwMode="auto">
            <a:xfrm>
              <a:off x="2492792" y="4959721"/>
              <a:ext cx="693093" cy="693273"/>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243797" tIns="121899" rIns="243797" bIns="121899" anchor="ctr"/>
            <a:lstStyle/>
            <a:p>
              <a:endParaRPr lang="en-US" sz="1400"/>
            </a:p>
          </p:txBody>
        </p:sp>
      </p:grpSp>
      <p:grpSp>
        <p:nvGrpSpPr>
          <p:cNvPr id="22" name="Group 21">
            <a:extLst>
              <a:ext uri="{FF2B5EF4-FFF2-40B4-BE49-F238E27FC236}">
                <a16:creationId xmlns:a16="http://schemas.microsoft.com/office/drawing/2014/main" id="{B153ABCA-B3AF-C246-B56A-B1DA3B977B31}"/>
              </a:ext>
            </a:extLst>
          </p:cNvPr>
          <p:cNvGrpSpPr/>
          <p:nvPr/>
        </p:nvGrpSpPr>
        <p:grpSpPr>
          <a:xfrm>
            <a:off x="8463332" y="2259922"/>
            <a:ext cx="2920238" cy="736512"/>
            <a:chOff x="16961077" y="4575547"/>
            <a:chExt cx="5557226" cy="1401585"/>
          </a:xfrm>
        </p:grpSpPr>
        <p:sp>
          <p:nvSpPr>
            <p:cNvPr id="23" name="TextBox 22">
              <a:extLst>
                <a:ext uri="{FF2B5EF4-FFF2-40B4-BE49-F238E27FC236}">
                  <a16:creationId xmlns:a16="http://schemas.microsoft.com/office/drawing/2014/main" id="{D02191CA-6A54-584F-B38C-C75D1721DE69}"/>
                </a:ext>
              </a:extLst>
            </p:cNvPr>
            <p:cNvSpPr txBox="1"/>
            <p:nvPr/>
          </p:nvSpPr>
          <p:spPr>
            <a:xfrm>
              <a:off x="18513512" y="4575547"/>
              <a:ext cx="4004791" cy="1288486"/>
            </a:xfrm>
            <a:prstGeom prst="rect">
              <a:avLst/>
            </a:prstGeom>
            <a:noFill/>
          </p:spPr>
          <p:txBody>
            <a:bodyPr wrap="square" lIns="0" tIns="121892" rIns="0" bIns="0" rtlCol="0">
              <a:spAutoFit/>
            </a:bodyPr>
            <a:lstStyle/>
            <a:p>
              <a:r>
                <a:rPr lang="en-US" sz="1800" dirty="0">
                  <a:solidFill>
                    <a:schemeClr val="tx2"/>
                  </a:solidFill>
                  <a:latin typeface="Lato Regular"/>
                  <a:cs typeface="Lato Regular"/>
                </a:rPr>
                <a:t>Sesuai dengan </a:t>
              </a:r>
              <a:r>
                <a:rPr lang="en-US" sz="1800" b="1" dirty="0">
                  <a:solidFill>
                    <a:schemeClr val="tx2"/>
                  </a:solidFill>
                  <a:latin typeface="Lato Regular"/>
                  <a:cs typeface="Lato Regular"/>
                </a:rPr>
                <a:t>karakteristik</a:t>
              </a:r>
              <a:r>
                <a:rPr lang="en-US" sz="1800" dirty="0">
                  <a:solidFill>
                    <a:schemeClr val="tx2"/>
                  </a:solidFill>
                  <a:latin typeface="Lato Regular"/>
                  <a:cs typeface="Lato Regular"/>
                </a:rPr>
                <a:t> sasaran</a:t>
              </a:r>
              <a:endParaRPr lang="en-US" sz="1400" dirty="0">
                <a:cs typeface="Lato Light"/>
              </a:endParaRPr>
            </a:p>
          </p:txBody>
        </p:sp>
        <p:grpSp>
          <p:nvGrpSpPr>
            <p:cNvPr id="24" name="Group 23">
              <a:extLst>
                <a:ext uri="{FF2B5EF4-FFF2-40B4-BE49-F238E27FC236}">
                  <a16:creationId xmlns:a16="http://schemas.microsoft.com/office/drawing/2014/main" id="{BB42A7F5-8F78-BD40-A725-0F89781C009E}"/>
                </a:ext>
              </a:extLst>
            </p:cNvPr>
            <p:cNvGrpSpPr/>
            <p:nvPr/>
          </p:nvGrpSpPr>
          <p:grpSpPr>
            <a:xfrm>
              <a:off x="16961077" y="4664338"/>
              <a:ext cx="1312454" cy="1312794"/>
              <a:chOff x="16961077" y="4664338"/>
              <a:chExt cx="1312454" cy="1312794"/>
            </a:xfrm>
          </p:grpSpPr>
          <p:sp>
            <p:nvSpPr>
              <p:cNvPr id="25" name="Oval 24">
                <a:extLst>
                  <a:ext uri="{FF2B5EF4-FFF2-40B4-BE49-F238E27FC236}">
                    <a16:creationId xmlns:a16="http://schemas.microsoft.com/office/drawing/2014/main" id="{E934A5DA-85B6-5044-A8F8-94B0B043BCDB}"/>
                  </a:ext>
                </a:extLst>
              </p:cNvPr>
              <p:cNvSpPr/>
              <p:nvPr/>
            </p:nvSpPr>
            <p:spPr>
              <a:xfrm>
                <a:off x="16961077" y="4664338"/>
                <a:ext cx="1312454"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1400" dirty="0"/>
                  <a:t> </a:t>
                </a:r>
              </a:p>
            </p:txBody>
          </p:sp>
          <p:sp>
            <p:nvSpPr>
              <p:cNvPr id="26" name="Freeform 3">
                <a:extLst>
                  <a:ext uri="{FF2B5EF4-FFF2-40B4-BE49-F238E27FC236}">
                    <a16:creationId xmlns:a16="http://schemas.microsoft.com/office/drawing/2014/main" id="{748A0115-7433-DE4B-8B0C-4593D583083B}"/>
                  </a:ext>
                </a:extLst>
              </p:cNvPr>
              <p:cNvSpPr>
                <a:spLocks noChangeArrowheads="1"/>
              </p:cNvSpPr>
              <p:nvPr/>
            </p:nvSpPr>
            <p:spPr bwMode="auto">
              <a:xfrm>
                <a:off x="17321877" y="5035861"/>
                <a:ext cx="670572" cy="51485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ffectLst/>
            </p:spPr>
            <p:txBody>
              <a:bodyPr wrap="none" lIns="243797" tIns="121899" rIns="243797" bIns="121899" anchor="ctr"/>
              <a:lstStyle/>
              <a:p>
                <a:endParaRPr lang="en-US" sz="1400"/>
              </a:p>
            </p:txBody>
          </p:sp>
        </p:grpSp>
      </p:grpSp>
      <p:sp>
        <p:nvSpPr>
          <p:cNvPr id="28" name="TextBox 27">
            <a:extLst>
              <a:ext uri="{FF2B5EF4-FFF2-40B4-BE49-F238E27FC236}">
                <a16:creationId xmlns:a16="http://schemas.microsoft.com/office/drawing/2014/main" id="{2E627ADB-975A-924F-B16D-11023261D6C9}"/>
              </a:ext>
            </a:extLst>
          </p:cNvPr>
          <p:cNvSpPr txBox="1"/>
          <p:nvPr/>
        </p:nvSpPr>
        <p:spPr>
          <a:xfrm>
            <a:off x="722471" y="4179341"/>
            <a:ext cx="2039934" cy="677080"/>
          </a:xfrm>
          <a:prstGeom prst="rect">
            <a:avLst/>
          </a:prstGeom>
          <a:noFill/>
        </p:spPr>
        <p:txBody>
          <a:bodyPr wrap="square" lIns="0" tIns="121892" rIns="0" bIns="0" rtlCol="0">
            <a:spAutoFit/>
          </a:bodyPr>
          <a:lstStyle/>
          <a:p>
            <a:pPr algn="r"/>
            <a:r>
              <a:rPr lang="en-US" sz="1800" dirty="0">
                <a:solidFill>
                  <a:schemeClr val="tx2"/>
                </a:solidFill>
                <a:latin typeface="Lato Regular"/>
                <a:cs typeface="Lato Regular"/>
              </a:rPr>
              <a:t>Memudahkan </a:t>
            </a:r>
            <a:r>
              <a:rPr lang="en-US" sz="1800" b="1" dirty="0">
                <a:solidFill>
                  <a:schemeClr val="tx2"/>
                </a:solidFill>
                <a:latin typeface="Lato Regular"/>
                <a:cs typeface="Lato Regular"/>
              </a:rPr>
              <a:t>pemahaman</a:t>
            </a:r>
            <a:endParaRPr lang="en-US" sz="1400" b="1" dirty="0">
              <a:cs typeface="Lato Light"/>
            </a:endParaRPr>
          </a:p>
        </p:txBody>
      </p:sp>
      <p:grpSp>
        <p:nvGrpSpPr>
          <p:cNvPr id="29" name="Group 28">
            <a:extLst>
              <a:ext uri="{FF2B5EF4-FFF2-40B4-BE49-F238E27FC236}">
                <a16:creationId xmlns:a16="http://schemas.microsoft.com/office/drawing/2014/main" id="{E5F6A611-4B9B-C446-9B8B-E31CFB97E2C5}"/>
              </a:ext>
            </a:extLst>
          </p:cNvPr>
          <p:cNvGrpSpPr/>
          <p:nvPr/>
        </p:nvGrpSpPr>
        <p:grpSpPr>
          <a:xfrm>
            <a:off x="2938421" y="4197213"/>
            <a:ext cx="689674" cy="689853"/>
            <a:chOff x="2185503" y="8262221"/>
            <a:chExt cx="1312453" cy="1312794"/>
          </a:xfrm>
        </p:grpSpPr>
        <p:sp>
          <p:nvSpPr>
            <p:cNvPr id="30" name="Oval 29">
              <a:extLst>
                <a:ext uri="{FF2B5EF4-FFF2-40B4-BE49-F238E27FC236}">
                  <a16:creationId xmlns:a16="http://schemas.microsoft.com/office/drawing/2014/main" id="{66DE1C3D-39F5-8C42-9995-3B372D747560}"/>
                </a:ext>
              </a:extLst>
            </p:cNvPr>
            <p:cNvSpPr/>
            <p:nvPr/>
          </p:nvSpPr>
          <p:spPr>
            <a:xfrm>
              <a:off x="2185503" y="8262221"/>
              <a:ext cx="1312453"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400" dirty="0"/>
            </a:p>
          </p:txBody>
        </p:sp>
        <p:sp>
          <p:nvSpPr>
            <p:cNvPr id="31" name="Freeform 1">
              <a:extLst>
                <a:ext uri="{FF2B5EF4-FFF2-40B4-BE49-F238E27FC236}">
                  <a16:creationId xmlns:a16="http://schemas.microsoft.com/office/drawing/2014/main" id="{F8C27E36-22F0-5A4F-AE3F-822D924321B7}"/>
                </a:ext>
              </a:extLst>
            </p:cNvPr>
            <p:cNvSpPr>
              <a:spLocks noChangeArrowheads="1"/>
            </p:cNvSpPr>
            <p:nvPr/>
          </p:nvSpPr>
          <p:spPr bwMode="auto">
            <a:xfrm>
              <a:off x="2601873" y="8668010"/>
              <a:ext cx="478384" cy="478508"/>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chemeClr val="bg1"/>
            </a:solidFill>
            <a:ln>
              <a:noFill/>
            </a:ln>
            <a:effectLst/>
          </p:spPr>
          <p:txBody>
            <a:bodyPr wrap="none" lIns="243797" tIns="121899" rIns="243797" bIns="121899" anchor="ctr"/>
            <a:lstStyle/>
            <a:p>
              <a:endParaRPr lang="en-US" sz="1400"/>
            </a:p>
          </p:txBody>
        </p:sp>
      </p:grpSp>
      <p:grpSp>
        <p:nvGrpSpPr>
          <p:cNvPr id="32" name="Group 31">
            <a:extLst>
              <a:ext uri="{FF2B5EF4-FFF2-40B4-BE49-F238E27FC236}">
                <a16:creationId xmlns:a16="http://schemas.microsoft.com/office/drawing/2014/main" id="{D808A2BF-8104-DF46-96C8-02B147E350D2}"/>
              </a:ext>
            </a:extLst>
          </p:cNvPr>
          <p:cNvGrpSpPr/>
          <p:nvPr/>
        </p:nvGrpSpPr>
        <p:grpSpPr>
          <a:xfrm>
            <a:off x="8463331" y="4075534"/>
            <a:ext cx="3097158" cy="1692743"/>
            <a:chOff x="16961077" y="8030666"/>
            <a:chExt cx="5893906" cy="3221297"/>
          </a:xfrm>
        </p:grpSpPr>
        <p:sp>
          <p:nvSpPr>
            <p:cNvPr id="33" name="TextBox 32">
              <a:extLst>
                <a:ext uri="{FF2B5EF4-FFF2-40B4-BE49-F238E27FC236}">
                  <a16:creationId xmlns:a16="http://schemas.microsoft.com/office/drawing/2014/main" id="{0719ED3D-D1D5-0745-9F13-2A6C55E73E71}"/>
                </a:ext>
              </a:extLst>
            </p:cNvPr>
            <p:cNvSpPr txBox="1"/>
            <p:nvPr/>
          </p:nvSpPr>
          <p:spPr>
            <a:xfrm>
              <a:off x="18513512" y="8030666"/>
              <a:ext cx="4341471" cy="3221297"/>
            </a:xfrm>
            <a:prstGeom prst="rect">
              <a:avLst/>
            </a:prstGeom>
            <a:noFill/>
          </p:spPr>
          <p:txBody>
            <a:bodyPr wrap="square" lIns="0" tIns="121892" rIns="0" bIns="0" rtlCol="0">
              <a:spAutoFit/>
            </a:bodyPr>
            <a:lstStyle/>
            <a:p>
              <a:r>
                <a:rPr lang="en-US" sz="1800" dirty="0">
                  <a:solidFill>
                    <a:schemeClr val="tx2"/>
                  </a:solidFill>
                  <a:latin typeface="Lato" panose="020F0502020204030203" pitchFamily="34" charset="0"/>
                  <a:ea typeface="Lato" panose="020F0502020204030203" pitchFamily="34" charset="0"/>
                  <a:cs typeface="Lato" panose="020F0502020204030203" pitchFamily="34" charset="0"/>
                </a:rPr>
                <a:t>Prinsip-prinsip desain:</a:t>
              </a:r>
            </a:p>
            <a:p>
              <a:pPr marL="182563" lvl="0" indent="-182563">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Unity (</a:t>
              </a:r>
              <a:r>
                <a:rPr lang="en-US" sz="1400" dirty="0" err="1">
                  <a:latin typeface="Lato" panose="020F0502020204030203" pitchFamily="34" charset="0"/>
                  <a:ea typeface="Lato" panose="020F0502020204030203" pitchFamily="34" charset="0"/>
                  <a:cs typeface="Lato" panose="020F0502020204030203" pitchFamily="34" charset="0"/>
                </a:rPr>
                <a:t>kesatuan</a:t>
              </a:r>
              <a:r>
                <a:rPr lang="en-US" sz="1400" dirty="0">
                  <a:latin typeface="Lato" panose="020F0502020204030203" pitchFamily="34" charset="0"/>
                  <a:ea typeface="Lato" panose="020F0502020204030203" pitchFamily="34" charset="0"/>
                  <a:cs typeface="Lato" panose="020F0502020204030203" pitchFamily="34" charset="0"/>
                </a:rPr>
                <a:t>)</a:t>
              </a:r>
            </a:p>
            <a:p>
              <a:pPr marL="182563" lvl="0" indent="-182563">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Continuity (</a:t>
              </a:r>
              <a:r>
                <a:rPr lang="en-US" sz="1400" dirty="0" err="1">
                  <a:latin typeface="Lato" panose="020F0502020204030203" pitchFamily="34" charset="0"/>
                  <a:ea typeface="Lato" panose="020F0502020204030203" pitchFamily="34" charset="0"/>
                  <a:cs typeface="Lato" panose="020F0502020204030203" pitchFamily="34" charset="0"/>
                </a:rPr>
                <a:t>kesinambungan</a:t>
              </a:r>
              <a:r>
                <a:rPr lang="en-US" sz="1400" dirty="0">
                  <a:latin typeface="Lato" panose="020F0502020204030203" pitchFamily="34" charset="0"/>
                  <a:ea typeface="Lato" panose="020F0502020204030203" pitchFamily="34" charset="0"/>
                  <a:cs typeface="Lato" panose="020F0502020204030203" pitchFamily="34" charset="0"/>
                </a:rPr>
                <a:t>)</a:t>
              </a:r>
            </a:p>
            <a:p>
              <a:pPr marL="182563" lvl="0" indent="-182563">
                <a:buFont typeface="Arial" panose="020B0604020202020204" pitchFamily="34" charset="0"/>
                <a:buChar char="•"/>
              </a:pPr>
              <a:r>
                <a:rPr lang="en-US" sz="1400" dirty="0">
                  <a:latin typeface="Lato" panose="020F0502020204030203" pitchFamily="34" charset="0"/>
                  <a:ea typeface="Lato" panose="020F0502020204030203" pitchFamily="34" charset="0"/>
                  <a:cs typeface="Lato" panose="020F0502020204030203" pitchFamily="34" charset="0"/>
                </a:rPr>
                <a:t>Harmony (</a:t>
              </a:r>
              <a:r>
                <a:rPr lang="en-US" sz="1400" dirty="0" err="1">
                  <a:latin typeface="Lato" panose="020F0502020204030203" pitchFamily="34" charset="0"/>
                  <a:ea typeface="Lato" panose="020F0502020204030203" pitchFamily="34" charset="0"/>
                  <a:cs typeface="Lato" panose="020F0502020204030203" pitchFamily="34" charset="0"/>
                </a:rPr>
                <a:t>keseimbangan</a:t>
              </a:r>
              <a:r>
                <a:rPr lang="en-US" sz="1400" dirty="0">
                  <a:latin typeface="Lato" panose="020F0502020204030203" pitchFamily="34" charset="0"/>
                  <a:ea typeface="Lato" panose="020F0502020204030203" pitchFamily="34" charset="0"/>
                  <a:cs typeface="Lato" panose="020F0502020204030203" pitchFamily="34" charset="0"/>
                </a:rPr>
                <a:t>)</a:t>
              </a:r>
            </a:p>
            <a:p>
              <a:pPr marL="182563" lvl="0" indent="-182563">
                <a:buFont typeface="Arial" panose="020B0604020202020204" pitchFamily="34" charset="0"/>
                <a:buChar char="•"/>
              </a:pPr>
              <a:r>
                <a:rPr lang="en-US" sz="1400">
                  <a:latin typeface="Lato" panose="020F0502020204030203" pitchFamily="34" charset="0"/>
                  <a:ea typeface="Lato" panose="020F0502020204030203" pitchFamily="34" charset="0"/>
                  <a:cs typeface="Lato" panose="020F0502020204030203" pitchFamily="34" charset="0"/>
                </a:rPr>
                <a:t>Perbandingan</a:t>
              </a:r>
            </a:p>
            <a:p>
              <a:pPr marL="182563" lvl="0" indent="-182563">
                <a:buFont typeface="Arial" panose="020B0604020202020204" pitchFamily="34" charset="0"/>
                <a:buChar char="•"/>
              </a:pPr>
              <a:r>
                <a:rPr lang="en-US" sz="1400" dirty="0" err="1">
                  <a:latin typeface="Lato" panose="020F0502020204030203" pitchFamily="34" charset="0"/>
                  <a:ea typeface="Lato" panose="020F0502020204030203" pitchFamily="34" charset="0"/>
                  <a:cs typeface="Lato" panose="020F0502020204030203" pitchFamily="34" charset="0"/>
                </a:rPr>
                <a:t>Penonjolan</a:t>
              </a:r>
              <a:endParaRPr lang="en-US" sz="1400">
                <a:latin typeface="Lato" panose="020F0502020204030203" pitchFamily="34" charset="0"/>
                <a:ea typeface="Lato" panose="020F0502020204030203" pitchFamily="34" charset="0"/>
                <a:cs typeface="Lato" panose="020F0502020204030203" pitchFamily="34" charset="0"/>
              </a:endParaRPr>
            </a:p>
          </p:txBody>
        </p:sp>
        <p:grpSp>
          <p:nvGrpSpPr>
            <p:cNvPr id="34" name="Group 33">
              <a:extLst>
                <a:ext uri="{FF2B5EF4-FFF2-40B4-BE49-F238E27FC236}">
                  <a16:creationId xmlns:a16="http://schemas.microsoft.com/office/drawing/2014/main" id="{B0BEC499-6937-784D-8263-230B04FE9789}"/>
                </a:ext>
              </a:extLst>
            </p:cNvPr>
            <p:cNvGrpSpPr/>
            <p:nvPr/>
          </p:nvGrpSpPr>
          <p:grpSpPr>
            <a:xfrm>
              <a:off x="16961077" y="8228214"/>
              <a:ext cx="1312452" cy="1312794"/>
              <a:chOff x="16961077" y="8228214"/>
              <a:chExt cx="1312452" cy="1312794"/>
            </a:xfrm>
          </p:grpSpPr>
          <p:sp>
            <p:nvSpPr>
              <p:cNvPr id="35" name="Oval 34">
                <a:extLst>
                  <a:ext uri="{FF2B5EF4-FFF2-40B4-BE49-F238E27FC236}">
                    <a16:creationId xmlns:a16="http://schemas.microsoft.com/office/drawing/2014/main" id="{6DD8B51F-E7B8-3742-B259-38B250FAA8F3}"/>
                  </a:ext>
                </a:extLst>
              </p:cNvPr>
              <p:cNvSpPr/>
              <p:nvPr/>
            </p:nvSpPr>
            <p:spPr>
              <a:xfrm>
                <a:off x="16961077" y="8228214"/>
                <a:ext cx="1312452" cy="13127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400" dirty="0"/>
              </a:p>
            </p:txBody>
          </p:sp>
          <p:sp>
            <p:nvSpPr>
              <p:cNvPr id="36" name="Freeform 4">
                <a:extLst>
                  <a:ext uri="{FF2B5EF4-FFF2-40B4-BE49-F238E27FC236}">
                    <a16:creationId xmlns:a16="http://schemas.microsoft.com/office/drawing/2014/main" id="{0322C444-4DEB-2943-A3B4-79F0B5ADB804}"/>
                  </a:ext>
                </a:extLst>
              </p:cNvPr>
              <p:cNvSpPr>
                <a:spLocks noChangeArrowheads="1"/>
              </p:cNvSpPr>
              <p:nvPr/>
            </p:nvSpPr>
            <p:spPr bwMode="auto">
              <a:xfrm>
                <a:off x="17344156" y="8604489"/>
                <a:ext cx="586436" cy="586589"/>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bg1"/>
              </a:solidFill>
              <a:ln>
                <a:noFill/>
              </a:ln>
              <a:effectLst/>
            </p:spPr>
            <p:txBody>
              <a:bodyPr wrap="none" lIns="243797" tIns="121899" rIns="243797" bIns="121899" anchor="ctr"/>
              <a:lstStyle/>
              <a:p>
                <a:endParaRPr lang="en-US" sz="1400"/>
              </a:p>
            </p:txBody>
          </p:sp>
        </p:grpSp>
      </p:grpSp>
    </p:spTree>
    <p:extLst>
      <p:ext uri="{BB962C8B-B14F-4D97-AF65-F5344CB8AC3E}">
        <p14:creationId xmlns:p14="http://schemas.microsoft.com/office/powerpoint/2010/main" val="100394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79C3212-F369-E542-B046-BC67072CE738}"/>
              </a:ext>
            </a:extLst>
          </p:cNvPr>
          <p:cNvSpPr/>
          <p:nvPr/>
        </p:nvSpPr>
        <p:spPr>
          <a:xfrm>
            <a:off x="479376" y="1268760"/>
            <a:ext cx="11233248" cy="4896544"/>
          </a:xfrm>
          <a:prstGeom prst="roundRect">
            <a:avLst>
              <a:gd name="adj" fmla="val 1345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0" y="624392"/>
            <a:ext cx="10972800" cy="562073"/>
          </a:xfrm>
        </p:spPr>
        <p:txBody>
          <a:bodyPr>
            <a:noAutofit/>
          </a:bodyPr>
          <a:lstStyle/>
          <a:p>
            <a:pPr algn="ctr"/>
            <a:r>
              <a:rPr lang="en-US" sz="3200"/>
              <a:t>Tentang SKS, Beban Belajar Dan Masa Studi (1)</a:t>
            </a:r>
          </a:p>
        </p:txBody>
      </p:sp>
      <p:sp>
        <p:nvSpPr>
          <p:cNvPr id="4" name="Content Placeholder 3"/>
          <p:cNvSpPr>
            <a:spLocks noGrp="1"/>
          </p:cNvSpPr>
          <p:nvPr>
            <p:ph sz="half" idx="4294967295"/>
          </p:nvPr>
        </p:nvSpPr>
        <p:spPr>
          <a:xfrm>
            <a:off x="983432" y="1757387"/>
            <a:ext cx="10513168" cy="4122389"/>
          </a:xfrm>
        </p:spPr>
        <p:txBody>
          <a:bodyPr>
            <a:normAutofit/>
          </a:bodyPr>
          <a:lstStyle/>
          <a:p>
            <a:pPr>
              <a:spcBef>
                <a:spcPts val="0"/>
              </a:spcBef>
              <a:spcAft>
                <a:spcPts val="600"/>
              </a:spcAft>
              <a:buClr>
                <a:schemeClr val="accent2"/>
              </a:buClr>
              <a:buSzPct val="200000"/>
              <a:buFont typeface="Courier New" panose="02070309020205020404" pitchFamily="49" charset="0"/>
              <a:buChar char="o"/>
            </a:pPr>
            <a:r>
              <a:rPr lang="en-US" sz="1800">
                <a:latin typeface="Lato" panose="020F0502020204030203" pitchFamily="34" charset="0"/>
                <a:cs typeface="Lato" panose="020F0502020204030203" pitchFamily="34" charset="0"/>
              </a:rPr>
              <a:t>Dalam SN Dikti: “Satuan Kredit Semester (SKS) adalah satuan kegiatan belajar yang setara dengan 170 (seratus tujuh puluh) menit kegiatan belajar per minggu per semester”. Baik teori maupun praktik sama durasi totalnya, hanya ada perbedaan dalam proporsi tatap muka, tugas mandiri, dan terstruktur.</a:t>
            </a:r>
          </a:p>
          <a:p>
            <a:pPr>
              <a:spcBef>
                <a:spcPts val="0"/>
              </a:spcBef>
              <a:spcAft>
                <a:spcPts val="600"/>
              </a:spcAft>
              <a:buClr>
                <a:schemeClr val="accent2"/>
              </a:buClr>
              <a:buSzPct val="200000"/>
              <a:buFont typeface="Courier New" panose="02070309020205020404" pitchFamily="49" charset="0"/>
              <a:buChar char="o"/>
            </a:pPr>
            <a:r>
              <a:rPr lang="en-US" sz="1800">
                <a:latin typeface="Lato" panose="020F0502020204030203" pitchFamily="34" charset="0"/>
                <a:cs typeface="Lato" panose="020F0502020204030203" pitchFamily="34" charset="0"/>
              </a:rPr>
              <a:t>Dalam PJJ bisa jadi tidak ada tatap muka sama sekali sehingga 170 menit dipahami sebagai “</a:t>
            </a:r>
            <a:r>
              <a:rPr lang="en-US" sz="1800" b="1">
                <a:latin typeface="Lato" panose="020F0502020204030203" pitchFamily="34" charset="0"/>
                <a:cs typeface="Lato" panose="020F0502020204030203" pitchFamily="34" charset="0"/>
              </a:rPr>
              <a:t>perkiraan waktu (</a:t>
            </a:r>
            <a:r>
              <a:rPr lang="en-US" sz="1800" b="1" i="1">
                <a:latin typeface="Lato" panose="020F0502020204030203" pitchFamily="34" charset="0"/>
                <a:cs typeface="Lato" panose="020F0502020204030203" pitchFamily="34" charset="0"/>
              </a:rPr>
              <a:t>berdasarkan pendapat pakar dan/atau pengalaman dosen</a:t>
            </a:r>
            <a:r>
              <a:rPr lang="en-US" sz="1800" b="1">
                <a:latin typeface="Lato" panose="020F0502020204030203" pitchFamily="34" charset="0"/>
                <a:cs typeface="Lato" panose="020F0502020204030203" pitchFamily="34" charset="0"/>
              </a:rPr>
              <a:t>) yang diperlukan untuk menguasai capaian pembelajaran yang berbobot 1 SKS</a:t>
            </a:r>
            <a:r>
              <a:rPr lang="en-US" sz="1800">
                <a:latin typeface="Lato" panose="020F0502020204030203" pitchFamily="34" charset="0"/>
                <a:cs typeface="Lato" panose="020F0502020204030203" pitchFamily="34" charset="0"/>
              </a:rPr>
              <a:t>”</a:t>
            </a:r>
          </a:p>
          <a:p>
            <a:pPr>
              <a:spcBef>
                <a:spcPts val="0"/>
              </a:spcBef>
              <a:spcAft>
                <a:spcPts val="600"/>
              </a:spcAft>
              <a:buClr>
                <a:schemeClr val="accent2"/>
              </a:buClr>
              <a:buSzPct val="200000"/>
              <a:buFont typeface="Courier New" panose="02070309020205020404" pitchFamily="49" charset="0"/>
              <a:buChar char="o"/>
            </a:pPr>
            <a:r>
              <a:rPr lang="en-US" sz="1800">
                <a:latin typeface="Lato" panose="020F0502020204030203" pitchFamily="34" charset="0"/>
                <a:cs typeface="Lato" panose="020F0502020204030203" pitchFamily="34" charset="0"/>
              </a:rPr>
              <a:t>Dapat dilakukan elaborasi, sbb:</a:t>
            </a:r>
          </a:p>
          <a:p>
            <a:pPr lvl="1">
              <a:spcBef>
                <a:spcPts val="0"/>
              </a:spcBef>
              <a:spcAft>
                <a:spcPts val="600"/>
              </a:spcAft>
              <a:buFont typeface="Courier New" panose="02070309020205020404" pitchFamily="49" charset="0"/>
              <a:buChar char="o"/>
            </a:pPr>
            <a:r>
              <a:rPr lang="en-US" sz="1800" b="1">
                <a:latin typeface="Lato" panose="020F0502020204030203" pitchFamily="34" charset="0"/>
                <a:cs typeface="Lato" panose="020F0502020204030203" pitchFamily="34" charset="0"/>
              </a:rPr>
              <a:t>1 SKS </a:t>
            </a:r>
            <a:r>
              <a:rPr lang="en-US" sz="1800">
                <a:latin typeface="Lato" panose="020F0502020204030203" pitchFamily="34" charset="0"/>
                <a:cs typeface="Lato" panose="020F0502020204030203" pitchFamily="34" charset="0"/>
              </a:rPr>
              <a:t>adalah 170 menit x 16 (termasuk asesmen) = 2720 menit atau kira-kira </a:t>
            </a:r>
            <a:r>
              <a:rPr lang="en-US" sz="1800" b="1">
                <a:latin typeface="Lato" panose="020F0502020204030203" pitchFamily="34" charset="0"/>
                <a:cs typeface="Lato" panose="020F0502020204030203" pitchFamily="34" charset="0"/>
              </a:rPr>
              <a:t>45,3 jam </a:t>
            </a:r>
            <a:r>
              <a:rPr lang="en-US" sz="1800">
                <a:latin typeface="Lato" panose="020F0502020204030203" pitchFamily="34" charset="0"/>
                <a:cs typeface="Lato" panose="020F0502020204030203" pitchFamily="34" charset="0"/>
              </a:rPr>
              <a:t>waktu belajar per periode pembelajaran (semester/trimester/caturwulan/blok)</a:t>
            </a:r>
          </a:p>
          <a:p>
            <a:pPr lvl="1">
              <a:spcBef>
                <a:spcPts val="0"/>
              </a:spcBef>
              <a:spcAft>
                <a:spcPts val="600"/>
              </a:spcAft>
              <a:buFont typeface="Courier New" panose="02070309020205020404" pitchFamily="49" charset="0"/>
              <a:buChar char="o"/>
            </a:pPr>
            <a:r>
              <a:rPr lang="en-US" sz="1800">
                <a:latin typeface="Lato" panose="020F0502020204030203" pitchFamily="34" charset="0"/>
                <a:cs typeface="Lato" panose="020F0502020204030203" pitchFamily="34" charset="0"/>
              </a:rPr>
              <a:t>Beban belajar menurut ECTS sekitar 60 ECTS/tahun atau setara dengan 1500-1800 jam/tahun (</a:t>
            </a:r>
            <a:r>
              <a:rPr lang="en-US" sz="1800">
                <a:latin typeface="Lato" panose="020F0502020204030203" pitchFamily="34" charset="0"/>
                <a:cs typeface="Lato" panose="020F0502020204030203" pitchFamily="34" charset="0"/>
                <a:hlinkClick r:id="rId2"/>
              </a:rPr>
              <a:t>https://www.studyineurope.eu/ects-system</a:t>
            </a:r>
            <a:r>
              <a:rPr lang="en-US" sz="1800">
                <a:latin typeface="Lato" panose="020F0502020204030203" pitchFamily="34" charset="0"/>
                <a:cs typeface="Lato" panose="020F0502020204030203" pitchFamily="34" charset="0"/>
              </a:rPr>
              <a:t>), sehingga 1 ECTS, minimal (1500/60) = 25 jam sampai maksimal (1800/60) = 30 jam   atau </a:t>
            </a:r>
            <a:r>
              <a:rPr lang="en-US" sz="1800" b="1">
                <a:latin typeface="Lato" panose="020F0502020204030203" pitchFamily="34" charset="0"/>
                <a:cs typeface="Lato" panose="020F0502020204030203" pitchFamily="34" charset="0"/>
              </a:rPr>
              <a:t>1 ECTS = 25-30 jam</a:t>
            </a:r>
            <a:r>
              <a:rPr lang="en-US" sz="1800">
                <a:latin typeface="Lato" panose="020F0502020204030203" pitchFamily="34" charset="0"/>
                <a:cs typeface="Lato" panose="020F0502020204030203" pitchFamily="34" charset="0"/>
              </a:rPr>
              <a:t>.</a:t>
            </a:r>
          </a:p>
        </p:txBody>
      </p:sp>
      <p:sp>
        <p:nvSpPr>
          <p:cNvPr id="5" name="Slide Number Placeholder 4">
            <a:extLst>
              <a:ext uri="{FF2B5EF4-FFF2-40B4-BE49-F238E27FC236}">
                <a16:creationId xmlns:a16="http://schemas.microsoft.com/office/drawing/2014/main" id="{75EA1BC3-4E2D-244D-B9F3-E8789C93E8A1}"/>
              </a:ext>
            </a:extLst>
          </p:cNvPr>
          <p:cNvSpPr>
            <a:spLocks noGrp="1"/>
          </p:cNvSpPr>
          <p:nvPr>
            <p:ph type="sldNum" sz="quarter" idx="4"/>
          </p:nvPr>
        </p:nvSpPr>
        <p:spPr/>
        <p:txBody>
          <a:bodyPr/>
          <a:lstStyle/>
          <a:p>
            <a:fld id="{B10D5614-B734-4280-8F57-1D4947433C97}" type="slidenum">
              <a:rPr lang="en-US" smtClean="0"/>
              <a:pPr/>
              <a:t>17</a:t>
            </a:fld>
            <a:endParaRPr lang="en-US"/>
          </a:p>
        </p:txBody>
      </p:sp>
    </p:spTree>
    <p:extLst>
      <p:ext uri="{BB962C8B-B14F-4D97-AF65-F5344CB8AC3E}">
        <p14:creationId xmlns:p14="http://schemas.microsoft.com/office/powerpoint/2010/main" val="256929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79C3212-F369-E542-B046-BC67072CE738}"/>
              </a:ext>
            </a:extLst>
          </p:cNvPr>
          <p:cNvSpPr/>
          <p:nvPr/>
        </p:nvSpPr>
        <p:spPr>
          <a:xfrm>
            <a:off x="479376" y="1268760"/>
            <a:ext cx="11233248" cy="4896544"/>
          </a:xfrm>
          <a:prstGeom prst="roundRect">
            <a:avLst>
              <a:gd name="adj" fmla="val 1345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0" y="624392"/>
            <a:ext cx="10972800" cy="562073"/>
          </a:xfrm>
        </p:spPr>
        <p:txBody>
          <a:bodyPr>
            <a:noAutofit/>
          </a:bodyPr>
          <a:lstStyle/>
          <a:p>
            <a:pPr algn="ctr"/>
            <a:r>
              <a:rPr lang="en-US" sz="3200"/>
              <a:t>Tentang SKS, Beban Belajar Dan Masa Studi (2)</a:t>
            </a:r>
          </a:p>
        </p:txBody>
      </p:sp>
      <p:sp>
        <p:nvSpPr>
          <p:cNvPr id="4" name="Content Placeholder 3"/>
          <p:cNvSpPr>
            <a:spLocks noGrp="1"/>
          </p:cNvSpPr>
          <p:nvPr>
            <p:ph sz="half" idx="4294967295"/>
          </p:nvPr>
        </p:nvSpPr>
        <p:spPr>
          <a:xfrm>
            <a:off x="983432" y="1757387"/>
            <a:ext cx="10513168" cy="4122389"/>
          </a:xfrm>
        </p:spPr>
        <p:txBody>
          <a:bodyPr>
            <a:normAutofit fontScale="92500"/>
          </a:bodyPr>
          <a:lstStyle/>
          <a:p>
            <a:pPr marL="0" indent="0">
              <a:spcBef>
                <a:spcPts val="0"/>
              </a:spcBef>
              <a:spcAft>
                <a:spcPts val="600"/>
              </a:spcAft>
              <a:buClr>
                <a:schemeClr val="accent2"/>
              </a:buClr>
              <a:buSzPct val="200000"/>
              <a:buNone/>
            </a:pPr>
            <a:r>
              <a:rPr lang="en-US" sz="1800" b="1" dirty="0">
                <a:latin typeface="Lato" panose="020F0502020204030203" pitchFamily="34" charset="0"/>
                <a:cs typeface="Lato" panose="020F0502020204030203" pitchFamily="34" charset="0"/>
              </a:rPr>
              <a:t>Beban </a:t>
            </a:r>
            <a:r>
              <a:rPr lang="en-US" sz="1800" b="1" dirty="0" err="1">
                <a:latin typeface="Lato" panose="020F0502020204030203" pitchFamily="34" charset="0"/>
                <a:cs typeface="Lato" panose="020F0502020204030203" pitchFamily="34" charset="0"/>
              </a:rPr>
              <a:t>belajar</a:t>
            </a:r>
            <a:r>
              <a:rPr lang="en-US" sz="1800" b="1" dirty="0">
                <a:latin typeface="Lato" panose="020F0502020204030203" pitchFamily="34" charset="0"/>
                <a:cs typeface="Lato" panose="020F0502020204030203" pitchFamily="34" charset="0"/>
              </a:rPr>
              <a:t> </a:t>
            </a:r>
            <a:r>
              <a:rPr lang="en-US" sz="1800" b="1" dirty="0" err="1">
                <a:latin typeface="Lato" panose="020F0502020204030203" pitchFamily="34" charset="0"/>
                <a:cs typeface="Lato" panose="020F0502020204030203" pitchFamily="34" charset="0"/>
              </a:rPr>
              <a:t>mahasiswa</a:t>
            </a:r>
            <a:r>
              <a:rPr lang="en-US" sz="1800" b="1" dirty="0">
                <a:latin typeface="Lato" panose="020F0502020204030203" pitchFamily="34" charset="0"/>
                <a:cs typeface="Lato" panose="020F0502020204030203" pitchFamily="34" charset="0"/>
              </a:rPr>
              <a:t> </a:t>
            </a:r>
            <a:r>
              <a:rPr lang="en-US" sz="1800" b="1" dirty="0" err="1">
                <a:latin typeface="Lato" panose="020F0502020204030203" pitchFamily="34" charset="0"/>
                <a:cs typeface="Lato" panose="020F0502020204030203" pitchFamily="34" charset="0"/>
              </a:rPr>
              <a:t>penuh</a:t>
            </a:r>
            <a:r>
              <a:rPr lang="en-US" sz="1800" b="1" dirty="0">
                <a:latin typeface="Lato" panose="020F0502020204030203" pitchFamily="34" charset="0"/>
                <a:cs typeface="Lato" panose="020F0502020204030203" pitchFamily="34" charset="0"/>
              </a:rPr>
              <a:t> </a:t>
            </a:r>
            <a:r>
              <a:rPr lang="en-US" sz="1800" b="1" dirty="0" err="1">
                <a:latin typeface="Lato" panose="020F0502020204030203" pitchFamily="34" charset="0"/>
                <a:cs typeface="Lato" panose="020F0502020204030203" pitchFamily="34" charset="0"/>
              </a:rPr>
              <a:t>waktu</a:t>
            </a:r>
            <a:r>
              <a:rPr lang="en-US" sz="1800" b="1" dirty="0">
                <a:latin typeface="Lato" panose="020F0502020204030203" pitchFamily="34" charset="0"/>
                <a:cs typeface="Lato" panose="020F0502020204030203" pitchFamily="34" charset="0"/>
              </a:rPr>
              <a:t> (60 jam per </a:t>
            </a:r>
            <a:r>
              <a:rPr lang="en-US" sz="1800" b="1" dirty="0" err="1">
                <a:latin typeface="Lato" panose="020F0502020204030203" pitchFamily="34" charset="0"/>
                <a:cs typeface="Lato" panose="020F0502020204030203" pitchFamily="34" charset="0"/>
              </a:rPr>
              <a:t>minggu</a:t>
            </a:r>
            <a:r>
              <a:rPr lang="en-US" sz="1800" b="1" dirty="0">
                <a:latin typeface="Lato" panose="020F0502020204030203" pitchFamily="34" charset="0"/>
                <a:cs typeface="Lato" panose="020F0502020204030203" pitchFamily="34" charset="0"/>
              </a:rPr>
              <a:t>):</a:t>
            </a:r>
          </a:p>
          <a:p>
            <a:pPr marL="0" indent="0">
              <a:spcBef>
                <a:spcPts val="0"/>
              </a:spcBef>
              <a:spcAft>
                <a:spcPts val="600"/>
              </a:spcAft>
              <a:buClr>
                <a:schemeClr val="accent2"/>
              </a:buClr>
              <a:buSzPct val="200000"/>
              <a:buNone/>
            </a:pPr>
            <a:endParaRPr lang="en-US" sz="1800" dirty="0">
              <a:latin typeface="Lato" panose="020F0502020204030203" pitchFamily="34" charset="0"/>
              <a:cs typeface="Lato" panose="020F0502020204030203" pitchFamily="34" charset="0"/>
            </a:endParaRPr>
          </a:p>
          <a:p>
            <a:pPr>
              <a:spcBef>
                <a:spcPts val="0"/>
              </a:spcBef>
              <a:spcAft>
                <a:spcPts val="600"/>
              </a:spcAft>
              <a:buClr>
                <a:schemeClr val="accent2"/>
              </a:buClr>
              <a:buSzPct val="200000"/>
              <a:buFont typeface="Courier New" panose="02070309020205020404" pitchFamily="49" charset="0"/>
              <a:buChar char="o"/>
            </a:pPr>
            <a:r>
              <a:rPr lang="en-US" sz="2800" dirty="0" err="1">
                <a:latin typeface="Lato" panose="020F0502020204030203" pitchFamily="34" charset="0"/>
                <a:cs typeface="Lato" panose="020F0502020204030203" pitchFamily="34" charset="0"/>
              </a:rPr>
              <a:t>Mahasiswa</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penuh</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waktu</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dapat</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menggunakan</a:t>
            </a:r>
            <a:r>
              <a:rPr lang="en-US" sz="2800" dirty="0">
                <a:latin typeface="Lato" panose="020F0502020204030203" pitchFamily="34" charset="0"/>
                <a:cs typeface="Lato" panose="020F0502020204030203" pitchFamily="34" charset="0"/>
              </a:rPr>
              <a:t> 10 jam per </a:t>
            </a:r>
            <a:r>
              <a:rPr lang="en-US" sz="2800" dirty="0" err="1">
                <a:latin typeface="Lato" panose="020F0502020204030203" pitchFamily="34" charset="0"/>
                <a:cs typeface="Lato" panose="020F0502020204030203" pitchFamily="34" charset="0"/>
              </a:rPr>
              <a:t>hari</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atau</a:t>
            </a:r>
            <a:r>
              <a:rPr lang="en-US" sz="2800" dirty="0">
                <a:latin typeface="Lato" panose="020F0502020204030203" pitchFamily="34" charset="0"/>
                <a:cs typeface="Lato" panose="020F0502020204030203" pitchFamily="34" charset="0"/>
              </a:rPr>
              <a:t> 60 jam per </a:t>
            </a:r>
            <a:r>
              <a:rPr lang="en-US" sz="2800" dirty="0" err="1">
                <a:latin typeface="Lato" panose="020F0502020204030203" pitchFamily="34" charset="0"/>
                <a:cs typeface="Lato" panose="020F0502020204030203" pitchFamily="34" charset="0"/>
              </a:rPr>
              <a:t>minggu</a:t>
            </a:r>
            <a:r>
              <a:rPr lang="en-US" sz="2800" dirty="0">
                <a:latin typeface="Lato" panose="020F0502020204030203" pitchFamily="34" charset="0"/>
                <a:cs typeface="Lato" panose="020F0502020204030203" pitchFamily="34" charset="0"/>
              </a:rPr>
              <a:t> --- </a:t>
            </a:r>
            <a:r>
              <a:rPr lang="en-US" sz="2800" dirty="0" err="1">
                <a:latin typeface="Lato" panose="020F0502020204030203" pitchFamily="34" charset="0"/>
                <a:cs typeface="Lato" panose="020F0502020204030203" pitchFamily="34" charset="0"/>
              </a:rPr>
              <a:t>bila</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ia</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mengambil</a:t>
            </a:r>
            <a:r>
              <a:rPr lang="en-US" sz="2800" dirty="0">
                <a:latin typeface="Lato" panose="020F0502020204030203" pitchFamily="34" charset="0"/>
                <a:cs typeface="Lato" panose="020F0502020204030203" pitchFamily="34" charset="0"/>
              </a:rPr>
              <a:t> 20 SKS </a:t>
            </a:r>
            <a:r>
              <a:rPr lang="en-US" sz="2800" dirty="0" err="1">
                <a:latin typeface="Lato" panose="020F0502020204030203" pitchFamily="34" charset="0"/>
                <a:cs typeface="Lato" panose="020F0502020204030203" pitchFamily="34" charset="0"/>
              </a:rPr>
              <a:t>maka</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akan</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dapat</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diselesaikan</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dalam</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waktu</a:t>
            </a:r>
            <a:r>
              <a:rPr lang="en-US" sz="2800" dirty="0">
                <a:latin typeface="Lato" panose="020F0502020204030203" pitchFamily="34" charset="0"/>
                <a:cs typeface="Lato" panose="020F0502020204030203" pitchFamily="34" charset="0"/>
              </a:rPr>
              <a:t> (20 x 45,3jam)/60jam = </a:t>
            </a:r>
            <a:r>
              <a:rPr lang="en-US" sz="2800" dirty="0" err="1">
                <a:latin typeface="Lato" panose="020F0502020204030203" pitchFamily="34" charset="0"/>
                <a:cs typeface="Lato" panose="020F0502020204030203" pitchFamily="34" charset="0"/>
              </a:rPr>
              <a:t>kira-kira</a:t>
            </a:r>
            <a:r>
              <a:rPr lang="en-US" sz="2800" dirty="0">
                <a:latin typeface="Lato" panose="020F0502020204030203" pitchFamily="34" charset="0"/>
                <a:cs typeface="Lato" panose="020F0502020204030203" pitchFamily="34" charset="0"/>
              </a:rPr>
              <a:t> 15 </a:t>
            </a:r>
            <a:r>
              <a:rPr lang="en-US" sz="2800" dirty="0" err="1">
                <a:latin typeface="Lato" panose="020F0502020204030203" pitchFamily="34" charset="0"/>
                <a:cs typeface="Lato" panose="020F0502020204030203" pitchFamily="34" charset="0"/>
              </a:rPr>
              <a:t>minggu</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bila</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mengambil</a:t>
            </a:r>
            <a:r>
              <a:rPr lang="en-US" sz="2800" dirty="0">
                <a:latin typeface="Lato" panose="020F0502020204030203" pitchFamily="34" charset="0"/>
                <a:cs typeface="Lato" panose="020F0502020204030203" pitchFamily="34" charset="0"/>
              </a:rPr>
              <a:t> 24 SKS </a:t>
            </a:r>
            <a:r>
              <a:rPr lang="en-US" sz="2800" dirty="0" err="1">
                <a:latin typeface="Lato" panose="020F0502020204030203" pitchFamily="34" charset="0"/>
                <a:cs typeface="Lato" panose="020F0502020204030203" pitchFamily="34" charset="0"/>
              </a:rPr>
              <a:t>maka</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mahasiswa</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memerlukan</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waktu</a:t>
            </a:r>
            <a:r>
              <a:rPr lang="en-US" sz="2800" dirty="0">
                <a:latin typeface="Lato" panose="020F0502020204030203" pitchFamily="34" charset="0"/>
                <a:cs typeface="Lato" panose="020F0502020204030203" pitchFamily="34" charset="0"/>
              </a:rPr>
              <a:t> (24 x 45,3jam)/60jam = </a:t>
            </a:r>
            <a:r>
              <a:rPr lang="en-US" sz="2800" dirty="0" err="1">
                <a:latin typeface="Lato" panose="020F0502020204030203" pitchFamily="34" charset="0"/>
                <a:cs typeface="Lato" panose="020F0502020204030203" pitchFamily="34" charset="0"/>
              </a:rPr>
              <a:t>kira-kira</a:t>
            </a:r>
            <a:r>
              <a:rPr lang="en-US" sz="2800" dirty="0">
                <a:latin typeface="Lato" panose="020F0502020204030203" pitchFamily="34" charset="0"/>
                <a:cs typeface="Lato" panose="020F0502020204030203" pitchFamily="34" charset="0"/>
              </a:rPr>
              <a:t> 18 </a:t>
            </a:r>
            <a:r>
              <a:rPr lang="en-US" sz="2800" dirty="0" err="1">
                <a:latin typeface="Lato" panose="020F0502020204030203" pitchFamily="34" charset="0"/>
                <a:cs typeface="Lato" panose="020F0502020204030203" pitchFamily="34" charset="0"/>
              </a:rPr>
              <a:t>minggu</a:t>
            </a:r>
            <a:r>
              <a:rPr lang="en-US" sz="2800" dirty="0">
                <a:latin typeface="Lato" panose="020F0502020204030203" pitchFamily="34" charset="0"/>
                <a:cs typeface="Lato" panose="020F0502020204030203" pitchFamily="34" charset="0"/>
              </a:rPr>
              <a:t>.</a:t>
            </a:r>
          </a:p>
          <a:p>
            <a:pPr>
              <a:spcBef>
                <a:spcPts val="0"/>
              </a:spcBef>
              <a:spcAft>
                <a:spcPts val="600"/>
              </a:spcAft>
              <a:buClr>
                <a:schemeClr val="accent2"/>
              </a:buClr>
              <a:buSzPct val="200000"/>
              <a:buFont typeface="Courier New" panose="02070309020205020404" pitchFamily="49" charset="0"/>
              <a:buChar char="o"/>
            </a:pPr>
            <a:r>
              <a:rPr lang="en-US" sz="2800" dirty="0" err="1">
                <a:latin typeface="Lato" panose="020F0502020204030203" pitchFamily="34" charset="0"/>
                <a:cs typeface="Lato" panose="020F0502020204030203" pitchFamily="34" charset="0"/>
              </a:rPr>
              <a:t>Jadi</a:t>
            </a:r>
            <a:r>
              <a:rPr lang="en-US" sz="2800" dirty="0">
                <a:latin typeface="Lato" panose="020F0502020204030203" pitchFamily="34" charset="0"/>
                <a:cs typeface="Lato" panose="020F0502020204030203" pitchFamily="34" charset="0"/>
              </a:rPr>
              <a:t> 20-24 SKS per semester </a:t>
            </a:r>
            <a:r>
              <a:rPr lang="en-US" sz="2800" dirty="0" err="1">
                <a:latin typeface="Lato" panose="020F0502020204030203" pitchFamily="34" charset="0"/>
                <a:cs typeface="Lato" panose="020F0502020204030203" pitchFamily="34" charset="0"/>
              </a:rPr>
              <a:t>akan</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dapat</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diselesaikan</a:t>
            </a:r>
            <a:r>
              <a:rPr lang="en-US" sz="2800" dirty="0">
                <a:latin typeface="Lato" panose="020F0502020204030203" pitchFamily="34" charset="0"/>
                <a:cs typeface="Lato" panose="020F0502020204030203" pitchFamily="34" charset="0"/>
              </a:rPr>
              <a:t> oleh </a:t>
            </a:r>
            <a:r>
              <a:rPr lang="en-US" sz="2800" dirty="0" err="1">
                <a:latin typeface="Lato" panose="020F0502020204030203" pitchFamily="34" charset="0"/>
                <a:cs typeface="Lato" panose="020F0502020204030203" pitchFamily="34" charset="0"/>
              </a:rPr>
              <a:t>mahasiswa</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dengan</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kemampuan</a:t>
            </a:r>
            <a:r>
              <a:rPr lang="en-US" sz="2800" dirty="0">
                <a:latin typeface="Lato" panose="020F0502020204030203" pitchFamily="34" charset="0"/>
                <a:cs typeface="Lato" panose="020F0502020204030203" pitchFamily="34" charset="0"/>
              </a:rPr>
              <a:t> rata-rata) </a:t>
            </a:r>
            <a:r>
              <a:rPr lang="en-US" sz="2800" dirty="0" err="1">
                <a:latin typeface="Lato" panose="020F0502020204030203" pitchFamily="34" charset="0"/>
                <a:cs typeface="Lato" panose="020F0502020204030203" pitchFamily="34" charset="0"/>
              </a:rPr>
              <a:t>dalam</a:t>
            </a:r>
            <a:r>
              <a:rPr lang="en-US" sz="2800" dirty="0">
                <a:latin typeface="Lato" panose="020F0502020204030203" pitchFamily="34" charset="0"/>
                <a:cs typeface="Lato" panose="020F0502020204030203" pitchFamily="34" charset="0"/>
              </a:rPr>
              <a:t> 15-18 </a:t>
            </a:r>
            <a:r>
              <a:rPr lang="en-US" sz="2800" dirty="0" err="1">
                <a:latin typeface="Lato" panose="020F0502020204030203" pitchFamily="34" charset="0"/>
                <a:cs typeface="Lato" panose="020F0502020204030203" pitchFamily="34" charset="0"/>
              </a:rPr>
              <a:t>minggu</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dengan</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asumsi</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mahasiswa</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mendedikasikan</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waktunya</a:t>
            </a:r>
            <a:r>
              <a:rPr lang="en-US" sz="2800" dirty="0">
                <a:latin typeface="Lato" panose="020F0502020204030203" pitchFamily="34" charset="0"/>
                <a:cs typeface="Lato" panose="020F0502020204030203" pitchFamily="34" charset="0"/>
              </a:rPr>
              <a:t> 60 jam per </a:t>
            </a:r>
            <a:r>
              <a:rPr lang="en-US" sz="2800" dirty="0" err="1">
                <a:latin typeface="Lato" panose="020F0502020204030203" pitchFamily="34" charset="0"/>
                <a:cs typeface="Lato" panose="020F0502020204030203" pitchFamily="34" charset="0"/>
              </a:rPr>
              <a:t>minggu</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untuk</a:t>
            </a:r>
            <a:r>
              <a:rPr lang="en-US" sz="2800" dirty="0">
                <a:latin typeface="Lato" panose="020F0502020204030203" pitchFamily="34" charset="0"/>
                <a:cs typeface="Lato" panose="020F0502020204030203" pitchFamily="34" charset="0"/>
              </a:rPr>
              <a:t> </a:t>
            </a:r>
            <a:r>
              <a:rPr lang="en-US" sz="2800" dirty="0" err="1">
                <a:latin typeface="Lato" panose="020F0502020204030203" pitchFamily="34" charset="0"/>
                <a:cs typeface="Lato" panose="020F0502020204030203" pitchFamily="34" charset="0"/>
              </a:rPr>
              <a:t>belajar</a:t>
            </a:r>
            <a:r>
              <a:rPr lang="en-US" sz="2800" dirty="0">
                <a:latin typeface="Lato" panose="020F0502020204030203" pitchFamily="34" charset="0"/>
                <a:cs typeface="Lato" panose="020F0502020204030203" pitchFamily="34" charset="0"/>
              </a:rPr>
              <a:t>.</a:t>
            </a:r>
            <a:endParaRPr lang="en-US" sz="1800" dirty="0">
              <a:latin typeface="Lato" panose="020F0502020204030203" pitchFamily="34" charset="0"/>
              <a:cs typeface="Lato" panose="020F0502020204030203" pitchFamily="34" charset="0"/>
            </a:endParaRPr>
          </a:p>
        </p:txBody>
      </p:sp>
      <p:sp>
        <p:nvSpPr>
          <p:cNvPr id="5" name="Slide Number Placeholder 4">
            <a:extLst>
              <a:ext uri="{FF2B5EF4-FFF2-40B4-BE49-F238E27FC236}">
                <a16:creationId xmlns:a16="http://schemas.microsoft.com/office/drawing/2014/main" id="{75EA1BC3-4E2D-244D-B9F3-E8789C93E8A1}"/>
              </a:ext>
            </a:extLst>
          </p:cNvPr>
          <p:cNvSpPr>
            <a:spLocks noGrp="1"/>
          </p:cNvSpPr>
          <p:nvPr>
            <p:ph type="sldNum" sz="quarter" idx="4"/>
          </p:nvPr>
        </p:nvSpPr>
        <p:spPr/>
        <p:txBody>
          <a:bodyPr/>
          <a:lstStyle/>
          <a:p>
            <a:fld id="{B10D5614-B734-4280-8F57-1D4947433C97}" type="slidenum">
              <a:rPr lang="en-US" smtClean="0"/>
              <a:pPr/>
              <a:t>18</a:t>
            </a:fld>
            <a:endParaRPr lang="en-US"/>
          </a:p>
        </p:txBody>
      </p:sp>
    </p:spTree>
    <p:extLst>
      <p:ext uri="{BB962C8B-B14F-4D97-AF65-F5344CB8AC3E}">
        <p14:creationId xmlns:p14="http://schemas.microsoft.com/office/powerpoint/2010/main" val="3790755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79C3212-F369-E542-B046-BC67072CE738}"/>
              </a:ext>
            </a:extLst>
          </p:cNvPr>
          <p:cNvSpPr/>
          <p:nvPr/>
        </p:nvSpPr>
        <p:spPr>
          <a:xfrm>
            <a:off x="479376" y="1268760"/>
            <a:ext cx="11233248" cy="4896544"/>
          </a:xfrm>
          <a:prstGeom prst="roundRect">
            <a:avLst>
              <a:gd name="adj" fmla="val 1345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0" y="624392"/>
            <a:ext cx="10972800" cy="562073"/>
          </a:xfrm>
        </p:spPr>
        <p:txBody>
          <a:bodyPr>
            <a:noAutofit/>
          </a:bodyPr>
          <a:lstStyle/>
          <a:p>
            <a:pPr algn="ctr"/>
            <a:r>
              <a:rPr lang="en-US" sz="3200"/>
              <a:t>Tentang SKS, Beban Belajar Dan Masa Studi (3)</a:t>
            </a:r>
          </a:p>
        </p:txBody>
      </p:sp>
      <p:sp>
        <p:nvSpPr>
          <p:cNvPr id="4" name="Content Placeholder 3"/>
          <p:cNvSpPr>
            <a:spLocks noGrp="1"/>
          </p:cNvSpPr>
          <p:nvPr>
            <p:ph sz="half" idx="4294967295"/>
          </p:nvPr>
        </p:nvSpPr>
        <p:spPr>
          <a:xfrm>
            <a:off x="983432" y="1757387"/>
            <a:ext cx="10513168" cy="4122389"/>
          </a:xfrm>
        </p:spPr>
        <p:txBody>
          <a:bodyPr>
            <a:normAutofit lnSpcReduction="10000"/>
          </a:bodyPr>
          <a:lstStyle/>
          <a:p>
            <a:pPr marL="0" indent="0">
              <a:spcBef>
                <a:spcPts val="0"/>
              </a:spcBef>
              <a:spcAft>
                <a:spcPts val="600"/>
              </a:spcAft>
              <a:buClr>
                <a:schemeClr val="accent2"/>
              </a:buClr>
              <a:buSzPct val="200000"/>
              <a:buNone/>
            </a:pPr>
            <a:r>
              <a:rPr lang="en-US" sz="1800" b="1" dirty="0">
                <a:latin typeface="Lato" panose="020F0502020204030203" pitchFamily="34" charset="0"/>
                <a:cs typeface="Lato" panose="020F0502020204030203" pitchFamily="34" charset="0"/>
              </a:rPr>
              <a:t>Beban </a:t>
            </a:r>
            <a:r>
              <a:rPr lang="en-US" sz="1800" b="1" dirty="0" err="1">
                <a:latin typeface="Lato" panose="020F0502020204030203" pitchFamily="34" charset="0"/>
                <a:cs typeface="Lato" panose="020F0502020204030203" pitchFamily="34" charset="0"/>
              </a:rPr>
              <a:t>belajar</a:t>
            </a:r>
            <a:r>
              <a:rPr lang="en-US" sz="1800" b="1" dirty="0">
                <a:latin typeface="Lato" panose="020F0502020204030203" pitchFamily="34" charset="0"/>
                <a:cs typeface="Lato" panose="020F0502020204030203" pitchFamily="34" charset="0"/>
              </a:rPr>
              <a:t> </a:t>
            </a:r>
            <a:r>
              <a:rPr lang="en-US" sz="1800" b="1" dirty="0" err="1">
                <a:latin typeface="Lato" panose="020F0502020204030203" pitchFamily="34" charset="0"/>
                <a:cs typeface="Lato" panose="020F0502020204030203" pitchFamily="34" charset="0"/>
              </a:rPr>
              <a:t>mahasiswa</a:t>
            </a:r>
            <a:r>
              <a:rPr lang="en-US" sz="1800" b="1" dirty="0">
                <a:latin typeface="Lato" panose="020F0502020204030203" pitchFamily="34" charset="0"/>
                <a:cs typeface="Lato" panose="020F0502020204030203" pitchFamily="34" charset="0"/>
              </a:rPr>
              <a:t> </a:t>
            </a:r>
            <a:r>
              <a:rPr lang="en-US" sz="1800" b="1" dirty="0" err="1">
                <a:latin typeface="Lato" panose="020F0502020204030203" pitchFamily="34" charset="0"/>
                <a:cs typeface="Lato" panose="020F0502020204030203" pitchFamily="34" charset="0"/>
              </a:rPr>
              <a:t>paruh-waktu</a:t>
            </a:r>
            <a:r>
              <a:rPr lang="en-US" sz="1800" b="1" dirty="0">
                <a:latin typeface="Lato" panose="020F0502020204030203" pitchFamily="34" charset="0"/>
                <a:cs typeface="Lato" panose="020F0502020204030203" pitchFamily="34" charset="0"/>
              </a:rPr>
              <a:t> (40 jam per </a:t>
            </a:r>
            <a:r>
              <a:rPr lang="en-US" sz="1800" b="1" dirty="0" err="1">
                <a:latin typeface="Lato" panose="020F0502020204030203" pitchFamily="34" charset="0"/>
                <a:cs typeface="Lato" panose="020F0502020204030203" pitchFamily="34" charset="0"/>
              </a:rPr>
              <a:t>minggu</a:t>
            </a:r>
            <a:r>
              <a:rPr lang="en-US" sz="1800" b="1" dirty="0">
                <a:latin typeface="Lato" panose="020F0502020204030203" pitchFamily="34" charset="0"/>
                <a:cs typeface="Lato" panose="020F0502020204030203" pitchFamily="34" charset="0"/>
              </a:rPr>
              <a:t>):</a:t>
            </a:r>
          </a:p>
          <a:p>
            <a:pPr>
              <a:spcBef>
                <a:spcPts val="0"/>
              </a:spcBef>
              <a:spcAft>
                <a:spcPts val="600"/>
              </a:spcAft>
              <a:buClr>
                <a:schemeClr val="accent2"/>
              </a:buClr>
              <a:buSzPct val="200000"/>
              <a:buFont typeface="Courier New" panose="02070309020205020404" pitchFamily="49" charset="0"/>
              <a:buChar char="o"/>
            </a:pPr>
            <a:r>
              <a:rPr lang="en-US" sz="1800" dirty="0" err="1">
                <a:latin typeface="Lato" panose="020F0502020204030203" pitchFamily="34" charset="0"/>
                <a:cs typeface="Lato" panose="020F0502020204030203" pitchFamily="34" charset="0"/>
              </a:rPr>
              <a:t>Bila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mahasiswa</a:t>
            </a:r>
            <a:r>
              <a:rPr lang="en-US" sz="1800" dirty="0">
                <a:latin typeface="Lato" panose="020F0502020204030203" pitchFamily="34" charset="0"/>
                <a:cs typeface="Lato" panose="020F0502020204030203" pitchFamily="34" charset="0"/>
              </a:rPr>
              <a:t> PJJ </a:t>
            </a:r>
            <a:r>
              <a:rPr lang="en-US" sz="1800" dirty="0" err="1">
                <a:latin typeface="Lato" panose="020F0502020204030203" pitchFamily="34" charset="0"/>
                <a:cs typeface="Lato" panose="020F0502020204030203" pitchFamily="34" charset="0"/>
              </a:rPr>
              <a:t>diasumsikan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merupakan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pekerja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paroh</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waktu</a:t>
            </a:r>
            <a:r>
              <a:rPr lang="en-US" sz="1800" dirty="0">
                <a:latin typeface="Lato" panose="020F0502020204030203" pitchFamily="34" charset="0"/>
                <a:cs typeface="Lato" panose="020F0502020204030203" pitchFamily="34" charset="0"/>
              </a:rPr>
              <a:t> yang </a:t>
            </a:r>
            <a:r>
              <a:rPr lang="en-US" sz="1800" dirty="0" err="1">
                <a:latin typeface="Lato" panose="020F0502020204030203" pitchFamily="34" charset="0"/>
                <a:cs typeface="Lato" panose="020F0502020204030203" pitchFamily="34" charset="0"/>
              </a:rPr>
              <a:t>dapat</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mendedikasikan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waktunya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untuk</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belajar</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sebanyak</a:t>
            </a:r>
            <a:r>
              <a:rPr lang="en-US" sz="1800" dirty="0">
                <a:latin typeface="Lato" panose="020F0502020204030203" pitchFamily="34" charset="0"/>
                <a:cs typeface="Lato" panose="020F0502020204030203" pitchFamily="34" charset="0"/>
              </a:rPr>
              <a:t> 40 jam </a:t>
            </a:r>
            <a:r>
              <a:rPr lang="en-US" sz="1800" dirty="0" err="1">
                <a:latin typeface="Lato" panose="020F0502020204030203" pitchFamily="34" charset="0"/>
                <a:cs typeface="Lato" panose="020F0502020204030203" pitchFamily="34" charset="0"/>
              </a:rPr>
              <a:t>seminggu</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karena</a:t>
            </a:r>
            <a:r>
              <a:rPr lang="en-US" sz="1800" dirty="0">
                <a:latin typeface="Lato" panose="020F0502020204030203" pitchFamily="34" charset="0"/>
                <a:cs typeface="Lato" panose="020F0502020204030203" pitchFamily="34" charset="0"/>
              </a:rPr>
              <a:t> 20 jam </a:t>
            </a:r>
            <a:r>
              <a:rPr lang="en-US" sz="1800" dirty="0" err="1">
                <a:latin typeface="Lato" panose="020F0502020204030203" pitchFamily="34" charset="0"/>
                <a:cs typeface="Lato" panose="020F0502020204030203" pitchFamily="34" charset="0"/>
              </a:rPr>
              <a:t>digunakan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kerja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paroh</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waktu</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maka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beban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belajar</a:t>
            </a:r>
            <a:r>
              <a:rPr lang="en-US" sz="1800" dirty="0">
                <a:latin typeface="Lato" panose="020F0502020204030203" pitchFamily="34" charset="0"/>
                <a:cs typeface="Lato" panose="020F0502020204030203" pitchFamily="34" charset="0"/>
              </a:rPr>
              <a:t> yang </a:t>
            </a:r>
            <a:r>
              <a:rPr lang="en-US" sz="1800" dirty="0" err="1">
                <a:latin typeface="Lato" panose="020F0502020204030203" pitchFamily="34" charset="0"/>
                <a:cs typeface="Lato" panose="020F0502020204030203" pitchFamily="34" charset="0"/>
              </a:rPr>
              <a:t>layak</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adalah</a:t>
            </a:r>
            <a:r>
              <a:rPr lang="en-US" sz="1800" dirty="0">
                <a:latin typeface="Lato" panose="020F0502020204030203" pitchFamily="34" charset="0"/>
                <a:cs typeface="Lato" panose="020F0502020204030203" pitchFamily="34" charset="0"/>
              </a:rPr>
              <a:t> (40 jam x 16 </a:t>
            </a:r>
            <a:r>
              <a:rPr lang="en-US" sz="1800" dirty="0" err="1">
                <a:latin typeface="Lato" panose="020F0502020204030203" pitchFamily="34" charset="0"/>
                <a:cs typeface="Lato" panose="020F0502020204030203" pitchFamily="34" charset="0"/>
              </a:rPr>
              <a:t>minggu</a:t>
            </a:r>
            <a:r>
              <a:rPr lang="en-US" sz="1800" dirty="0">
                <a:latin typeface="Lato" panose="020F0502020204030203" pitchFamily="34" charset="0"/>
                <a:cs typeface="Lato" panose="020F0502020204030203" pitchFamily="34" charset="0"/>
              </a:rPr>
              <a:t>)/45,3 = </a:t>
            </a:r>
            <a:r>
              <a:rPr lang="en-US" sz="1800" dirty="0" err="1">
                <a:latin typeface="Lato" panose="020F0502020204030203" pitchFamily="34" charset="0"/>
                <a:cs typeface="Lato" panose="020F0502020204030203" pitchFamily="34" charset="0"/>
              </a:rPr>
              <a:t>kira-kira</a:t>
            </a:r>
            <a:r>
              <a:rPr lang="en-US" sz="1800" dirty="0">
                <a:latin typeface="Lato" panose="020F0502020204030203" pitchFamily="34" charset="0"/>
                <a:cs typeface="Lato" panose="020F0502020204030203" pitchFamily="34" charset="0"/>
              </a:rPr>
              <a:t> 14 SKS </a:t>
            </a:r>
          </a:p>
          <a:p>
            <a:pPr>
              <a:spcBef>
                <a:spcPts val="0"/>
              </a:spcBef>
              <a:spcAft>
                <a:spcPts val="600"/>
              </a:spcAft>
              <a:buClr>
                <a:schemeClr val="accent2"/>
              </a:buClr>
              <a:buSzPct val="200000"/>
              <a:buFont typeface="Courier New" panose="02070309020205020404" pitchFamily="49" charset="0"/>
              <a:buChar char="o"/>
            </a:pPr>
            <a:r>
              <a:rPr lang="en-US" sz="1800" dirty="0" err="1">
                <a:latin typeface="Lato" panose="020F0502020204030203" pitchFamily="34" charset="0"/>
                <a:cs typeface="Lato" panose="020F0502020204030203" pitchFamily="34" charset="0"/>
              </a:rPr>
              <a:t>Dengan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asumsi</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mereka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hanya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mampu</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menyelesaikan</a:t>
            </a:r>
            <a:r>
              <a:rPr lang="en-US" sz="1800" dirty="0">
                <a:latin typeface="Lato" panose="020F0502020204030203" pitchFamily="34" charset="0"/>
                <a:cs typeface="Lato" panose="020F0502020204030203" pitchFamily="34" charset="0"/>
              </a:rPr>
              <a:t> 28 SKS </a:t>
            </a:r>
            <a:r>
              <a:rPr lang="en-US" sz="1800" dirty="0" err="1">
                <a:latin typeface="Lato" panose="020F0502020204030203" pitchFamily="34" charset="0"/>
                <a:cs typeface="Lato" panose="020F0502020204030203" pitchFamily="34" charset="0"/>
              </a:rPr>
              <a:t>pertahun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maka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untuk</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menyelesaikan</a:t>
            </a:r>
            <a:r>
              <a:rPr lang="en-US" sz="1800" dirty="0">
                <a:latin typeface="Lato" panose="020F0502020204030203" pitchFamily="34" charset="0"/>
                <a:cs typeface="Lato" panose="020F0502020204030203" pitchFamily="34" charset="0"/>
              </a:rPr>
              <a:t> 144 SKS </a:t>
            </a:r>
            <a:r>
              <a:rPr lang="en-US" sz="1800" dirty="0" err="1">
                <a:latin typeface="Lato" panose="020F0502020204030203" pitchFamily="34" charset="0"/>
                <a:cs typeface="Lato" panose="020F0502020204030203" pitchFamily="34" charset="0"/>
              </a:rPr>
              <a:t>mereka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perlu</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kira-kira</a:t>
            </a:r>
            <a:r>
              <a:rPr lang="en-US" sz="1800" dirty="0">
                <a:latin typeface="Lato" panose="020F0502020204030203" pitchFamily="34" charset="0"/>
                <a:cs typeface="Lato" panose="020F0502020204030203" pitchFamily="34" charset="0"/>
              </a:rPr>
              <a:t> 5 </a:t>
            </a:r>
            <a:r>
              <a:rPr lang="en-US" sz="1800" dirty="0" err="1">
                <a:latin typeface="Lato" panose="020F0502020204030203" pitchFamily="34" charset="0"/>
                <a:cs typeface="Lato" panose="020F0502020204030203" pitchFamily="34" charset="0"/>
              </a:rPr>
              <a:t>tahun</a:t>
            </a:r>
            <a:r>
              <a:rPr lang="en-US" sz="1800" dirty="0">
                <a:latin typeface="Lato" panose="020F0502020204030203" pitchFamily="34" charset="0"/>
                <a:cs typeface="Lato" panose="020F0502020204030203" pitchFamily="34" charset="0"/>
              </a:rPr>
              <a:t>.</a:t>
            </a:r>
            <a:endParaRPr lang="en-US" sz="1800" b="1" dirty="0">
              <a:latin typeface="Lato" panose="020F0502020204030203" pitchFamily="34" charset="0"/>
              <a:cs typeface="Lato" panose="020F0502020204030203" pitchFamily="34" charset="0"/>
            </a:endParaRPr>
          </a:p>
          <a:p>
            <a:pPr marL="0" indent="0">
              <a:spcBef>
                <a:spcPts val="0"/>
              </a:spcBef>
              <a:spcAft>
                <a:spcPts val="600"/>
              </a:spcAft>
              <a:buClr>
                <a:schemeClr val="accent2"/>
              </a:buClr>
              <a:buSzPct val="200000"/>
              <a:buNone/>
            </a:pPr>
            <a:endParaRPr lang="en-US" sz="1800" b="1" dirty="0">
              <a:latin typeface="Lato" panose="020F0502020204030203" pitchFamily="34" charset="0"/>
              <a:cs typeface="Lato" panose="020F0502020204030203" pitchFamily="34" charset="0"/>
            </a:endParaRPr>
          </a:p>
          <a:p>
            <a:pPr marL="0" indent="0">
              <a:spcBef>
                <a:spcPts val="0"/>
              </a:spcBef>
              <a:spcAft>
                <a:spcPts val="600"/>
              </a:spcAft>
              <a:buClr>
                <a:schemeClr val="accent2"/>
              </a:buClr>
              <a:buSzPct val="200000"/>
              <a:buNone/>
            </a:pPr>
            <a:r>
              <a:rPr lang="en-US" sz="1800" b="1" dirty="0">
                <a:latin typeface="Lato" panose="020F0502020204030203" pitchFamily="34" charset="0"/>
                <a:cs typeface="Lato" panose="020F0502020204030203" pitchFamily="34" charset="0"/>
              </a:rPr>
              <a:t>Beban </a:t>
            </a:r>
            <a:r>
              <a:rPr lang="en-US" sz="1800" b="1" dirty="0" err="1">
                <a:latin typeface="Lato" panose="020F0502020204030203" pitchFamily="34" charset="0"/>
                <a:cs typeface="Lato" panose="020F0502020204030203" pitchFamily="34" charset="0"/>
              </a:rPr>
              <a:t>belajar</a:t>
            </a:r>
            <a:r>
              <a:rPr lang="en-US" sz="1800" b="1" dirty="0">
                <a:latin typeface="Lato" panose="020F0502020204030203" pitchFamily="34" charset="0"/>
                <a:cs typeface="Lato" panose="020F0502020204030203" pitchFamily="34" charset="0"/>
              </a:rPr>
              <a:t> </a:t>
            </a:r>
            <a:r>
              <a:rPr lang="en-US" sz="1800" b="1" dirty="0" err="1">
                <a:latin typeface="Lato" panose="020F0502020204030203" pitchFamily="34" charset="0"/>
                <a:cs typeface="Lato" panose="020F0502020204030203" pitchFamily="34" charset="0"/>
              </a:rPr>
              <a:t>mahasiswa</a:t>
            </a:r>
            <a:r>
              <a:rPr lang="en-US" sz="1800" b="1" dirty="0">
                <a:latin typeface="Lato" panose="020F0502020204030203" pitchFamily="34" charset="0"/>
                <a:cs typeface="Lato" panose="020F0502020204030203" pitchFamily="34" charset="0"/>
              </a:rPr>
              <a:t> </a:t>
            </a:r>
            <a:r>
              <a:rPr lang="en-US" sz="1800" b="1" dirty="0" err="1">
                <a:latin typeface="Lato" panose="020F0502020204030203" pitchFamily="34" charset="0"/>
                <a:cs typeface="Lato" panose="020F0502020204030203" pitchFamily="34" charset="0"/>
              </a:rPr>
              <a:t>paruh-waktu</a:t>
            </a:r>
            <a:r>
              <a:rPr lang="en-US" sz="1800" b="1" dirty="0">
                <a:latin typeface="Lato" panose="020F0502020204030203" pitchFamily="34" charset="0"/>
                <a:cs typeface="Lato" panose="020F0502020204030203" pitchFamily="34" charset="0"/>
              </a:rPr>
              <a:t> (20 jam per </a:t>
            </a:r>
            <a:r>
              <a:rPr lang="en-US" sz="1800" b="1" dirty="0" err="1">
                <a:latin typeface="Lato" panose="020F0502020204030203" pitchFamily="34" charset="0"/>
                <a:cs typeface="Lato" panose="020F0502020204030203" pitchFamily="34" charset="0"/>
              </a:rPr>
              <a:t>minggu</a:t>
            </a:r>
            <a:r>
              <a:rPr lang="en-US" sz="1800" b="1" dirty="0">
                <a:latin typeface="Lato" panose="020F0502020204030203" pitchFamily="34" charset="0"/>
                <a:cs typeface="Lato" panose="020F0502020204030203" pitchFamily="34" charset="0"/>
              </a:rPr>
              <a:t>):</a:t>
            </a:r>
            <a:endParaRPr lang="en-US" sz="1800" dirty="0">
              <a:latin typeface="Lato" panose="020F0502020204030203" pitchFamily="34" charset="0"/>
              <a:cs typeface="Lato" panose="020F0502020204030203" pitchFamily="34" charset="0"/>
            </a:endParaRPr>
          </a:p>
          <a:p>
            <a:pPr>
              <a:spcBef>
                <a:spcPts val="0"/>
              </a:spcBef>
              <a:spcAft>
                <a:spcPts val="600"/>
              </a:spcAft>
              <a:buClr>
                <a:schemeClr val="accent2"/>
              </a:buClr>
              <a:buSzPct val="200000"/>
              <a:buFont typeface="Courier New" panose="02070309020205020404" pitchFamily="49" charset="0"/>
              <a:buChar char="o"/>
            </a:pPr>
            <a:r>
              <a:rPr lang="en-US" sz="1800" dirty="0" err="1">
                <a:latin typeface="Lato" panose="020F0502020204030203" pitchFamily="34" charset="0"/>
                <a:cs typeface="Lato" panose="020F0502020204030203" pitchFamily="34" charset="0"/>
              </a:rPr>
              <a:t>Bila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diasumsikan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mereka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memiliki</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sisa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waktu</a:t>
            </a:r>
            <a:r>
              <a:rPr lang="en-US" sz="1800" dirty="0">
                <a:latin typeface="Lato" panose="020F0502020204030203" pitchFamily="34" charset="0"/>
                <a:cs typeface="Lato" panose="020F0502020204030203" pitchFamily="34" charset="0"/>
              </a:rPr>
              <a:t> di </a:t>
            </a:r>
            <a:r>
              <a:rPr lang="en-US" sz="1800" dirty="0" err="1">
                <a:latin typeface="Lato" panose="020F0502020204030203" pitchFamily="34" charset="0"/>
                <a:cs typeface="Lato" panose="020F0502020204030203" pitchFamily="34" charset="0"/>
              </a:rPr>
              <a:t>luar</a:t>
            </a:r>
            <a:r>
              <a:rPr lang="en-US" sz="1800" dirty="0">
                <a:latin typeface="Lato" panose="020F0502020204030203" pitchFamily="34" charset="0"/>
                <a:cs typeface="Lato" panose="020F0502020204030203" pitchFamily="34" charset="0"/>
              </a:rPr>
              <a:t> jam </a:t>
            </a:r>
            <a:r>
              <a:rPr lang="en-US" sz="1800" dirty="0" err="1">
                <a:latin typeface="Lato" panose="020F0502020204030203" pitchFamily="34" charset="0"/>
                <a:cs typeface="Lato" panose="020F0502020204030203" pitchFamily="34" charset="0"/>
              </a:rPr>
              <a:t>kerja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sebanyak</a:t>
            </a:r>
            <a:r>
              <a:rPr lang="en-US" sz="1800" dirty="0">
                <a:latin typeface="Lato" panose="020F0502020204030203" pitchFamily="34" charset="0"/>
                <a:cs typeface="Lato" panose="020F0502020204030203" pitchFamily="34" charset="0"/>
              </a:rPr>
              <a:t> 20 jam </a:t>
            </a:r>
            <a:r>
              <a:rPr lang="en-US" sz="1800" dirty="0" err="1">
                <a:latin typeface="Lato" panose="020F0502020204030203" pitchFamily="34" charset="0"/>
                <a:cs typeface="Lato" panose="020F0502020204030203" pitchFamily="34" charset="0"/>
              </a:rPr>
              <a:t>seminggu</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karena</a:t>
            </a:r>
            <a:r>
              <a:rPr lang="en-US" sz="1800" dirty="0">
                <a:latin typeface="Lato" panose="020F0502020204030203" pitchFamily="34" charset="0"/>
                <a:cs typeface="Lato" panose="020F0502020204030203" pitchFamily="34" charset="0"/>
              </a:rPr>
              <a:t> 40 jam </a:t>
            </a:r>
            <a:r>
              <a:rPr lang="en-US" sz="1800" dirty="0" err="1">
                <a:latin typeface="Lato" panose="020F0502020204030203" pitchFamily="34" charset="0"/>
                <a:cs typeface="Lato" panose="020F0502020204030203" pitchFamily="34" charset="0"/>
              </a:rPr>
              <a:t>digunakan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untuk</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bekerja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penuh</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waktu</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maka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beban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belajar</a:t>
            </a:r>
            <a:r>
              <a:rPr lang="en-US" sz="1800" dirty="0">
                <a:latin typeface="Lato" panose="020F0502020204030203" pitchFamily="34" charset="0"/>
                <a:cs typeface="Lato" panose="020F0502020204030203" pitchFamily="34" charset="0"/>
              </a:rPr>
              <a:t> yang </a:t>
            </a:r>
            <a:r>
              <a:rPr lang="en-US" sz="1800" dirty="0" err="1">
                <a:latin typeface="Lato" panose="020F0502020204030203" pitchFamily="34" charset="0"/>
                <a:cs typeface="Lato" panose="020F0502020204030203" pitchFamily="34" charset="0"/>
              </a:rPr>
              <a:t>layak</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untuk</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mereka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adalah</a:t>
            </a:r>
            <a:r>
              <a:rPr lang="en-US" sz="1800" dirty="0">
                <a:latin typeface="Lato" panose="020F0502020204030203" pitchFamily="34" charset="0"/>
                <a:cs typeface="Lato" panose="020F0502020204030203" pitchFamily="34" charset="0"/>
              </a:rPr>
              <a:t> (20 jam x 16 </a:t>
            </a:r>
            <a:r>
              <a:rPr lang="en-US" sz="1800" dirty="0" err="1">
                <a:latin typeface="Lato" panose="020F0502020204030203" pitchFamily="34" charset="0"/>
                <a:cs typeface="Lato" panose="020F0502020204030203" pitchFamily="34" charset="0"/>
              </a:rPr>
              <a:t>minggu</a:t>
            </a:r>
            <a:r>
              <a:rPr lang="en-US" sz="1800" dirty="0">
                <a:latin typeface="Lato" panose="020F0502020204030203" pitchFamily="34" charset="0"/>
                <a:cs typeface="Lato" panose="020F0502020204030203" pitchFamily="34" charset="0"/>
              </a:rPr>
              <a:t>)/45,3 jam = </a:t>
            </a:r>
            <a:r>
              <a:rPr lang="en-US" sz="1800" dirty="0" err="1">
                <a:latin typeface="Lato" panose="020F0502020204030203" pitchFamily="34" charset="0"/>
                <a:cs typeface="Lato" panose="020F0502020204030203" pitchFamily="34" charset="0"/>
              </a:rPr>
              <a:t>kira-kira</a:t>
            </a:r>
            <a:r>
              <a:rPr lang="en-US" sz="1800" dirty="0">
                <a:latin typeface="Lato" panose="020F0502020204030203" pitchFamily="34" charset="0"/>
                <a:cs typeface="Lato" panose="020F0502020204030203" pitchFamily="34" charset="0"/>
              </a:rPr>
              <a:t> 7 SKS.</a:t>
            </a:r>
          </a:p>
          <a:p>
            <a:pPr>
              <a:spcBef>
                <a:spcPts val="0"/>
              </a:spcBef>
              <a:spcAft>
                <a:spcPts val="600"/>
              </a:spcAft>
              <a:buClr>
                <a:schemeClr val="accent2"/>
              </a:buClr>
              <a:buSzPct val="200000"/>
              <a:buFont typeface="Courier New" panose="02070309020205020404" pitchFamily="49" charset="0"/>
              <a:buChar char="o"/>
            </a:pPr>
            <a:r>
              <a:rPr lang="en-US" sz="1800" dirty="0" err="1">
                <a:latin typeface="Lato" panose="020F0502020204030203" pitchFamily="34" charset="0"/>
                <a:cs typeface="Lato" panose="020F0502020204030203" pitchFamily="34" charset="0"/>
              </a:rPr>
              <a:t>Dengan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asumsi</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mereka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hanya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mampu</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menyelesaikan</a:t>
            </a:r>
            <a:r>
              <a:rPr lang="en-US" sz="1800" dirty="0">
                <a:latin typeface="Lato" panose="020F0502020204030203" pitchFamily="34" charset="0"/>
                <a:cs typeface="Lato" panose="020F0502020204030203" pitchFamily="34" charset="0"/>
              </a:rPr>
              <a:t> 14 SKS </a:t>
            </a:r>
            <a:r>
              <a:rPr lang="en-US" sz="1800" dirty="0" err="1">
                <a:latin typeface="Lato" panose="020F0502020204030203" pitchFamily="34" charset="0"/>
                <a:cs typeface="Lato" panose="020F0502020204030203" pitchFamily="34" charset="0"/>
              </a:rPr>
              <a:t>pertahun</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maka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untuk</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menyelesaikan</a:t>
            </a:r>
            <a:r>
              <a:rPr lang="en-US" sz="1800" dirty="0">
                <a:latin typeface="Lato" panose="020F0502020204030203" pitchFamily="34" charset="0"/>
                <a:cs typeface="Lato" panose="020F0502020204030203" pitchFamily="34" charset="0"/>
              </a:rPr>
              <a:t> 144 SKS </a:t>
            </a:r>
            <a:r>
              <a:rPr lang="en-US" sz="1800" dirty="0" err="1">
                <a:latin typeface="Lato" panose="020F0502020204030203" pitchFamily="34" charset="0"/>
                <a:cs typeface="Lato" panose="020F0502020204030203" pitchFamily="34" charset="0"/>
              </a:rPr>
              <a:t>mereka</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perlu</a:t>
            </a:r>
            <a:r>
              <a:rPr lang="en-US" sz="1800" dirty="0">
                <a:latin typeface="Lato" panose="020F0502020204030203" pitchFamily="34" charset="0"/>
                <a:cs typeface="Lato" panose="020F0502020204030203" pitchFamily="34" charset="0"/>
              </a:rPr>
              <a:t> </a:t>
            </a:r>
            <a:r>
              <a:rPr lang="en-US" sz="1800" dirty="0" err="1">
                <a:latin typeface="Lato" panose="020F0502020204030203" pitchFamily="34" charset="0"/>
                <a:cs typeface="Lato" panose="020F0502020204030203" pitchFamily="34" charset="0"/>
              </a:rPr>
              <a:t>kira-kira</a:t>
            </a:r>
            <a:r>
              <a:rPr lang="en-US" sz="1800" dirty="0">
                <a:latin typeface="Lato" panose="020F0502020204030203" pitchFamily="34" charset="0"/>
                <a:cs typeface="Lato" panose="020F0502020204030203" pitchFamily="34" charset="0"/>
              </a:rPr>
              <a:t> 10 </a:t>
            </a:r>
            <a:r>
              <a:rPr lang="en-US" sz="1800" dirty="0" err="1">
                <a:latin typeface="Lato" panose="020F0502020204030203" pitchFamily="34" charset="0"/>
                <a:cs typeface="Lato" panose="020F0502020204030203" pitchFamily="34" charset="0"/>
              </a:rPr>
              <a:t>tahun</a:t>
            </a:r>
            <a:r>
              <a:rPr lang="en-US" sz="1800" dirty="0">
                <a:latin typeface="Lato" panose="020F0502020204030203" pitchFamily="34" charset="0"/>
                <a:cs typeface="Lato" panose="020F0502020204030203" pitchFamily="34" charset="0"/>
              </a:rPr>
              <a:t>.</a:t>
            </a:r>
          </a:p>
          <a:p>
            <a:pPr marL="0" indent="0">
              <a:spcBef>
                <a:spcPts val="0"/>
              </a:spcBef>
              <a:spcAft>
                <a:spcPts val="600"/>
              </a:spcAft>
              <a:buClr>
                <a:schemeClr val="accent2"/>
              </a:buClr>
              <a:buSzPct val="200000"/>
              <a:buNone/>
            </a:pPr>
            <a:endParaRPr lang="en-US" sz="1800" dirty="0">
              <a:latin typeface="Lato" panose="020F0502020204030203" pitchFamily="34" charset="0"/>
              <a:cs typeface="Lato" panose="020F0502020204030203" pitchFamily="34" charset="0"/>
            </a:endParaRPr>
          </a:p>
          <a:p>
            <a:pPr>
              <a:spcBef>
                <a:spcPts val="0"/>
              </a:spcBef>
              <a:spcAft>
                <a:spcPts val="600"/>
              </a:spcAft>
              <a:buClr>
                <a:schemeClr val="accent2"/>
              </a:buClr>
              <a:buSzPct val="200000"/>
              <a:buFont typeface="Courier New" panose="02070309020205020404" pitchFamily="49" charset="0"/>
              <a:buChar char="o"/>
            </a:pPr>
            <a:endParaRPr lang="en-US" sz="1800" dirty="0">
              <a:latin typeface="Lato" panose="020F0502020204030203" pitchFamily="34" charset="0"/>
              <a:cs typeface="Lato" panose="020F0502020204030203" pitchFamily="34" charset="0"/>
            </a:endParaRPr>
          </a:p>
        </p:txBody>
      </p:sp>
      <p:sp>
        <p:nvSpPr>
          <p:cNvPr id="5" name="Slide Number Placeholder 4">
            <a:extLst>
              <a:ext uri="{FF2B5EF4-FFF2-40B4-BE49-F238E27FC236}">
                <a16:creationId xmlns:a16="http://schemas.microsoft.com/office/drawing/2014/main" id="{75EA1BC3-4E2D-244D-B9F3-E8789C93E8A1}"/>
              </a:ext>
            </a:extLst>
          </p:cNvPr>
          <p:cNvSpPr>
            <a:spLocks noGrp="1"/>
          </p:cNvSpPr>
          <p:nvPr>
            <p:ph type="sldNum" sz="quarter" idx="4"/>
          </p:nvPr>
        </p:nvSpPr>
        <p:spPr/>
        <p:txBody>
          <a:bodyPr/>
          <a:lstStyle/>
          <a:p>
            <a:fld id="{B10D5614-B734-4280-8F57-1D4947433C97}" type="slidenum">
              <a:rPr lang="en-US" smtClean="0"/>
              <a:pPr/>
              <a:t>19</a:t>
            </a:fld>
            <a:endParaRPr lang="en-US"/>
          </a:p>
        </p:txBody>
      </p:sp>
    </p:spTree>
    <p:extLst>
      <p:ext uri="{BB962C8B-B14F-4D97-AF65-F5344CB8AC3E}">
        <p14:creationId xmlns:p14="http://schemas.microsoft.com/office/powerpoint/2010/main" val="244291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ounded Rectangle 100">
            <a:extLst>
              <a:ext uri="{FF2B5EF4-FFF2-40B4-BE49-F238E27FC236}">
                <a16:creationId xmlns:a16="http://schemas.microsoft.com/office/drawing/2014/main" id="{6D851ED1-8556-5447-905E-E7844588ECDF}"/>
              </a:ext>
            </a:extLst>
          </p:cNvPr>
          <p:cNvSpPr/>
          <p:nvPr/>
        </p:nvSpPr>
        <p:spPr>
          <a:xfrm flipH="1">
            <a:off x="407364" y="5808517"/>
            <a:ext cx="11305257" cy="69173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0" name="Rounded Rectangle 99">
            <a:extLst>
              <a:ext uri="{FF2B5EF4-FFF2-40B4-BE49-F238E27FC236}">
                <a16:creationId xmlns:a16="http://schemas.microsoft.com/office/drawing/2014/main" id="{980BFBF7-95CB-614E-9784-DF1336625B35}"/>
              </a:ext>
            </a:extLst>
          </p:cNvPr>
          <p:cNvSpPr/>
          <p:nvPr/>
        </p:nvSpPr>
        <p:spPr>
          <a:xfrm flipH="1">
            <a:off x="407366" y="4503427"/>
            <a:ext cx="11305255" cy="112730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9" name="Rounded Rectangle 98">
            <a:extLst>
              <a:ext uri="{FF2B5EF4-FFF2-40B4-BE49-F238E27FC236}">
                <a16:creationId xmlns:a16="http://schemas.microsoft.com/office/drawing/2014/main" id="{6A492850-EE6D-8641-9BEE-781680984984}"/>
              </a:ext>
            </a:extLst>
          </p:cNvPr>
          <p:cNvSpPr/>
          <p:nvPr/>
        </p:nvSpPr>
        <p:spPr>
          <a:xfrm flipH="1">
            <a:off x="407368" y="3208850"/>
            <a:ext cx="11305255" cy="112730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ounded Rectangle 6">
            <a:extLst>
              <a:ext uri="{FF2B5EF4-FFF2-40B4-BE49-F238E27FC236}">
                <a16:creationId xmlns:a16="http://schemas.microsoft.com/office/drawing/2014/main" id="{0C8E49FF-0881-AA4F-B236-90A0F99B5C4A}"/>
              </a:ext>
            </a:extLst>
          </p:cNvPr>
          <p:cNvSpPr/>
          <p:nvPr/>
        </p:nvSpPr>
        <p:spPr>
          <a:xfrm flipH="1">
            <a:off x="407368" y="1052736"/>
            <a:ext cx="11305255" cy="2011941"/>
          </a:xfrm>
          <a:prstGeom prst="roundRect">
            <a:avLst>
              <a:gd name="adj" fmla="val 1424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F1E0305F-A089-AE40-813E-D7FE9B5FB2E6}"/>
              </a:ext>
            </a:extLst>
          </p:cNvPr>
          <p:cNvSpPr>
            <a:spLocks noGrp="1"/>
          </p:cNvSpPr>
          <p:nvPr>
            <p:ph type="title"/>
          </p:nvPr>
        </p:nvSpPr>
        <p:spPr>
          <a:xfrm>
            <a:off x="609600" y="274639"/>
            <a:ext cx="10972800" cy="565148"/>
          </a:xfrm>
        </p:spPr>
        <p:txBody>
          <a:bodyPr>
            <a:normAutofit fontScale="90000"/>
          </a:bodyPr>
          <a:lstStyle/>
          <a:p>
            <a:pPr>
              <a:defRPr/>
            </a:pPr>
            <a:r>
              <a:rPr lang="en-US" sz="3200" b="1" dirty="0" err="1">
                <a:solidFill>
                  <a:schemeClr val="accent2">
                    <a:lumMod val="50000"/>
                  </a:schemeClr>
                </a:solidFill>
              </a:rPr>
              <a:t>Kebijakan</a:t>
            </a:r>
            <a:r>
              <a:rPr lang="en-US" sz="3200" b="1" dirty="0"/>
              <a:t> Pendidikan Tinggi</a:t>
            </a:r>
          </a:p>
        </p:txBody>
      </p:sp>
      <p:sp>
        <p:nvSpPr>
          <p:cNvPr id="10243" name="TextBox 36">
            <a:extLst>
              <a:ext uri="{FF2B5EF4-FFF2-40B4-BE49-F238E27FC236}">
                <a16:creationId xmlns:a16="http://schemas.microsoft.com/office/drawing/2014/main" id="{FB4FFA66-7946-3942-9024-AA9615A71B8D}"/>
              </a:ext>
            </a:extLst>
          </p:cNvPr>
          <p:cNvSpPr txBox="1">
            <a:spLocks noChangeArrowheads="1"/>
          </p:cNvSpPr>
          <p:nvPr/>
        </p:nvSpPr>
        <p:spPr bwMode="auto">
          <a:xfrm>
            <a:off x="1589822" y="1213961"/>
            <a:ext cx="345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r>
              <a:rPr lang="id-ID" sz="2000" b="1" dirty="0">
                <a:latin typeface="Lato" panose="020F0502020204030203" pitchFamily="34" charset="0"/>
                <a:ea typeface="Lato" panose="020F0502020204030203" pitchFamily="34" charset="0"/>
                <a:cs typeface="Lato" panose="020F0502020204030203" pitchFamily="34" charset="0"/>
              </a:rPr>
              <a:t>Reorientasi Kurikulum</a:t>
            </a:r>
          </a:p>
        </p:txBody>
      </p:sp>
      <p:sp>
        <p:nvSpPr>
          <p:cNvPr id="10244" name="TextBox 37">
            <a:extLst>
              <a:ext uri="{FF2B5EF4-FFF2-40B4-BE49-F238E27FC236}">
                <a16:creationId xmlns:a16="http://schemas.microsoft.com/office/drawing/2014/main" id="{B61C6E4A-F3CB-2043-B43E-2BC1E7E280A7}"/>
              </a:ext>
            </a:extLst>
          </p:cNvPr>
          <p:cNvSpPr txBox="1">
            <a:spLocks noChangeArrowheads="1"/>
          </p:cNvSpPr>
          <p:nvPr/>
        </p:nvSpPr>
        <p:spPr bwMode="auto">
          <a:xfrm>
            <a:off x="1589821" y="1536224"/>
            <a:ext cx="972108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Arial" charset="0"/>
              <a:buChar char="•"/>
            </a:pPr>
            <a:r>
              <a:rPr lang="en-US" sz="2000" dirty="0">
                <a:latin typeface="Lato Light" panose="020F0502020204030203" pitchFamily="34" charset="0"/>
                <a:ea typeface="Lato Light" panose="020F0502020204030203" pitchFamily="34" charset="0"/>
                <a:cs typeface="Lato Light" panose="020F0502020204030203" pitchFamily="34" charset="0"/>
              </a:rPr>
              <a:t>Literasi baru (data, teknologi, humanities) dikembangkan </a:t>
            </a:r>
            <a:r>
              <a:rPr lang="en-US" sz="2000" dirty="0" err="1">
                <a:latin typeface="Lato Light" panose="020F0502020204030203" pitchFamily="34" charset="0"/>
                <a:ea typeface="Lato Light" panose="020F0502020204030203" pitchFamily="34" charset="0"/>
                <a:cs typeface="Lato Light" panose="020F0502020204030203" pitchFamily="34" charset="0"/>
              </a:rPr>
              <a:t>dan</a:t>
            </a:r>
            <a:r>
              <a:rPr lang="en-US" sz="2000" dirty="0">
                <a:latin typeface="Lato Light" panose="020F0502020204030203" pitchFamily="34" charset="0"/>
                <a:ea typeface="Lato Light" panose="020F0502020204030203" pitchFamily="34" charset="0"/>
                <a:cs typeface="Lato Light" panose="020F0502020204030203" pitchFamily="34" charset="0"/>
              </a:rPr>
              <a:t> </a:t>
            </a:r>
            <a:r>
              <a:rPr lang="en-US" sz="2000" dirty="0" err="1">
                <a:latin typeface="Lato Light" panose="020F0502020204030203" pitchFamily="34" charset="0"/>
                <a:ea typeface="Lato Light" panose="020F0502020204030203" pitchFamily="34" charset="0"/>
                <a:cs typeface="Lato Light" panose="020F0502020204030203" pitchFamily="34" charset="0"/>
              </a:rPr>
              <a:t>diajarkan.</a:t>
            </a:r>
            <a:endParaRPr lang="en-US" sz="2000" dirty="0">
              <a:latin typeface="Lato Light" panose="020F0502020204030203" pitchFamily="34" charset="0"/>
              <a:ea typeface="Lato Light" panose="020F0502020204030203" pitchFamily="34" charset="0"/>
              <a:cs typeface="Lato Light" panose="020F0502020204030203" pitchFamily="34" charset="0"/>
            </a:endParaRPr>
          </a:p>
          <a:p>
            <a:pPr>
              <a:buFont typeface="Arial" charset="0"/>
              <a:buChar char="•"/>
            </a:pPr>
            <a:r>
              <a:rPr lang="en-US" sz="2000" dirty="0" err="1">
                <a:latin typeface="Lato Light" panose="020F0502020204030203" pitchFamily="34" charset="0"/>
                <a:ea typeface="Lato Light" panose="020F0502020204030203" pitchFamily="34" charset="0"/>
                <a:cs typeface="Lato Light" panose="020F0502020204030203" pitchFamily="34" charset="0"/>
              </a:rPr>
              <a:t>Kegiatan</a:t>
            </a:r>
            <a:r>
              <a:rPr lang="en-US" sz="2000" dirty="0">
                <a:latin typeface="Lato Light" panose="020F0502020204030203" pitchFamily="34" charset="0"/>
                <a:ea typeface="Lato Light" panose="020F0502020204030203" pitchFamily="34" charset="0"/>
                <a:cs typeface="Lato Light" panose="020F0502020204030203" pitchFamily="34" charset="0"/>
              </a:rPr>
              <a:t> ekstra kurikuler untuk pengembangan kepemimpinan dan bekerja dalam tim agar terus </a:t>
            </a:r>
            <a:r>
              <a:rPr lang="en-US" sz="2000" dirty="0" err="1">
                <a:latin typeface="Lato Light" panose="020F0502020204030203" pitchFamily="34" charset="0"/>
                <a:ea typeface="Lato Light" panose="020F0502020204030203" pitchFamily="34" charset="0"/>
                <a:cs typeface="Lato Light" panose="020F0502020204030203" pitchFamily="34" charset="0"/>
              </a:rPr>
              <a:t>dikembangkan</a:t>
            </a:r>
            <a:r>
              <a:rPr lang="en-US" sz="2000" dirty="0">
                <a:latin typeface="Lato Light" panose="020F0502020204030203" pitchFamily="34" charset="0"/>
                <a:ea typeface="Lato Light" panose="020F0502020204030203" pitchFamily="34" charset="0"/>
                <a:cs typeface="Lato Light" panose="020F0502020204030203" pitchFamily="34" charset="0"/>
              </a:rPr>
              <a:t>.</a:t>
            </a:r>
          </a:p>
          <a:p>
            <a:pPr>
              <a:buFont typeface="Arial" charset="0"/>
              <a:buChar char="•"/>
            </a:pPr>
            <a:r>
              <a:rPr lang="en-US" sz="2000" i="1" dirty="0">
                <a:latin typeface="Lato Light" panose="020F0502020204030203" pitchFamily="34" charset="0"/>
                <a:ea typeface="Lato Light" panose="020F0502020204030203" pitchFamily="34" charset="0"/>
                <a:cs typeface="Lato Light" panose="020F0502020204030203" pitchFamily="34" charset="0"/>
              </a:rPr>
              <a:t>Entrepreneurship</a:t>
            </a:r>
            <a:r>
              <a:rPr lang="en-US" sz="2000" dirty="0">
                <a:latin typeface="Lato Light" panose="020F0502020204030203" pitchFamily="34" charset="0"/>
                <a:ea typeface="Lato Light" panose="020F0502020204030203" pitchFamily="34" charset="0"/>
                <a:cs typeface="Lato Light" panose="020F0502020204030203" pitchFamily="34" charset="0"/>
              </a:rPr>
              <a:t> dan </a:t>
            </a:r>
            <a:r>
              <a:rPr lang="en-US" sz="2000" i="1" dirty="0">
                <a:latin typeface="Lato Light" panose="020F0502020204030203" pitchFamily="34" charset="0"/>
                <a:ea typeface="Lato Light" panose="020F0502020204030203" pitchFamily="34" charset="0"/>
                <a:cs typeface="Lato Light" panose="020F0502020204030203" pitchFamily="34" charset="0"/>
              </a:rPr>
              <a:t>internship</a:t>
            </a:r>
            <a:r>
              <a:rPr lang="en-US" sz="2000" dirty="0">
                <a:latin typeface="Lato Light" panose="020F0502020204030203" pitchFamily="34" charset="0"/>
                <a:ea typeface="Lato Light" panose="020F0502020204030203" pitchFamily="34" charset="0"/>
                <a:cs typeface="Lato Light" panose="020F0502020204030203" pitchFamily="34" charset="0"/>
              </a:rPr>
              <a:t> </a:t>
            </a:r>
            <a:r>
              <a:rPr lang="en-US" sz="2000" dirty="0" err="1">
                <a:latin typeface="Lato Light" panose="020F0502020204030203" pitchFamily="34" charset="0"/>
                <a:ea typeface="Lato Light" panose="020F0502020204030203" pitchFamily="34" charset="0"/>
                <a:cs typeface="Lato Light" panose="020F0502020204030203" pitchFamily="34" charset="0"/>
              </a:rPr>
              <a:t>semakin</a:t>
            </a:r>
            <a:r>
              <a:rPr lang="en-US" sz="2000" dirty="0">
                <a:latin typeface="Lato Light" panose="020F0502020204030203" pitchFamily="34" charset="0"/>
                <a:ea typeface="Lato Light" panose="020F0502020204030203" pitchFamily="34" charset="0"/>
                <a:cs typeface="Lato Light" panose="020F0502020204030203" pitchFamily="34" charset="0"/>
              </a:rPr>
              <a:t> </a:t>
            </a:r>
            <a:r>
              <a:rPr lang="en-US" sz="2000" dirty="0" err="1">
                <a:latin typeface="Lato Light" panose="020F0502020204030203" pitchFamily="34" charset="0"/>
                <a:ea typeface="Lato Light" panose="020F0502020204030203" pitchFamily="34" charset="0"/>
                <a:cs typeface="Lato Light" panose="020F0502020204030203" pitchFamily="34" charset="0"/>
              </a:rPr>
              <a:t>penting</a:t>
            </a:r>
            <a:r>
              <a:rPr lang="en-US" sz="2000" dirty="0">
                <a:latin typeface="Lato Light" panose="020F0502020204030203" pitchFamily="34" charset="0"/>
                <a:ea typeface="Lato Light" panose="020F0502020204030203" pitchFamily="34" charset="0"/>
                <a:cs typeface="Lato Light" panose="020F0502020204030203" pitchFamily="34" charset="0"/>
              </a:rPr>
              <a:t>.</a:t>
            </a:r>
          </a:p>
          <a:p>
            <a:pPr>
              <a:buFont typeface="Arial" charset="0"/>
              <a:buChar char="•"/>
            </a:pPr>
            <a:r>
              <a:rPr lang="en-US" sz="2000" dirty="0" err="1">
                <a:latin typeface="Lato Light" panose="020F0502020204030203" pitchFamily="34" charset="0"/>
                <a:ea typeface="Lato Light" panose="020F0502020204030203" pitchFamily="34" charset="0"/>
                <a:cs typeface="Lato Light" panose="020F0502020204030203" pitchFamily="34" charset="0"/>
              </a:rPr>
              <a:t>Insersi</a:t>
            </a:r>
            <a:r>
              <a:rPr lang="en-US" sz="2000" dirty="0">
                <a:latin typeface="Lato Light" panose="020F0502020204030203" pitchFamily="34" charset="0"/>
                <a:ea typeface="Lato Light" panose="020F0502020204030203" pitchFamily="34" charset="0"/>
                <a:cs typeface="Lato Light" panose="020F0502020204030203" pitchFamily="34" charset="0"/>
              </a:rPr>
              <a:t> Pendidikan Anti </a:t>
            </a:r>
            <a:r>
              <a:rPr lang="en-US" sz="2000" dirty="0" err="1">
                <a:latin typeface="Lato Light" panose="020F0502020204030203" pitchFamily="34" charset="0"/>
                <a:ea typeface="Lato Light" panose="020F0502020204030203" pitchFamily="34" charset="0"/>
                <a:cs typeface="Lato Light" panose="020F0502020204030203" pitchFamily="34" charset="0"/>
              </a:rPr>
              <a:t>Korupsi</a:t>
            </a:r>
            <a:r>
              <a:rPr lang="en-US" sz="2000" dirty="0">
                <a:latin typeface="Lato Light" panose="020F0502020204030203" pitchFamily="34" charset="0"/>
                <a:ea typeface="Lato Light" panose="020F0502020204030203" pitchFamily="34" charset="0"/>
                <a:cs typeface="Lato Light" panose="020F0502020204030203" pitchFamily="34" charset="0"/>
              </a:rPr>
              <a:t> </a:t>
            </a:r>
            <a:r>
              <a:rPr lang="en-US" sz="2000" dirty="0" err="1">
                <a:latin typeface="Lato Light" panose="020F0502020204030203" pitchFamily="34" charset="0"/>
                <a:ea typeface="Lato Light" panose="020F0502020204030203" pitchFamily="34" charset="0"/>
                <a:cs typeface="Lato Light" panose="020F0502020204030203" pitchFamily="34" charset="0"/>
              </a:rPr>
              <a:t>dalam</a:t>
            </a:r>
            <a:r>
              <a:rPr lang="en-US" sz="2000" dirty="0">
                <a:latin typeface="Lato Light" panose="020F0502020204030203" pitchFamily="34" charset="0"/>
                <a:ea typeface="Lato Light" panose="020F0502020204030203" pitchFamily="34" charset="0"/>
                <a:cs typeface="Lato Light" panose="020F0502020204030203" pitchFamily="34" charset="0"/>
              </a:rPr>
              <a:t> MKWU </a:t>
            </a:r>
            <a:r>
              <a:rPr lang="en-US" sz="2000" dirty="0" err="1">
                <a:latin typeface="Lato Light" panose="020F0502020204030203" pitchFamily="34" charset="0"/>
                <a:ea typeface="Lato Light" panose="020F0502020204030203" pitchFamily="34" charset="0"/>
                <a:cs typeface="Lato Light" panose="020F0502020204030203" pitchFamily="34" charset="0"/>
              </a:rPr>
              <a:t>wajib</a:t>
            </a:r>
            <a:r>
              <a:rPr lang="en-US" sz="2000" dirty="0">
                <a:latin typeface="Lato Light" panose="020F0502020204030203" pitchFamily="34" charset="0"/>
                <a:ea typeface="Lato Light" panose="020F0502020204030203" pitchFamily="34" charset="0"/>
                <a:cs typeface="Lato Light" panose="020F0502020204030203" pitchFamily="34" charset="0"/>
              </a:rPr>
              <a:t> </a:t>
            </a:r>
            <a:r>
              <a:rPr lang="en-US" sz="2000" dirty="0" err="1">
                <a:latin typeface="Lato Light" panose="020F0502020204030203" pitchFamily="34" charset="0"/>
                <a:ea typeface="Lato Light" panose="020F0502020204030203" pitchFamily="34" charset="0"/>
                <a:cs typeface="Lato Light" panose="020F0502020204030203" pitchFamily="34" charset="0"/>
              </a:rPr>
              <a:t>dilakukan</a:t>
            </a:r>
            <a:endParaRPr lang="en-US" sz="20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245" name="TextBox 81">
            <a:extLst>
              <a:ext uri="{FF2B5EF4-FFF2-40B4-BE49-F238E27FC236}">
                <a16:creationId xmlns:a16="http://schemas.microsoft.com/office/drawing/2014/main" id="{FFC8295C-F0B4-6248-9DA2-13735F0BF49F}"/>
              </a:ext>
            </a:extLst>
          </p:cNvPr>
          <p:cNvSpPr txBox="1">
            <a:spLocks noChangeArrowheads="1"/>
          </p:cNvSpPr>
          <p:nvPr/>
        </p:nvSpPr>
        <p:spPr bwMode="auto">
          <a:xfrm>
            <a:off x="1589821" y="4538754"/>
            <a:ext cx="62646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d-ID" altLang="en-US" sz="2000" b="1">
                <a:latin typeface="Lato" panose="020F0502020204030203" pitchFamily="34" charset="0"/>
                <a:ea typeface="Lato" panose="020F0502020204030203" pitchFamily="34" charset="0"/>
                <a:cs typeface="Lato" panose="020F0502020204030203" pitchFamily="34" charset="0"/>
              </a:rPr>
              <a:t>Pengembangan </a:t>
            </a:r>
            <a:r>
              <a:rPr lang="id-ID" altLang="en-US" sz="2000" b="1" i="1">
                <a:latin typeface="Lato" panose="020F0502020204030203" pitchFamily="34" charset="0"/>
                <a:ea typeface="Lato" panose="020F0502020204030203" pitchFamily="34" charset="0"/>
                <a:cs typeface="Lato" panose="020F0502020204030203" pitchFamily="34" charset="0"/>
              </a:rPr>
              <a:t>Lifelong Learning</a:t>
            </a:r>
          </a:p>
        </p:txBody>
      </p:sp>
      <p:sp>
        <p:nvSpPr>
          <p:cNvPr id="10246" name="TextBox 82">
            <a:extLst>
              <a:ext uri="{FF2B5EF4-FFF2-40B4-BE49-F238E27FC236}">
                <a16:creationId xmlns:a16="http://schemas.microsoft.com/office/drawing/2014/main" id="{430E7E6C-A343-184A-AFA6-9D558FACDE75}"/>
              </a:ext>
            </a:extLst>
          </p:cNvPr>
          <p:cNvSpPr txBox="1">
            <a:spLocks noChangeArrowheads="1"/>
          </p:cNvSpPr>
          <p:nvPr/>
        </p:nvSpPr>
        <p:spPr bwMode="auto">
          <a:xfrm>
            <a:off x="1589821" y="4856255"/>
            <a:ext cx="972108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err="1">
                <a:latin typeface="Lato Light" panose="020F0502020204030203" pitchFamily="34" charset="0"/>
                <a:ea typeface="Lato Light" panose="020F0502020204030203" pitchFamily="34" charset="0"/>
                <a:cs typeface="Lato Light" panose="020F0502020204030203" pitchFamily="34" charset="0"/>
              </a:rPr>
              <a:t>Perguruan</a:t>
            </a:r>
            <a:r>
              <a:rPr lang="en-US" altLang="en-US" sz="2000" dirty="0">
                <a:latin typeface="Lato Light" panose="020F0502020204030203" pitchFamily="34" charset="0"/>
                <a:ea typeface="Lato Light" panose="020F0502020204030203" pitchFamily="34" charset="0"/>
                <a:cs typeface="Lato Light" panose="020F0502020204030203" pitchFamily="34" charset="0"/>
              </a:rPr>
              <a:t> </a:t>
            </a:r>
            <a:r>
              <a:rPr lang="en-US" altLang="en-US" sz="2000" dirty="0" err="1">
                <a:latin typeface="Lato Light" panose="020F0502020204030203" pitchFamily="34" charset="0"/>
                <a:ea typeface="Lato Light" panose="020F0502020204030203" pitchFamily="34" charset="0"/>
                <a:cs typeface="Lato Light" panose="020F0502020204030203" pitchFamily="34" charset="0"/>
              </a:rPr>
              <a:t>tinggi</a:t>
            </a:r>
            <a:r>
              <a:rPr lang="en-US" altLang="en-US" sz="2000" dirty="0">
                <a:latin typeface="Lato Light" panose="020F0502020204030203" pitchFamily="34" charset="0"/>
                <a:ea typeface="Lato Light" panose="020F0502020204030203" pitchFamily="34" charset="0"/>
                <a:cs typeface="Lato Light" panose="020F0502020204030203" pitchFamily="34" charset="0"/>
              </a:rPr>
              <a:t> </a:t>
            </a:r>
            <a:r>
              <a:rPr lang="en-US" altLang="en-US" sz="2000" dirty="0" err="1">
                <a:latin typeface="Lato Light" panose="020F0502020204030203" pitchFamily="34" charset="0"/>
                <a:ea typeface="Lato Light" panose="020F0502020204030203" pitchFamily="34" charset="0"/>
                <a:cs typeface="Lato Light" panose="020F0502020204030203" pitchFamily="34" charset="0"/>
              </a:rPr>
              <a:t>disarankan</a:t>
            </a:r>
            <a:r>
              <a:rPr lang="en-US" altLang="en-US" sz="2000" dirty="0">
                <a:latin typeface="Lato Light" panose="020F0502020204030203" pitchFamily="34" charset="0"/>
                <a:ea typeface="Lato Light" panose="020F0502020204030203" pitchFamily="34" charset="0"/>
                <a:cs typeface="Lato Light" panose="020F0502020204030203" pitchFamily="34" charset="0"/>
              </a:rPr>
              <a:t> </a:t>
            </a:r>
            <a:r>
              <a:rPr lang="en-US" altLang="en-US" sz="2000" dirty="0" err="1">
                <a:latin typeface="Lato Light" panose="020F0502020204030203" pitchFamily="34" charset="0"/>
                <a:ea typeface="Lato Light" panose="020F0502020204030203" pitchFamily="34" charset="0"/>
                <a:cs typeface="Lato Light" panose="020F0502020204030203" pitchFamily="34" charset="0"/>
              </a:rPr>
              <a:t>memiliki</a:t>
            </a:r>
            <a:r>
              <a:rPr lang="en-US" altLang="en-US" sz="2000" dirty="0">
                <a:latin typeface="Lato Light" panose="020F0502020204030203" pitchFamily="34" charset="0"/>
                <a:ea typeface="Lato Light" panose="020F0502020204030203" pitchFamily="34" charset="0"/>
                <a:cs typeface="Lato Light" panose="020F0502020204030203" pitchFamily="34" charset="0"/>
              </a:rPr>
              <a:t> unit yang </a:t>
            </a:r>
            <a:r>
              <a:rPr lang="en-US" altLang="en-US" sz="2000" dirty="0" err="1">
                <a:latin typeface="Lato Light" panose="020F0502020204030203" pitchFamily="34" charset="0"/>
                <a:ea typeface="Lato Light" panose="020F0502020204030203" pitchFamily="34" charset="0"/>
                <a:cs typeface="Lato Light" panose="020F0502020204030203" pitchFamily="34" charset="0"/>
              </a:rPr>
              <a:t>secara</a:t>
            </a:r>
            <a:r>
              <a:rPr lang="en-US" altLang="en-US" sz="2000" dirty="0">
                <a:latin typeface="Lato Light" panose="020F0502020204030203" pitchFamily="34" charset="0"/>
                <a:ea typeface="Lato Light" panose="020F0502020204030203" pitchFamily="34" charset="0"/>
                <a:cs typeface="Lato Light" panose="020F0502020204030203" pitchFamily="34" charset="0"/>
              </a:rPr>
              <a:t> </a:t>
            </a:r>
            <a:r>
              <a:rPr lang="en-US" altLang="en-US" sz="2000" dirty="0" err="1">
                <a:latin typeface="Lato Light" panose="020F0502020204030203" pitchFamily="34" charset="0"/>
                <a:ea typeface="Lato Light" panose="020F0502020204030203" pitchFamily="34" charset="0"/>
                <a:cs typeface="Lato Light" panose="020F0502020204030203" pitchFamily="34" charset="0"/>
              </a:rPr>
              <a:t>khusus</a:t>
            </a:r>
            <a:r>
              <a:rPr lang="en-US" altLang="en-US" sz="2000" dirty="0">
                <a:latin typeface="Lato Light" panose="020F0502020204030203" pitchFamily="34" charset="0"/>
                <a:ea typeface="Lato Light" panose="020F0502020204030203" pitchFamily="34" charset="0"/>
                <a:cs typeface="Lato Light" panose="020F0502020204030203" pitchFamily="34" charset="0"/>
              </a:rPr>
              <a:t> </a:t>
            </a:r>
            <a:r>
              <a:rPr lang="en-US" altLang="en-US" sz="2000" dirty="0" err="1">
                <a:latin typeface="Lato Light" panose="020F0502020204030203" pitchFamily="34" charset="0"/>
                <a:ea typeface="Lato Light" panose="020F0502020204030203" pitchFamily="34" charset="0"/>
                <a:cs typeface="Lato Light" panose="020F0502020204030203" pitchFamily="34" charset="0"/>
              </a:rPr>
              <a:t>memberikan</a:t>
            </a:r>
            <a:r>
              <a:rPr lang="en-US" altLang="en-US" sz="2000" dirty="0">
                <a:latin typeface="Lato Light" panose="020F0502020204030203" pitchFamily="34" charset="0"/>
                <a:ea typeface="Lato Light" panose="020F0502020204030203" pitchFamily="34" charset="0"/>
                <a:cs typeface="Lato Light" panose="020F0502020204030203" pitchFamily="34" charset="0"/>
              </a:rPr>
              <a:t> </a:t>
            </a:r>
            <a:r>
              <a:rPr lang="en-US" altLang="en-US" sz="2000" dirty="0" err="1">
                <a:latin typeface="Lato Light" panose="020F0502020204030203" pitchFamily="34" charset="0"/>
                <a:ea typeface="Lato Light" panose="020F0502020204030203" pitchFamily="34" charset="0"/>
                <a:cs typeface="Lato Light" panose="020F0502020204030203" pitchFamily="34" charset="0"/>
              </a:rPr>
              <a:t>layanan</a:t>
            </a:r>
            <a:r>
              <a:rPr lang="en-US" altLang="en-US" sz="2000" dirty="0">
                <a:latin typeface="Lato Light" panose="020F0502020204030203" pitchFamily="34" charset="0"/>
                <a:ea typeface="Lato Light" panose="020F0502020204030203" pitchFamily="34" charset="0"/>
                <a:cs typeface="Lato Light" panose="020F0502020204030203" pitchFamily="34" charset="0"/>
              </a:rPr>
              <a:t> </a:t>
            </a:r>
            <a:r>
              <a:rPr lang="en-US" altLang="en-US" sz="2000" i="1" dirty="0">
                <a:latin typeface="Lato Light" panose="020F0502020204030203" pitchFamily="34" charset="0"/>
                <a:ea typeface="Lato Light" panose="020F0502020204030203" pitchFamily="34" charset="0"/>
                <a:cs typeface="Lato Light" panose="020F0502020204030203" pitchFamily="34" charset="0"/>
              </a:rPr>
              <a:t>lifelong learning</a:t>
            </a:r>
            <a:r>
              <a:rPr lang="en-US" altLang="en-US" sz="20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10248" name="TextBox 72">
            <a:extLst>
              <a:ext uri="{FF2B5EF4-FFF2-40B4-BE49-F238E27FC236}">
                <a16:creationId xmlns:a16="http://schemas.microsoft.com/office/drawing/2014/main" id="{96899B12-2F49-B146-9B73-FC8CCFD71C75}"/>
              </a:ext>
            </a:extLst>
          </p:cNvPr>
          <p:cNvSpPr txBox="1">
            <a:spLocks noChangeArrowheads="1"/>
          </p:cNvSpPr>
          <p:nvPr/>
        </p:nvSpPr>
        <p:spPr bwMode="auto">
          <a:xfrm>
            <a:off x="1589821" y="3253222"/>
            <a:ext cx="518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Hybrid/Blended Learning, Online Learning</a:t>
            </a:r>
            <a:endParaRPr lang="id-ID" altLang="en-US" sz="2000" b="1" i="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249" name="TextBox 73">
            <a:extLst>
              <a:ext uri="{FF2B5EF4-FFF2-40B4-BE49-F238E27FC236}">
                <a16:creationId xmlns:a16="http://schemas.microsoft.com/office/drawing/2014/main" id="{F4EAE626-85FA-B743-A46C-115B0AF0BC5E}"/>
              </a:ext>
            </a:extLst>
          </p:cNvPr>
          <p:cNvSpPr txBox="1">
            <a:spLocks noChangeArrowheads="1"/>
          </p:cNvSpPr>
          <p:nvPr/>
        </p:nvSpPr>
        <p:spPr bwMode="auto">
          <a:xfrm>
            <a:off x="1589821" y="3577073"/>
            <a:ext cx="9721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dirty="0">
                <a:latin typeface="Lato Light" panose="020F0502020204030203" pitchFamily="34" charset="0"/>
                <a:ea typeface="Lato Light" panose="020F0502020204030203" pitchFamily="34" charset="0"/>
                <a:cs typeface="Lato Light" panose="020F0502020204030203" pitchFamily="34" charset="0"/>
              </a:rPr>
              <a:t>Menerapkan sistem pengajaran </a:t>
            </a:r>
            <a:r>
              <a:rPr lang="en-US" sz="2000" i="1" dirty="0">
                <a:latin typeface="Lato Light" panose="020F0502020204030203" pitchFamily="34" charset="0"/>
                <a:ea typeface="Lato Light" panose="020F0502020204030203" pitchFamily="34" charset="0"/>
                <a:cs typeface="Lato Light" panose="020F0502020204030203" pitchFamily="34" charset="0"/>
              </a:rPr>
              <a:t>Hybrid/Blended Learning</a:t>
            </a:r>
            <a:r>
              <a:rPr lang="en-US" sz="2000" dirty="0">
                <a:latin typeface="Lato Light" panose="020F0502020204030203" pitchFamily="34" charset="0"/>
                <a:ea typeface="Lato Light" panose="020F0502020204030203" pitchFamily="34" charset="0"/>
                <a:cs typeface="Lato Light" panose="020F0502020204030203" pitchFamily="34" charset="0"/>
              </a:rPr>
              <a:t> </a:t>
            </a:r>
            <a:r>
              <a:rPr lang="en-US" sz="2000" dirty="0" err="1">
                <a:latin typeface="Lato Light" panose="020F0502020204030203" pitchFamily="34" charset="0"/>
                <a:ea typeface="Lato Light" panose="020F0502020204030203" pitchFamily="34" charset="0"/>
                <a:cs typeface="Lato Light" panose="020F0502020204030203" pitchFamily="34" charset="0"/>
              </a:rPr>
              <a:t>melalui</a:t>
            </a:r>
            <a:r>
              <a:rPr lang="en-US" sz="2000" dirty="0">
                <a:latin typeface="Lato Light" panose="020F0502020204030203" pitchFamily="34" charset="0"/>
                <a:ea typeface="Lato Light" panose="020F0502020204030203" pitchFamily="34" charset="0"/>
                <a:cs typeface="Lato Light" panose="020F0502020204030203" pitchFamily="34" charset="0"/>
              </a:rPr>
              <a:t> </a:t>
            </a:r>
            <a:r>
              <a:rPr lang="en-US" altLang="en-US" sz="2000" dirty="0">
                <a:latin typeface="Lato Light" panose="020F0502020204030203" pitchFamily="34" charset="0"/>
                <a:ea typeface="Lato Light" panose="020F0502020204030203" pitchFamily="34" charset="0"/>
                <a:cs typeface="Lato Light" panose="020F0502020204030203" pitchFamily="34" charset="0"/>
              </a:rPr>
              <a:t>SPADA-IDREN </a:t>
            </a:r>
            <a:r>
              <a:rPr lang="en-US" altLang="en-US" sz="2000" dirty="0" err="1">
                <a:latin typeface="Lato Light" panose="020F0502020204030203" pitchFamily="34" charset="0"/>
                <a:ea typeface="Lato Light" panose="020F0502020204030203" pitchFamily="34" charset="0"/>
                <a:cs typeface="Lato Light" panose="020F0502020204030203" pitchFamily="34" charset="0"/>
              </a:rPr>
              <a:t>atau</a:t>
            </a:r>
            <a:endParaRPr lang="en-US" altLang="en-US" sz="2000" dirty="0">
              <a:latin typeface="Lato Light" panose="020F0502020204030203" pitchFamily="34" charset="0"/>
              <a:ea typeface="Lato Light" panose="020F0502020204030203" pitchFamily="34" charset="0"/>
              <a:cs typeface="Lato Light" panose="020F0502020204030203" pitchFamily="34" charset="0"/>
            </a:endParaRPr>
          </a:p>
          <a:p>
            <a:r>
              <a:rPr lang="en-US" altLang="en-US" sz="2000" i="1" dirty="0">
                <a:latin typeface="Lato Light" panose="020F0502020204030203" pitchFamily="34" charset="0"/>
                <a:ea typeface="Lato Light" panose="020F0502020204030203" pitchFamily="34" charset="0"/>
                <a:cs typeface="Lato Light" panose="020F0502020204030203" pitchFamily="34" charset="0"/>
              </a:rPr>
              <a:t> e-learning system</a:t>
            </a:r>
            <a:r>
              <a:rPr lang="en-US" altLang="en-US" sz="2000" dirty="0">
                <a:latin typeface="Lato Light" panose="020F0502020204030203" pitchFamily="34" charset="0"/>
                <a:ea typeface="Lato Light" panose="020F0502020204030203" pitchFamily="34" charset="0"/>
                <a:cs typeface="Lato Light" panose="020F0502020204030203" pitchFamily="34" charset="0"/>
              </a:rPr>
              <a:t>.</a:t>
            </a:r>
          </a:p>
        </p:txBody>
      </p:sp>
      <p:sp>
        <p:nvSpPr>
          <p:cNvPr id="10252" name="TextBox 2">
            <a:extLst>
              <a:ext uri="{FF2B5EF4-FFF2-40B4-BE49-F238E27FC236}">
                <a16:creationId xmlns:a16="http://schemas.microsoft.com/office/drawing/2014/main" id="{A05A138F-DEDE-0A46-9C4E-26148AF4340B}"/>
              </a:ext>
            </a:extLst>
          </p:cNvPr>
          <p:cNvSpPr txBox="1">
            <a:spLocks noChangeArrowheads="1"/>
          </p:cNvSpPr>
          <p:nvPr/>
        </p:nvSpPr>
        <p:spPr bwMode="auto">
          <a:xfrm>
            <a:off x="1606754" y="5963776"/>
            <a:ext cx="672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i="1" dirty="0">
                <a:latin typeface="Lato" panose="020F0502020204030203" pitchFamily="34" charset="0"/>
                <a:ea typeface="Lato" panose="020F0502020204030203" pitchFamily="34" charset="0"/>
                <a:cs typeface="Lato" panose="020F0502020204030203" pitchFamily="34" charset="0"/>
              </a:rPr>
              <a:t>Promote internationalization and connectivity</a:t>
            </a:r>
          </a:p>
        </p:txBody>
      </p:sp>
      <p:grpSp>
        <p:nvGrpSpPr>
          <p:cNvPr id="5" name="Group 4">
            <a:extLst>
              <a:ext uri="{FF2B5EF4-FFF2-40B4-BE49-F238E27FC236}">
                <a16:creationId xmlns:a16="http://schemas.microsoft.com/office/drawing/2014/main" id="{6C0D4500-ECCC-AE4B-BB11-0EA9F8F2A111}"/>
              </a:ext>
            </a:extLst>
          </p:cNvPr>
          <p:cNvGrpSpPr/>
          <p:nvPr/>
        </p:nvGrpSpPr>
        <p:grpSpPr>
          <a:xfrm>
            <a:off x="570195" y="1614011"/>
            <a:ext cx="789747" cy="789747"/>
            <a:chOff x="695400" y="1468785"/>
            <a:chExt cx="789747" cy="789747"/>
          </a:xfrm>
        </p:grpSpPr>
        <p:sp>
          <p:nvSpPr>
            <p:cNvPr id="3" name="Donut 2">
              <a:extLst>
                <a:ext uri="{FF2B5EF4-FFF2-40B4-BE49-F238E27FC236}">
                  <a16:creationId xmlns:a16="http://schemas.microsoft.com/office/drawing/2014/main" id="{8D015F7A-73A5-394E-8D92-C414CECB3F4F}"/>
                </a:ext>
              </a:extLst>
            </p:cNvPr>
            <p:cNvSpPr/>
            <p:nvPr/>
          </p:nvSpPr>
          <p:spPr>
            <a:xfrm>
              <a:off x="695400" y="1468785"/>
              <a:ext cx="789747" cy="789747"/>
            </a:xfrm>
            <a:prstGeom prst="donut">
              <a:avLst>
                <a:gd name="adj" fmla="val 9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
          <p:nvSpPr>
            <p:cNvPr id="86" name="Shape 2536">
              <a:extLst>
                <a:ext uri="{FF2B5EF4-FFF2-40B4-BE49-F238E27FC236}">
                  <a16:creationId xmlns:a16="http://schemas.microsoft.com/office/drawing/2014/main" id="{BA2EE63E-3B62-9043-81AD-D8FA833FCD45}"/>
                </a:ext>
              </a:extLst>
            </p:cNvPr>
            <p:cNvSpPr/>
            <p:nvPr/>
          </p:nvSpPr>
          <p:spPr>
            <a:xfrm>
              <a:off x="925279" y="1700808"/>
              <a:ext cx="321329" cy="321329"/>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tx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grpSp>
      <p:sp>
        <p:nvSpPr>
          <p:cNvPr id="89" name="Donut 88">
            <a:extLst>
              <a:ext uri="{FF2B5EF4-FFF2-40B4-BE49-F238E27FC236}">
                <a16:creationId xmlns:a16="http://schemas.microsoft.com/office/drawing/2014/main" id="{EEDEE401-4A1C-044C-9556-01244838D9C2}"/>
              </a:ext>
            </a:extLst>
          </p:cNvPr>
          <p:cNvSpPr/>
          <p:nvPr/>
        </p:nvSpPr>
        <p:spPr>
          <a:xfrm>
            <a:off x="572906" y="3398588"/>
            <a:ext cx="789747" cy="789747"/>
          </a:xfrm>
          <a:prstGeom prst="donut">
            <a:avLst>
              <a:gd name="adj" fmla="val 9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
        <p:nvSpPr>
          <p:cNvPr id="91" name="Shape 2646">
            <a:extLst>
              <a:ext uri="{FF2B5EF4-FFF2-40B4-BE49-F238E27FC236}">
                <a16:creationId xmlns:a16="http://schemas.microsoft.com/office/drawing/2014/main" id="{FCB088B9-E57E-ED4C-BD74-55E7EA04ECD8}"/>
              </a:ext>
            </a:extLst>
          </p:cNvPr>
          <p:cNvSpPr/>
          <p:nvPr/>
        </p:nvSpPr>
        <p:spPr>
          <a:xfrm>
            <a:off x="796699" y="3642201"/>
            <a:ext cx="322982" cy="322982"/>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92" name="Shape 2778">
            <a:extLst>
              <a:ext uri="{FF2B5EF4-FFF2-40B4-BE49-F238E27FC236}">
                <a16:creationId xmlns:a16="http://schemas.microsoft.com/office/drawing/2014/main" id="{6C31DCD3-AE92-6D47-AAED-352325BAB78D}"/>
              </a:ext>
            </a:extLst>
          </p:cNvPr>
          <p:cNvSpPr/>
          <p:nvPr/>
        </p:nvSpPr>
        <p:spPr>
          <a:xfrm>
            <a:off x="763461" y="4856255"/>
            <a:ext cx="403213" cy="403213"/>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93" name="Donut 92">
            <a:extLst>
              <a:ext uri="{FF2B5EF4-FFF2-40B4-BE49-F238E27FC236}">
                <a16:creationId xmlns:a16="http://schemas.microsoft.com/office/drawing/2014/main" id="{2CB75FC3-15D6-4642-9230-A09B7C176568}"/>
              </a:ext>
            </a:extLst>
          </p:cNvPr>
          <p:cNvSpPr/>
          <p:nvPr/>
        </p:nvSpPr>
        <p:spPr>
          <a:xfrm>
            <a:off x="570195" y="4662989"/>
            <a:ext cx="789747" cy="789747"/>
          </a:xfrm>
          <a:prstGeom prst="donut">
            <a:avLst>
              <a:gd name="adj" fmla="val 9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
        <p:nvSpPr>
          <p:cNvPr id="95" name="Shape 2775">
            <a:extLst>
              <a:ext uri="{FF2B5EF4-FFF2-40B4-BE49-F238E27FC236}">
                <a16:creationId xmlns:a16="http://schemas.microsoft.com/office/drawing/2014/main" id="{48CCAF57-E590-FA41-8C70-32D3185BB4E2}"/>
              </a:ext>
            </a:extLst>
          </p:cNvPr>
          <p:cNvSpPr/>
          <p:nvPr/>
        </p:nvSpPr>
        <p:spPr>
          <a:xfrm>
            <a:off x="743932" y="6013950"/>
            <a:ext cx="428516" cy="311648"/>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tx1"/>
          </a:solidFill>
          <a:ln w="12700">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96" name="Donut 95">
            <a:extLst>
              <a:ext uri="{FF2B5EF4-FFF2-40B4-BE49-F238E27FC236}">
                <a16:creationId xmlns:a16="http://schemas.microsoft.com/office/drawing/2014/main" id="{71E6E017-2ACF-4242-BA27-908A174BFC37}"/>
              </a:ext>
            </a:extLst>
          </p:cNvPr>
          <p:cNvSpPr/>
          <p:nvPr/>
        </p:nvSpPr>
        <p:spPr>
          <a:xfrm>
            <a:off x="570195" y="5774901"/>
            <a:ext cx="789747" cy="789747"/>
          </a:xfrm>
          <a:prstGeom prst="donut">
            <a:avLst>
              <a:gd name="adj" fmla="val 9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
        <p:nvSpPr>
          <p:cNvPr id="8" name="Slide Number Placeholder 7">
            <a:extLst>
              <a:ext uri="{FF2B5EF4-FFF2-40B4-BE49-F238E27FC236}">
                <a16:creationId xmlns:a16="http://schemas.microsoft.com/office/drawing/2014/main" id="{87B3AA08-9D29-C74B-9D6E-92E189AEAA32}"/>
              </a:ext>
            </a:extLst>
          </p:cNvPr>
          <p:cNvSpPr>
            <a:spLocks noGrp="1"/>
          </p:cNvSpPr>
          <p:nvPr>
            <p:ph type="sldNum" sz="quarter" idx="4"/>
          </p:nvPr>
        </p:nvSpPr>
        <p:spPr/>
        <p:txBody>
          <a:bodyPr/>
          <a:lstStyle/>
          <a:p>
            <a:fld id="{B10D5614-B734-4280-8F57-1D4947433C97}" type="slidenum">
              <a:rPr lang="en-US" smtClean="0"/>
              <a:pPr/>
              <a:t>2</a:t>
            </a:fld>
            <a:endParaRPr lang="en-US"/>
          </a:p>
        </p:txBody>
      </p:sp>
    </p:spTree>
    <p:extLst>
      <p:ext uri="{BB962C8B-B14F-4D97-AF65-F5344CB8AC3E}">
        <p14:creationId xmlns:p14="http://schemas.microsoft.com/office/powerpoint/2010/main" val="225184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0C3E0-7575-4241-9438-B551BD7F7D16}"/>
              </a:ext>
            </a:extLst>
          </p:cNvPr>
          <p:cNvSpPr>
            <a:spLocks noGrp="1"/>
          </p:cNvSpPr>
          <p:nvPr>
            <p:ph type="title"/>
          </p:nvPr>
        </p:nvSpPr>
        <p:spPr/>
        <p:txBody>
          <a:bodyPr/>
          <a:lstStyle/>
          <a:p>
            <a:pPr>
              <a:defRPr/>
            </a:pPr>
            <a:r>
              <a:rPr lang="en-US" dirty="0"/>
              <a:t>Tips</a:t>
            </a:r>
          </a:p>
        </p:txBody>
      </p:sp>
      <p:sp>
        <p:nvSpPr>
          <p:cNvPr id="27651" name="Content Placeholder 2">
            <a:extLst>
              <a:ext uri="{FF2B5EF4-FFF2-40B4-BE49-F238E27FC236}">
                <a16:creationId xmlns:a16="http://schemas.microsoft.com/office/drawing/2014/main" id="{16E3C7F0-6E32-214F-8B4D-CC875E6796A1}"/>
              </a:ext>
            </a:extLst>
          </p:cNvPr>
          <p:cNvSpPr>
            <a:spLocks noGrp="1"/>
          </p:cNvSpPr>
          <p:nvPr>
            <p:ph idx="4294967295"/>
          </p:nvPr>
        </p:nvSpPr>
        <p:spPr>
          <a:xfrm>
            <a:off x="695400" y="1600200"/>
            <a:ext cx="10657184" cy="4525963"/>
          </a:xfrm>
        </p:spPr>
        <p:txBody>
          <a:bodyPr>
            <a:normAutofit/>
          </a:bodyPr>
          <a:lstStyle/>
          <a:p>
            <a:pPr marL="534988" indent="-534988">
              <a:spcBef>
                <a:spcPts val="0"/>
              </a:spcBef>
              <a:spcAft>
                <a:spcPts val="1200"/>
              </a:spcAft>
              <a:buClr>
                <a:schemeClr val="accent2"/>
              </a:buClr>
              <a:buSzPct val="200000"/>
              <a:buFont typeface="Courier New" panose="02070309020205020404" pitchFamily="49" charset="0"/>
              <a:buChar char="o"/>
            </a:pPr>
            <a:r>
              <a:rPr lang="en-US" altLang="en-US" sz="2200" dirty="0" err="1">
                <a:latin typeface="Lato" panose="020F0502020204030203" pitchFamily="34" charset="0"/>
                <a:cs typeface="Lato" panose="020F0502020204030203" pitchFamily="34" charset="0"/>
              </a:rPr>
              <a:t>Identifikasi</a:t>
            </a:r>
            <a:r>
              <a:rPr lang="en-US" altLang="en-US" sz="2200" dirty="0">
                <a:latin typeface="Lato" panose="020F0502020204030203" pitchFamily="34" charset="0"/>
                <a:cs typeface="Lato" panose="020F0502020204030203" pitchFamily="34" charset="0"/>
              </a:rPr>
              <a:t> MK: </a:t>
            </a:r>
            <a:r>
              <a:rPr lang="en-US" altLang="en-US" sz="2200" dirty="0" err="1">
                <a:latin typeface="Lato" panose="020F0502020204030203" pitchFamily="34" charset="0"/>
                <a:cs typeface="Lato" panose="020F0502020204030203" pitchFamily="34" charset="0"/>
              </a:rPr>
              <a:t>Kode</a:t>
            </a:r>
            <a:r>
              <a:rPr lang="en-US" altLang="en-US" sz="2200" dirty="0">
                <a:latin typeface="Lato" panose="020F0502020204030203" pitchFamily="34" charset="0"/>
                <a:cs typeface="Lato" panose="020F0502020204030203" pitchFamily="34" charset="0"/>
              </a:rPr>
              <a:t>, SKS, info </a:t>
            </a:r>
            <a:r>
              <a:rPr lang="en-US" altLang="en-US" sz="2200" i="1" dirty="0">
                <a:latin typeface="Lato" panose="020F0502020204030203" pitchFamily="34" charset="0"/>
                <a:cs typeface="Lato" panose="020F0502020204030203" pitchFamily="34" charset="0"/>
              </a:rPr>
              <a:t>technology compatibility</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foto</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dosen</a:t>
            </a:r>
            <a:r>
              <a:rPr lang="en-US" altLang="en-US" sz="2200" dirty="0">
                <a:latin typeface="Lato" panose="020F0502020204030203" pitchFamily="34" charset="0"/>
                <a:cs typeface="Lato" panose="020F0502020204030203" pitchFamily="34" charset="0"/>
              </a:rPr>
              <a:t>, email, hp, </a:t>
            </a:r>
            <a:r>
              <a:rPr lang="en-US" altLang="en-US" sz="2200" dirty="0" err="1">
                <a:latin typeface="Lato" panose="020F0502020204030203" pitchFamily="34" charset="0"/>
                <a:cs typeface="Lato" panose="020F0502020204030203" pitchFamily="34" charset="0"/>
              </a:rPr>
              <a:t>waktu</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belajar</a:t>
            </a:r>
            <a:r>
              <a:rPr lang="en-US" altLang="en-US" sz="2200" dirty="0">
                <a:latin typeface="Lato" panose="020F0502020204030203" pitchFamily="34" charset="0"/>
                <a:cs typeface="Lato" panose="020F0502020204030203" pitchFamily="34" charset="0"/>
              </a:rPr>
              <a:t> yang </a:t>
            </a:r>
            <a:r>
              <a:rPr lang="en-US" altLang="en-US" sz="2200" dirty="0" err="1">
                <a:latin typeface="Lato" panose="020F0502020204030203" pitchFamily="34" charset="0"/>
                <a:cs typeface="Lato" panose="020F0502020204030203" pitchFamily="34" charset="0"/>
              </a:rPr>
              <a:t>diperlukan</a:t>
            </a:r>
            <a:r>
              <a:rPr lang="en-US" altLang="en-US" sz="2200" dirty="0">
                <a:latin typeface="Lato" panose="020F0502020204030203" pitchFamily="34" charset="0"/>
                <a:cs typeface="Lato" panose="020F0502020204030203" pitchFamily="34" charset="0"/>
              </a:rPr>
              <a:t>.</a:t>
            </a:r>
          </a:p>
          <a:p>
            <a:pPr marL="534988" indent="-534988">
              <a:spcBef>
                <a:spcPts val="0"/>
              </a:spcBef>
              <a:spcAft>
                <a:spcPts val="1200"/>
              </a:spcAft>
              <a:buClr>
                <a:schemeClr val="accent2"/>
              </a:buClr>
              <a:buSzPct val="200000"/>
              <a:buFont typeface="Courier New" panose="02070309020205020404" pitchFamily="49" charset="0"/>
              <a:buChar char="o"/>
            </a:pPr>
            <a:r>
              <a:rPr lang="en-US" altLang="en-US" sz="2200" dirty="0">
                <a:latin typeface="Lato" panose="020F0502020204030203" pitchFamily="34" charset="0"/>
                <a:cs typeface="Lato" panose="020F0502020204030203" pitchFamily="34" charset="0"/>
              </a:rPr>
              <a:t>Bahasa: </a:t>
            </a:r>
            <a:r>
              <a:rPr lang="en-US" altLang="en-US" sz="2200" dirty="0" err="1">
                <a:latin typeface="Lato" panose="020F0502020204030203" pitchFamily="34" charset="0"/>
                <a:cs typeface="Lato" panose="020F0502020204030203" pitchFamily="34" charset="0"/>
              </a:rPr>
              <a:t>komunikatif</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menyapa</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mahasiswa</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bukan</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bahasa</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gaul</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tetap</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bahasa</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ilmiah</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konsistensi</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istilah</a:t>
            </a:r>
            <a:r>
              <a:rPr lang="en-US" altLang="en-US" sz="2200" dirty="0">
                <a:latin typeface="Lato" panose="020F0502020204030203" pitchFamily="34" charset="0"/>
                <a:cs typeface="Lato" panose="020F0502020204030203" pitchFamily="34" charset="0"/>
              </a:rPr>
              <a:t>.</a:t>
            </a:r>
          </a:p>
          <a:p>
            <a:pPr marL="534988" indent="-534988">
              <a:spcBef>
                <a:spcPts val="0"/>
              </a:spcBef>
              <a:spcAft>
                <a:spcPts val="1200"/>
              </a:spcAft>
              <a:buClr>
                <a:schemeClr val="accent2"/>
              </a:buClr>
              <a:buSzPct val="200000"/>
              <a:buFont typeface="Courier New" panose="02070309020205020404" pitchFamily="49" charset="0"/>
              <a:buChar char="o"/>
            </a:pPr>
            <a:r>
              <a:rPr lang="en-US" altLang="en-US" sz="2200" dirty="0">
                <a:latin typeface="Lato" panose="020F0502020204030203" pitchFamily="34" charset="0"/>
                <a:cs typeface="Lato" panose="020F0502020204030203" pitchFamily="34" charset="0"/>
              </a:rPr>
              <a:t>Gambar dan </a:t>
            </a:r>
            <a:r>
              <a:rPr lang="en-US" altLang="en-US" sz="2200" dirty="0" err="1">
                <a:latin typeface="Lato" panose="020F0502020204030203" pitchFamily="34" charset="0"/>
                <a:cs typeface="Lato" panose="020F0502020204030203" pitchFamily="34" charset="0"/>
              </a:rPr>
              <a:t>sumber</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belajar</a:t>
            </a:r>
            <a:r>
              <a:rPr lang="en-US" altLang="en-US" sz="2200" dirty="0">
                <a:latin typeface="Lato" panose="020F0502020204030203" pitchFamily="34" charset="0"/>
                <a:cs typeface="Lato" panose="020F0502020204030203" pitchFamily="34" charset="0"/>
              </a:rPr>
              <a:t> lain: </a:t>
            </a:r>
            <a:r>
              <a:rPr lang="en-US" altLang="en-US" sz="2200" dirty="0" err="1">
                <a:latin typeface="Lato" panose="020F0502020204030203" pitchFamily="34" charset="0"/>
                <a:cs typeface="Lato" panose="020F0502020204030203" pitchFamily="34" charset="0"/>
              </a:rPr>
              <a:t>etika</a:t>
            </a:r>
            <a:r>
              <a:rPr lang="en-US" altLang="en-US" sz="2200" dirty="0">
                <a:latin typeface="Lato" panose="020F0502020204030203" pitchFamily="34" charset="0"/>
                <a:cs typeface="Lato" panose="020F0502020204030203" pitchFamily="34" charset="0"/>
              </a:rPr>
              <a:t> </a:t>
            </a:r>
            <a:r>
              <a:rPr lang="en-US" altLang="en-US" sz="2200" i="1" dirty="0">
                <a:latin typeface="Lato" panose="020F0502020204030203" pitchFamily="34" charset="0"/>
                <a:cs typeface="Lato" panose="020F0502020204030203" pitchFamily="34" charset="0"/>
              </a:rPr>
              <a:t>copyright</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dll</a:t>
            </a:r>
            <a:r>
              <a:rPr lang="en-US" altLang="en-US" sz="2200" dirty="0">
                <a:latin typeface="Lato" panose="020F0502020204030203" pitchFamily="34" charset="0"/>
                <a:cs typeface="Lato" panose="020F0502020204030203" pitchFamily="34" charset="0"/>
              </a:rPr>
              <a:t>.</a:t>
            </a:r>
          </a:p>
          <a:p>
            <a:pPr marL="534988" indent="-534988">
              <a:spcBef>
                <a:spcPts val="0"/>
              </a:spcBef>
              <a:spcAft>
                <a:spcPts val="1200"/>
              </a:spcAft>
              <a:buClr>
                <a:schemeClr val="accent2"/>
              </a:buClr>
              <a:buSzPct val="200000"/>
              <a:buFont typeface="Courier New" panose="02070309020205020404" pitchFamily="49" charset="0"/>
              <a:buChar char="o"/>
            </a:pPr>
            <a:r>
              <a:rPr lang="en-US" altLang="en-US" sz="2200" dirty="0">
                <a:latin typeface="Lato" panose="020F0502020204030203" pitchFamily="34" charset="0"/>
                <a:cs typeface="Lato" panose="020F0502020204030203" pitchFamily="34" charset="0"/>
              </a:rPr>
              <a:t>Video: </a:t>
            </a:r>
            <a:r>
              <a:rPr lang="en-US" altLang="en-US" sz="2200" i="1" dirty="0">
                <a:latin typeface="Lato" panose="020F0502020204030203" pitchFamily="34" charset="0"/>
                <a:cs typeface="Lato" panose="020F0502020204030203" pitchFamily="34" charset="0"/>
              </a:rPr>
              <a:t>talking head </a:t>
            </a:r>
            <a:r>
              <a:rPr lang="en-US" altLang="en-US" sz="2200" dirty="0" err="1">
                <a:latin typeface="Lato" panose="020F0502020204030203" pitchFamily="34" charset="0"/>
                <a:cs typeface="Lato" panose="020F0502020204030203" pitchFamily="34" charset="0"/>
              </a:rPr>
              <a:t>harus</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melihat</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mahasiswa</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tidak</a:t>
            </a:r>
            <a:r>
              <a:rPr lang="en-US" altLang="en-US" sz="2200" dirty="0">
                <a:latin typeface="Lato" panose="020F0502020204030203" pitchFamily="34" charset="0"/>
                <a:cs typeface="Lato" panose="020F0502020204030203" pitchFamily="34" charset="0"/>
              </a:rPr>
              <a:t> </a:t>
            </a:r>
            <a:r>
              <a:rPr lang="en-US" altLang="en-US" sz="2200" i="1" dirty="0">
                <a:latin typeface="Lato" panose="020F0502020204030203" pitchFamily="34" charset="0"/>
                <a:cs typeface="Lato" panose="020F0502020204030203" pitchFamily="34" charset="0"/>
              </a:rPr>
              <a:t>stiff neck</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dll</a:t>
            </a:r>
            <a:r>
              <a:rPr lang="en-US" altLang="en-US" sz="2200" dirty="0">
                <a:latin typeface="Lato" panose="020F0502020204030203" pitchFamily="34" charset="0"/>
                <a:cs typeface="Lato" panose="020F0502020204030203" pitchFamily="34" charset="0"/>
              </a:rPr>
              <a:t>.</a:t>
            </a:r>
          </a:p>
          <a:p>
            <a:pPr marL="534988" indent="-534988">
              <a:spcBef>
                <a:spcPts val="0"/>
              </a:spcBef>
              <a:spcAft>
                <a:spcPts val="1200"/>
              </a:spcAft>
              <a:buClr>
                <a:schemeClr val="accent2"/>
              </a:buClr>
              <a:buSzPct val="200000"/>
              <a:buFont typeface="Courier New" panose="02070309020205020404" pitchFamily="49" charset="0"/>
              <a:buChar char="o"/>
            </a:pPr>
            <a:r>
              <a:rPr lang="en-US" altLang="en-US" sz="2200" dirty="0" err="1">
                <a:latin typeface="Lato" panose="020F0502020204030203" pitchFamily="34" charset="0"/>
                <a:cs typeface="Lato" panose="020F0502020204030203" pitchFamily="34" charset="0"/>
              </a:rPr>
              <a:t>Bahan</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tidak</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hanya</a:t>
            </a:r>
            <a:r>
              <a:rPr lang="en-US" altLang="en-US" sz="2200" dirty="0">
                <a:latin typeface="Lato" panose="020F0502020204030203" pitchFamily="34" charset="0"/>
                <a:cs typeface="Lato" panose="020F0502020204030203" pitchFamily="34" charset="0"/>
              </a:rPr>
              <a:t> pdf </a:t>
            </a:r>
            <a:r>
              <a:rPr lang="en-US" altLang="en-US" sz="2200" dirty="0" err="1">
                <a:latin typeface="Lato" panose="020F0502020204030203" pitchFamily="34" charset="0"/>
                <a:cs typeface="Lato" panose="020F0502020204030203" pitchFamily="34" charset="0"/>
              </a:rPr>
              <a:t>atau</a:t>
            </a:r>
            <a:r>
              <a:rPr lang="en-US" altLang="en-US" sz="2200" dirty="0">
                <a:latin typeface="Lato" panose="020F0502020204030203" pitchFamily="34" charset="0"/>
                <a:cs typeface="Lato" panose="020F0502020204030203" pitchFamily="34" charset="0"/>
              </a:rPr>
              <a:t> ppt </a:t>
            </a:r>
            <a:r>
              <a:rPr lang="en-US" altLang="en-US" sz="2200" dirty="0" err="1">
                <a:latin typeface="Lato" panose="020F0502020204030203" pitchFamily="34" charset="0"/>
                <a:cs typeface="Lato" panose="020F0502020204030203" pitchFamily="34" charset="0"/>
              </a:rPr>
              <a:t>saja</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harus</a:t>
            </a:r>
            <a:r>
              <a:rPr lang="en-US" altLang="en-US" sz="2200" dirty="0">
                <a:latin typeface="Lato" panose="020F0502020204030203" pitchFamily="34" charset="0"/>
                <a:cs typeface="Lato" panose="020F0502020204030203" pitchFamily="34" charset="0"/>
              </a:rPr>
              <a:t> multimedia, </a:t>
            </a:r>
            <a:r>
              <a:rPr lang="en-US" altLang="en-US" sz="2200" dirty="0" err="1">
                <a:latin typeface="Lato" panose="020F0502020204030203" pitchFamily="34" charset="0"/>
                <a:cs typeface="Lato" panose="020F0502020204030203" pitchFamily="34" charset="0"/>
              </a:rPr>
              <a:t>harus</a:t>
            </a:r>
            <a:r>
              <a:rPr lang="en-US" altLang="en-US" sz="2200" dirty="0">
                <a:latin typeface="Lato" panose="020F0502020204030203" pitchFamily="34" charset="0"/>
                <a:cs typeface="Lato" panose="020F0502020204030203" pitchFamily="34" charset="0"/>
              </a:rPr>
              <a:t> link </a:t>
            </a:r>
            <a:r>
              <a:rPr lang="en-US" altLang="en-US" sz="2200" dirty="0" err="1">
                <a:latin typeface="Lato" panose="020F0502020204030203" pitchFamily="34" charset="0"/>
                <a:cs typeface="Lato" panose="020F0502020204030203" pitchFamily="34" charset="0"/>
              </a:rPr>
              <a:t>ke</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sumber</a:t>
            </a:r>
            <a:r>
              <a:rPr lang="en-US" altLang="en-US" sz="2200" dirty="0">
                <a:latin typeface="Lato" panose="020F0502020204030203" pitchFamily="34" charset="0"/>
                <a:cs typeface="Lato" panose="020F0502020204030203" pitchFamily="34" charset="0"/>
              </a:rPr>
              <a:t> lain. </a:t>
            </a:r>
          </a:p>
          <a:p>
            <a:pPr marL="534988" indent="-534988">
              <a:spcBef>
                <a:spcPts val="0"/>
              </a:spcBef>
              <a:spcAft>
                <a:spcPts val="1200"/>
              </a:spcAft>
              <a:buClr>
                <a:schemeClr val="accent2"/>
              </a:buClr>
              <a:buSzPct val="200000"/>
              <a:buFont typeface="Courier New" panose="02070309020205020404" pitchFamily="49" charset="0"/>
              <a:buChar char="o"/>
            </a:pPr>
            <a:r>
              <a:rPr lang="en-US" altLang="en-US" sz="2200" dirty="0" err="1">
                <a:latin typeface="Lato" panose="020F0502020204030203" pitchFamily="34" charset="0"/>
                <a:cs typeface="Lato" panose="020F0502020204030203" pitchFamily="34" charset="0"/>
              </a:rPr>
              <a:t>Interaksi</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difokuskan</a:t>
            </a:r>
            <a:r>
              <a:rPr lang="en-US" altLang="en-US" sz="2200" dirty="0">
                <a:latin typeface="Lato" panose="020F0502020204030203" pitchFamily="34" charset="0"/>
                <a:cs typeface="Lato" panose="020F0502020204030203" pitchFamily="34" charset="0"/>
              </a:rPr>
              <a:t> pada </a:t>
            </a:r>
            <a:r>
              <a:rPr lang="en-US" altLang="en-US" sz="2200" dirty="0" err="1">
                <a:latin typeface="Lato" panose="020F0502020204030203" pitchFamily="34" charset="0"/>
                <a:cs typeface="Lato" panose="020F0502020204030203" pitchFamily="34" charset="0"/>
              </a:rPr>
              <a:t>keterampilan</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produktif</a:t>
            </a:r>
            <a:r>
              <a:rPr lang="en-US" altLang="en-US" sz="2200" dirty="0">
                <a:latin typeface="Lato" panose="020F0502020204030203" pitchFamily="34" charset="0"/>
                <a:cs typeface="Lato" panose="020F0502020204030203" pitchFamily="34" charset="0"/>
              </a:rPr>
              <a:t>/ </a:t>
            </a:r>
            <a:r>
              <a:rPr lang="en-US" altLang="en-US" sz="2200" dirty="0" err="1">
                <a:latin typeface="Lato" panose="020F0502020204030203" pitchFamily="34" charset="0"/>
                <a:cs typeface="Lato" panose="020F0502020204030203" pitchFamily="34" charset="0"/>
              </a:rPr>
              <a:t>responsif</a:t>
            </a:r>
            <a:r>
              <a:rPr lang="en-US" altLang="en-US" sz="2200" dirty="0">
                <a:latin typeface="Lato" panose="020F0502020204030203" pitchFamily="34" charset="0"/>
                <a:cs typeface="Lato" panose="020F0502020204030203" pitchFamily="34" charset="0"/>
              </a:rPr>
              <a:t> (</a:t>
            </a:r>
            <a:r>
              <a:rPr lang="en-US" altLang="en-US" sz="2200" i="1" dirty="0">
                <a:latin typeface="Lato" panose="020F0502020204030203" pitchFamily="34" charset="0"/>
                <a:cs typeface="Lato" panose="020F0502020204030203" pitchFamily="34" charset="0"/>
              </a:rPr>
              <a:t>response, manipulation, co-construction</a:t>
            </a:r>
            <a:r>
              <a:rPr lang="en-US" altLang="en-US" sz="2200" dirty="0">
                <a:latin typeface="Lato" panose="020F0502020204030203" pitchFamily="34" charset="0"/>
                <a:cs typeface="Lato" panose="020F0502020204030203" pitchFamily="34" charset="0"/>
              </a:rPr>
              <a:t>).</a:t>
            </a:r>
          </a:p>
        </p:txBody>
      </p:sp>
      <p:sp>
        <p:nvSpPr>
          <p:cNvPr id="3" name="Slide Number Placeholder 2">
            <a:extLst>
              <a:ext uri="{FF2B5EF4-FFF2-40B4-BE49-F238E27FC236}">
                <a16:creationId xmlns:a16="http://schemas.microsoft.com/office/drawing/2014/main" id="{92C322BB-D5EA-1F4C-ABBF-0059F04D5BF4}"/>
              </a:ext>
            </a:extLst>
          </p:cNvPr>
          <p:cNvSpPr>
            <a:spLocks noGrp="1"/>
          </p:cNvSpPr>
          <p:nvPr>
            <p:ph type="sldNum" sz="quarter" idx="4"/>
          </p:nvPr>
        </p:nvSpPr>
        <p:spPr/>
        <p:txBody>
          <a:bodyPr/>
          <a:lstStyle/>
          <a:p>
            <a:fld id="{B10D5614-B734-4280-8F57-1D4947433C97}" type="slidenum">
              <a:rPr lang="en-US" smtClean="0"/>
              <a:pPr/>
              <a:t>20</a:t>
            </a:fld>
            <a:endParaRPr lang="en-US"/>
          </a:p>
        </p:txBody>
      </p:sp>
    </p:spTree>
    <p:extLst>
      <p:ext uri="{BB962C8B-B14F-4D97-AF65-F5344CB8AC3E}">
        <p14:creationId xmlns:p14="http://schemas.microsoft.com/office/powerpoint/2010/main" val="3466012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2637019"/>
            <a:ext cx="6855336" cy="1239192"/>
          </a:xfrm>
        </p:spPr>
        <p:txBody>
          <a:bodyPr>
            <a:normAutofit/>
          </a:bodyPr>
          <a:lstStyle/>
          <a:p>
            <a:pPr algn="r"/>
            <a:r>
              <a:rPr lang="id-ID" sz="4800" b="1" dirty="0"/>
              <a:t>Terima Kasih</a:t>
            </a:r>
            <a:endParaRPr lang="id-ID" sz="5867" b="1" dirty="0"/>
          </a:p>
        </p:txBody>
      </p:sp>
      <p:sp>
        <p:nvSpPr>
          <p:cNvPr id="4" name="Slide Number Placeholder 3">
            <a:extLst>
              <a:ext uri="{FF2B5EF4-FFF2-40B4-BE49-F238E27FC236}">
                <a16:creationId xmlns:a16="http://schemas.microsoft.com/office/drawing/2014/main" id="{2A536CD1-ABA4-4C42-A9F2-F7DF3155F15B}"/>
              </a:ext>
            </a:extLst>
          </p:cNvPr>
          <p:cNvSpPr>
            <a:spLocks noGrp="1"/>
          </p:cNvSpPr>
          <p:nvPr>
            <p:ph type="sldNum" sz="quarter" idx="4"/>
          </p:nvPr>
        </p:nvSpPr>
        <p:spPr/>
        <p:txBody>
          <a:bodyPr/>
          <a:lstStyle/>
          <a:p>
            <a:fld id="{B10D5614-B734-4280-8F57-1D4947433C97}" type="slidenum">
              <a:rPr lang="en-US">
                <a:latin typeface="Calibri"/>
              </a:rPr>
              <a:pPr/>
              <a:t>21</a:t>
            </a:fld>
            <a:endParaRPr lang="en-US">
              <a:latin typeface="Calibri"/>
            </a:endParaRPr>
          </a:p>
        </p:txBody>
      </p:sp>
      <p:sp>
        <p:nvSpPr>
          <p:cNvPr id="2" name="TextBox 1">
            <a:extLst>
              <a:ext uri="{FF2B5EF4-FFF2-40B4-BE49-F238E27FC236}">
                <a16:creationId xmlns:a16="http://schemas.microsoft.com/office/drawing/2014/main" id="{A82F261C-5BAE-2347-BE01-768B87148110}"/>
              </a:ext>
            </a:extLst>
          </p:cNvPr>
          <p:cNvSpPr txBox="1"/>
          <p:nvPr/>
        </p:nvSpPr>
        <p:spPr>
          <a:xfrm>
            <a:off x="0" y="3512777"/>
            <a:ext cx="6855336" cy="400110"/>
          </a:xfrm>
          <a:prstGeom prst="rect">
            <a:avLst/>
          </a:prstGeom>
          <a:noFill/>
        </p:spPr>
        <p:txBody>
          <a:bodyPr wrap="square" rtlCol="0">
            <a:spAutoFit/>
          </a:bodyPr>
          <a:lstStyle/>
          <a:p>
            <a:pPr algn="r"/>
            <a:r>
              <a:rPr lang="en-US" sz="2000">
                <a:latin typeface="Calibri Light" panose="020F0502020204030204" pitchFamily="34" charset="0"/>
                <a:cs typeface="Calibri Light" panose="020F0502020204030204" pitchFamily="34" charset="0"/>
              </a:rPr>
              <a:t>http://belmawa.ristekdikti.go.id/</a:t>
            </a:r>
            <a:endParaRPr sz="2000">
              <a:latin typeface="Calibri Light" panose="020F0502020204030204" pitchFamily="34" charset="0"/>
              <a:cs typeface="Calibri Light" panose="020F0502020204030204" pitchFamily="34" charset="0"/>
            </a:endParaRPr>
          </a:p>
        </p:txBody>
      </p:sp>
    </p:spTree>
    <p:extLst>
      <p:ext uri="{BB962C8B-B14F-4D97-AF65-F5344CB8AC3E}">
        <p14:creationId xmlns:p14="http://schemas.microsoft.com/office/powerpoint/2010/main" val="2903465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7">
            <a:extLst>
              <a:ext uri="{FF2B5EF4-FFF2-40B4-BE49-F238E27FC236}">
                <a16:creationId xmlns:a16="http://schemas.microsoft.com/office/drawing/2014/main" id="{01E0EE6A-831C-ED4A-B1E2-790B19590933}"/>
              </a:ext>
            </a:extLst>
          </p:cNvPr>
          <p:cNvSpPr/>
          <p:nvPr/>
        </p:nvSpPr>
        <p:spPr>
          <a:xfrm>
            <a:off x="479376" y="0"/>
            <a:ext cx="3400751" cy="5805264"/>
          </a:xfrm>
          <a:prstGeom prst="round2SameRect">
            <a:avLst>
              <a:gd name="adj1" fmla="val 0"/>
              <a:gd name="adj2" fmla="val 219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315" name="Content Placeholder 3">
            <a:extLst>
              <a:ext uri="{FF2B5EF4-FFF2-40B4-BE49-F238E27FC236}">
                <a16:creationId xmlns:a16="http://schemas.microsoft.com/office/drawing/2014/main" id="{44EFF725-AE9E-A645-83F9-0DB65CA7F9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96439">
            <a:off x="4796728" y="2148700"/>
            <a:ext cx="2523208" cy="381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khan-logo-vertical-transparent.png">
            <a:extLst>
              <a:ext uri="{FF2B5EF4-FFF2-40B4-BE49-F238E27FC236}">
                <a16:creationId xmlns:a16="http://schemas.microsoft.com/office/drawing/2014/main" id="{C62C11A6-BC72-4644-B1B0-2A3E55710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472" y="2131312"/>
            <a:ext cx="14954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a:extLst>
              <a:ext uri="{FF2B5EF4-FFF2-40B4-BE49-F238E27FC236}">
                <a16:creationId xmlns:a16="http://schemas.microsoft.com/office/drawing/2014/main" id="{501C1C2C-6E32-DF42-9944-98B0D9DFB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737" r="16219"/>
          <a:stretch>
            <a:fillRect/>
          </a:stretch>
        </p:blipFill>
        <p:spPr bwMode="auto">
          <a:xfrm>
            <a:off x="9287545" y="1957639"/>
            <a:ext cx="2300287"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9">
            <a:extLst>
              <a:ext uri="{FF2B5EF4-FFF2-40B4-BE49-F238E27FC236}">
                <a16:creationId xmlns:a16="http://schemas.microsoft.com/office/drawing/2014/main" id="{D876E98A-948F-1D45-A9E3-E27A1570BCC0}"/>
              </a:ext>
            </a:extLst>
          </p:cNvPr>
          <p:cNvSpPr txBox="1">
            <a:spLocks noChangeArrowheads="1"/>
          </p:cNvSpPr>
          <p:nvPr/>
        </p:nvSpPr>
        <p:spPr bwMode="auto">
          <a:xfrm>
            <a:off x="614151" y="2952715"/>
            <a:ext cx="3155276"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07988" indent="-407988">
              <a:spcAft>
                <a:spcPts val="1200"/>
              </a:spcAft>
              <a:buClr>
                <a:schemeClr val="accent2"/>
              </a:buClr>
              <a:buSzPct val="200000"/>
              <a:buFont typeface="Courier New" panose="02070309020205020404" pitchFamily="49" charset="0"/>
              <a:buChar char="o"/>
            </a:pPr>
            <a:r>
              <a:rPr lang="en-US" altLang="en-US" sz="2200" b="1">
                <a:solidFill>
                  <a:schemeClr val="bg1"/>
                </a:solidFill>
                <a:latin typeface="Lato" panose="020F0502020204030203" pitchFamily="34" charset="0"/>
                <a:ea typeface="Lato" panose="020F0502020204030203" pitchFamily="34" charset="0"/>
                <a:cs typeface="Lato" panose="020F0502020204030203" pitchFamily="34" charset="0"/>
              </a:rPr>
              <a:t>i-tunes University</a:t>
            </a:r>
          </a:p>
          <a:p>
            <a:pPr marL="407988" indent="-407988">
              <a:spcAft>
                <a:spcPts val="1200"/>
              </a:spcAft>
              <a:buClr>
                <a:schemeClr val="accent2"/>
              </a:buClr>
              <a:buSzPct val="200000"/>
              <a:buFont typeface="Courier New" panose="02070309020205020404" pitchFamily="49" charset="0"/>
              <a:buChar char="o"/>
            </a:pPr>
            <a:r>
              <a:rPr lang="en-US" altLang="en-US" sz="2200" b="1">
                <a:solidFill>
                  <a:schemeClr val="bg1"/>
                </a:solidFill>
                <a:latin typeface="Lato" panose="020F0502020204030203" pitchFamily="34" charset="0"/>
                <a:ea typeface="Lato" panose="020F0502020204030203" pitchFamily="34" charset="0"/>
                <a:cs typeface="Lato" panose="020F0502020204030203" pitchFamily="34" charset="0"/>
              </a:rPr>
              <a:t>OER University</a:t>
            </a:r>
          </a:p>
          <a:p>
            <a:pPr marL="407988" indent="-407988">
              <a:spcAft>
                <a:spcPts val="1200"/>
              </a:spcAft>
              <a:buClr>
                <a:schemeClr val="accent2"/>
              </a:buClr>
              <a:buSzPct val="200000"/>
              <a:buFont typeface="Courier New" panose="02070309020205020404" pitchFamily="49" charset="0"/>
              <a:buChar char="o"/>
            </a:pPr>
            <a:r>
              <a:rPr lang="en-US" altLang="en-US" sz="2200" b="1">
                <a:solidFill>
                  <a:schemeClr val="bg1"/>
                </a:solidFill>
                <a:latin typeface="Lato" panose="020F0502020204030203" pitchFamily="34" charset="0"/>
                <a:ea typeface="Lato" panose="020F0502020204030203" pitchFamily="34" charset="0"/>
                <a:cs typeface="Lato" panose="020F0502020204030203" pitchFamily="34" charset="0"/>
              </a:rPr>
              <a:t>Coursera</a:t>
            </a:r>
          </a:p>
          <a:p>
            <a:pPr marL="407988" indent="-407988">
              <a:spcAft>
                <a:spcPts val="1200"/>
              </a:spcAft>
              <a:buClr>
                <a:schemeClr val="accent2"/>
              </a:buClr>
              <a:buSzPct val="200000"/>
              <a:buFont typeface="Courier New" panose="02070309020205020404" pitchFamily="49" charset="0"/>
              <a:buChar char="o"/>
            </a:pPr>
            <a:r>
              <a:rPr lang="en-US" altLang="en-US" sz="2200" b="1">
                <a:solidFill>
                  <a:schemeClr val="bg1"/>
                </a:solidFill>
                <a:latin typeface="Lato" panose="020F0502020204030203" pitchFamily="34" charset="0"/>
                <a:ea typeface="Lato" panose="020F0502020204030203" pitchFamily="34" charset="0"/>
                <a:cs typeface="Lato" panose="020F0502020204030203" pitchFamily="34" charset="0"/>
              </a:rPr>
              <a:t>Udacity</a:t>
            </a:r>
          </a:p>
          <a:p>
            <a:pPr marL="407988" indent="-407988">
              <a:spcAft>
                <a:spcPts val="1200"/>
              </a:spcAft>
              <a:buClr>
                <a:schemeClr val="accent2"/>
              </a:buClr>
              <a:buSzPct val="200000"/>
              <a:buFont typeface="Courier New" panose="02070309020205020404" pitchFamily="49" charset="0"/>
              <a:buChar char="o"/>
            </a:pPr>
            <a:r>
              <a:rPr lang="en-US" altLang="en-US" sz="2200" b="1">
                <a:solidFill>
                  <a:schemeClr val="bg1"/>
                </a:solidFill>
                <a:latin typeface="Lato" panose="020F0502020204030203" pitchFamily="34" charset="0"/>
                <a:ea typeface="Lato" panose="020F0502020204030203" pitchFamily="34" charset="0"/>
                <a:cs typeface="Lato" panose="020F0502020204030203" pitchFamily="34" charset="0"/>
              </a:rPr>
              <a:t>EdX</a:t>
            </a:r>
          </a:p>
        </p:txBody>
      </p:sp>
      <p:sp>
        <p:nvSpPr>
          <p:cNvPr id="11" name="TextBox 10">
            <a:extLst>
              <a:ext uri="{FF2B5EF4-FFF2-40B4-BE49-F238E27FC236}">
                <a16:creationId xmlns:a16="http://schemas.microsoft.com/office/drawing/2014/main" id="{56F5C047-1360-0F4C-B3A1-921DFFC4C820}"/>
              </a:ext>
            </a:extLst>
          </p:cNvPr>
          <p:cNvSpPr txBox="1"/>
          <p:nvPr/>
        </p:nvSpPr>
        <p:spPr>
          <a:xfrm>
            <a:off x="583667" y="1368109"/>
            <a:ext cx="3065975" cy="492406"/>
          </a:xfrm>
          <a:prstGeom prst="rect">
            <a:avLst/>
          </a:prstGeom>
          <a:noFill/>
        </p:spPr>
        <p:txBody>
          <a:bodyPr wrap="square" lIns="182843" tIns="91422" rIns="182843" bIns="91422" rtlCol="0">
            <a:spAutoFit/>
          </a:bodyPr>
          <a:lstStyle/>
          <a:p>
            <a:pPr algn="ctr"/>
            <a:r>
              <a:rPr lang="en-US" sz="2000" b="1" dirty="0">
                <a:solidFill>
                  <a:schemeClr val="bg1"/>
                </a:solidFill>
                <a:latin typeface="Lato Light"/>
                <a:ea typeface="Open Sans Light" panose="020B0306030504020204" pitchFamily="34" charset="0"/>
                <a:cs typeface="Lato Light"/>
              </a:rPr>
              <a:t>Belajar adalah terbuka</a:t>
            </a:r>
            <a:endParaRPr lang="en-US" sz="2000" dirty="0">
              <a:solidFill>
                <a:schemeClr val="bg1"/>
              </a:solidFill>
              <a:latin typeface="Lato Light"/>
              <a:ea typeface="Open Sans Light" panose="020B0306030504020204" pitchFamily="34" charset="0"/>
              <a:cs typeface="Lato Light"/>
            </a:endParaRPr>
          </a:p>
        </p:txBody>
      </p:sp>
      <p:sp>
        <p:nvSpPr>
          <p:cNvPr id="12" name="TextBox 11">
            <a:extLst>
              <a:ext uri="{FF2B5EF4-FFF2-40B4-BE49-F238E27FC236}">
                <a16:creationId xmlns:a16="http://schemas.microsoft.com/office/drawing/2014/main" id="{5BDECAEA-CDBE-7840-8C19-39D5867A489E}"/>
              </a:ext>
            </a:extLst>
          </p:cNvPr>
          <p:cNvSpPr txBox="1"/>
          <p:nvPr/>
        </p:nvSpPr>
        <p:spPr>
          <a:xfrm>
            <a:off x="614151" y="974322"/>
            <a:ext cx="3155276" cy="615517"/>
          </a:xfrm>
          <a:prstGeom prst="rect">
            <a:avLst/>
          </a:prstGeom>
          <a:noFill/>
        </p:spPr>
        <p:txBody>
          <a:bodyPr wrap="none" lIns="182843" tIns="91422" rIns="182843" bIns="91422" rtlCol="0">
            <a:spAutoFit/>
          </a:bodyPr>
          <a:lstStyle/>
          <a:p>
            <a:pPr algn="ctr"/>
            <a:r>
              <a:rPr lang="id-ID" sz="2800"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Learning is </a:t>
            </a:r>
            <a:r>
              <a:rPr lang="id-ID" sz="2800" b="1" dirty="0">
                <a:solidFill>
                  <a:schemeClr val="accent3"/>
                </a:solidFill>
                <a:latin typeface="Lato Semibold" panose="020F0502020204030203" pitchFamily="34" charset="0"/>
                <a:ea typeface="Lato Semibold" panose="020F0502020204030203" pitchFamily="34" charset="0"/>
                <a:cs typeface="Lato Semibold" panose="020F0502020204030203" pitchFamily="34" charset="0"/>
              </a:rPr>
              <a:t>OPEN</a:t>
            </a:r>
          </a:p>
        </p:txBody>
      </p:sp>
      <p:sp>
        <p:nvSpPr>
          <p:cNvPr id="13" name="Freeform 21">
            <a:extLst>
              <a:ext uri="{FF2B5EF4-FFF2-40B4-BE49-F238E27FC236}">
                <a16:creationId xmlns:a16="http://schemas.microsoft.com/office/drawing/2014/main" id="{3438E94F-8AB9-2D4C-89C2-F8891E436252}"/>
              </a:ext>
            </a:extLst>
          </p:cNvPr>
          <p:cNvSpPr>
            <a:spLocks noChangeArrowheads="1"/>
          </p:cNvSpPr>
          <p:nvPr/>
        </p:nvSpPr>
        <p:spPr bwMode="auto">
          <a:xfrm>
            <a:off x="1745242" y="574123"/>
            <a:ext cx="746949" cy="416442"/>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2"/>
          </a:solidFill>
          <a:ln>
            <a:noFill/>
          </a:ln>
          <a:effectLst/>
        </p:spPr>
        <p:txBody>
          <a:bodyPr wrap="none" anchor="ctr"/>
          <a:lstStyle/>
          <a:p>
            <a:endParaRPr lang="en-US" sz="2000" dirty="0"/>
          </a:p>
        </p:txBody>
      </p:sp>
      <p:sp>
        <p:nvSpPr>
          <p:cNvPr id="15" name="Freeform 85">
            <a:extLst>
              <a:ext uri="{FF2B5EF4-FFF2-40B4-BE49-F238E27FC236}">
                <a16:creationId xmlns:a16="http://schemas.microsoft.com/office/drawing/2014/main" id="{D9214F83-C859-D548-AE39-4707B42420BD}"/>
              </a:ext>
            </a:extLst>
          </p:cNvPr>
          <p:cNvSpPr>
            <a:spLocks noChangeArrowheads="1"/>
          </p:cNvSpPr>
          <p:nvPr/>
        </p:nvSpPr>
        <p:spPr bwMode="auto">
          <a:xfrm>
            <a:off x="7491799" y="822240"/>
            <a:ext cx="1013008" cy="814256"/>
          </a:xfrm>
          <a:custGeom>
            <a:avLst/>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2"/>
          </a:solidFill>
          <a:ln>
            <a:noFill/>
          </a:ln>
          <a:effectLst/>
          <a:extLst>
            <a:ext uri="{91240B29-F687-4f45-9708-019B960494DF}"/>
            <a:ext uri="{AF507438-7753-43e0-B8FC-AC1667EBCBE1}"/>
          </a:extLst>
        </p:spPr>
        <p:txBody>
          <a:bodyPr wrap="none" lIns="34290" tIns="17145" rIns="34290" bIns="17145" anchor="ctr"/>
          <a:lstStyle/>
          <a:p>
            <a:pPr eaLnBrk="1" fontAlgn="auto" hangingPunct="1">
              <a:spcBef>
                <a:spcPts val="0"/>
              </a:spcBef>
              <a:spcAft>
                <a:spcPts val="0"/>
              </a:spcAft>
              <a:defRPr/>
            </a:pPr>
            <a:endParaRPr lang="en-US" dirty="0">
              <a:latin typeface="+mn-lt"/>
              <a:ea typeface="+mn-ea"/>
            </a:endParaRPr>
          </a:p>
        </p:txBody>
      </p:sp>
      <p:sp>
        <p:nvSpPr>
          <p:cNvPr id="16" name="Freeform 106">
            <a:extLst>
              <a:ext uri="{FF2B5EF4-FFF2-40B4-BE49-F238E27FC236}">
                <a16:creationId xmlns:a16="http://schemas.microsoft.com/office/drawing/2014/main" id="{64DC5108-E1DF-1345-98EB-16FBCF3F3AE0}"/>
              </a:ext>
            </a:extLst>
          </p:cNvPr>
          <p:cNvSpPr>
            <a:spLocks noChangeArrowheads="1"/>
          </p:cNvSpPr>
          <p:nvPr/>
        </p:nvSpPr>
        <p:spPr bwMode="auto">
          <a:xfrm>
            <a:off x="6280866" y="722088"/>
            <a:ext cx="908189" cy="914408"/>
          </a:xfrm>
          <a:custGeom>
            <a:avLst/>
            <a:gdLst>
              <a:gd name="T0" fmla="*/ 372 w 426"/>
              <a:gd name="T1" fmla="*/ 0 h 427"/>
              <a:gd name="T2" fmla="*/ 372 w 426"/>
              <a:gd name="T3" fmla="*/ 0 h 427"/>
              <a:gd name="T4" fmla="*/ 53 w 426"/>
              <a:gd name="T5" fmla="*/ 0 h 427"/>
              <a:gd name="T6" fmla="*/ 0 w 426"/>
              <a:gd name="T7" fmla="*/ 53 h 427"/>
              <a:gd name="T8" fmla="*/ 0 w 426"/>
              <a:gd name="T9" fmla="*/ 372 h 427"/>
              <a:gd name="T10" fmla="*/ 53 w 426"/>
              <a:gd name="T11" fmla="*/ 426 h 427"/>
              <a:gd name="T12" fmla="*/ 213 w 426"/>
              <a:gd name="T13" fmla="*/ 426 h 427"/>
              <a:gd name="T14" fmla="*/ 213 w 426"/>
              <a:gd name="T15" fmla="*/ 274 h 427"/>
              <a:gd name="T16" fmla="*/ 160 w 426"/>
              <a:gd name="T17" fmla="*/ 274 h 427"/>
              <a:gd name="T18" fmla="*/ 160 w 426"/>
              <a:gd name="T19" fmla="*/ 204 h 427"/>
              <a:gd name="T20" fmla="*/ 213 w 426"/>
              <a:gd name="T21" fmla="*/ 204 h 427"/>
              <a:gd name="T22" fmla="*/ 213 w 426"/>
              <a:gd name="T23" fmla="*/ 168 h 427"/>
              <a:gd name="T24" fmla="*/ 301 w 426"/>
              <a:gd name="T25" fmla="*/ 80 h 427"/>
              <a:gd name="T26" fmla="*/ 346 w 426"/>
              <a:gd name="T27" fmla="*/ 80 h 427"/>
              <a:gd name="T28" fmla="*/ 346 w 426"/>
              <a:gd name="T29" fmla="*/ 160 h 427"/>
              <a:gd name="T30" fmla="*/ 310 w 426"/>
              <a:gd name="T31" fmla="*/ 160 h 427"/>
              <a:gd name="T32" fmla="*/ 292 w 426"/>
              <a:gd name="T33" fmla="*/ 168 h 427"/>
              <a:gd name="T34" fmla="*/ 292 w 426"/>
              <a:gd name="T35" fmla="*/ 204 h 427"/>
              <a:gd name="T36" fmla="*/ 346 w 426"/>
              <a:gd name="T37" fmla="*/ 204 h 427"/>
              <a:gd name="T38" fmla="*/ 346 w 426"/>
              <a:gd name="T39" fmla="*/ 274 h 427"/>
              <a:gd name="T40" fmla="*/ 292 w 426"/>
              <a:gd name="T41" fmla="*/ 274 h 427"/>
              <a:gd name="T42" fmla="*/ 292 w 426"/>
              <a:gd name="T43" fmla="*/ 426 h 427"/>
              <a:gd name="T44" fmla="*/ 372 w 426"/>
              <a:gd name="T45" fmla="*/ 426 h 427"/>
              <a:gd name="T46" fmla="*/ 425 w 426"/>
              <a:gd name="T47" fmla="*/ 372 h 427"/>
              <a:gd name="T48" fmla="*/ 425 w 426"/>
              <a:gd name="T49" fmla="*/ 53 h 427"/>
              <a:gd name="T50" fmla="*/ 372 w 426"/>
              <a:gd name="T5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accent2"/>
          </a:solidFill>
          <a:ln>
            <a:noFill/>
          </a:ln>
          <a:effectLst/>
          <a:extLst>
            <a:ext uri="{91240B29-F687-4f45-9708-019B960494DF}"/>
            <a:ext uri="{AF507438-7753-43e0-B8FC-AC1667EBCBE1}"/>
          </a:extLst>
        </p:spPr>
        <p:txBody>
          <a:bodyPr wrap="none" lIns="34290" tIns="17145" rIns="34290" bIns="17145" anchor="ctr"/>
          <a:lstStyle/>
          <a:p>
            <a:pPr eaLnBrk="1" fontAlgn="auto" hangingPunct="1">
              <a:spcBef>
                <a:spcPts val="0"/>
              </a:spcBef>
              <a:spcAft>
                <a:spcPts val="0"/>
              </a:spcAft>
              <a:defRPr/>
            </a:pPr>
            <a:endParaRPr lang="en-US" dirty="0">
              <a:latin typeface="+mn-lt"/>
              <a:ea typeface="+mn-ea"/>
            </a:endParaRPr>
          </a:p>
        </p:txBody>
      </p:sp>
      <p:pic>
        <p:nvPicPr>
          <p:cNvPr id="5" name="Picture 4">
            <a:extLst>
              <a:ext uri="{FF2B5EF4-FFF2-40B4-BE49-F238E27FC236}">
                <a16:creationId xmlns:a16="http://schemas.microsoft.com/office/drawing/2014/main" id="{AC9532BF-D6C3-CE40-AF7F-14ECEFD946AE}"/>
              </a:ext>
            </a:extLst>
          </p:cNvPr>
          <p:cNvPicPr>
            <a:picLocks noChangeAspect="1"/>
          </p:cNvPicPr>
          <p:nvPr/>
        </p:nvPicPr>
        <p:blipFill>
          <a:blip r:embed="rId5">
            <a:duotone>
              <a:schemeClr val="accent2">
                <a:shade val="45000"/>
                <a:satMod val="135000"/>
              </a:schemeClr>
              <a:prstClr val="white"/>
            </a:duotone>
          </a:blip>
          <a:stretch>
            <a:fillRect/>
          </a:stretch>
        </p:blipFill>
        <p:spPr>
          <a:xfrm>
            <a:off x="8718896" y="720484"/>
            <a:ext cx="1321171" cy="916012"/>
          </a:xfrm>
          <a:prstGeom prst="rect">
            <a:avLst/>
          </a:prstGeom>
        </p:spPr>
      </p:pic>
      <p:sp>
        <p:nvSpPr>
          <p:cNvPr id="9" name="Slide Number Placeholder 8">
            <a:extLst>
              <a:ext uri="{FF2B5EF4-FFF2-40B4-BE49-F238E27FC236}">
                <a16:creationId xmlns:a16="http://schemas.microsoft.com/office/drawing/2014/main" id="{AF8C7B64-5A69-934B-B392-D9010D515026}"/>
              </a:ext>
            </a:extLst>
          </p:cNvPr>
          <p:cNvSpPr>
            <a:spLocks noGrp="1"/>
          </p:cNvSpPr>
          <p:nvPr>
            <p:ph type="sldNum" sz="quarter" idx="4"/>
          </p:nvPr>
        </p:nvSpPr>
        <p:spPr/>
        <p:txBody>
          <a:bodyPr/>
          <a:lstStyle/>
          <a:p>
            <a:fld id="{B10D5614-B734-4280-8F57-1D4947433C97}" type="slidenum">
              <a:rPr lang="en-US" smtClean="0"/>
              <a:pPr/>
              <a:t>22</a:t>
            </a:fld>
            <a:endParaRPr lang="en-US"/>
          </a:p>
        </p:txBody>
      </p:sp>
    </p:spTree>
    <p:extLst>
      <p:ext uri="{BB962C8B-B14F-4D97-AF65-F5344CB8AC3E}">
        <p14:creationId xmlns:p14="http://schemas.microsoft.com/office/powerpoint/2010/main" val="381010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a:extLst>
              <a:ext uri="{FF2B5EF4-FFF2-40B4-BE49-F238E27FC236}">
                <a16:creationId xmlns:a16="http://schemas.microsoft.com/office/drawing/2014/main" id="{2E0B3461-84C0-8C4D-B37E-F86BBEAFB62A}"/>
              </a:ext>
            </a:extLst>
          </p:cNvPr>
          <p:cNvSpPr/>
          <p:nvPr/>
        </p:nvSpPr>
        <p:spPr>
          <a:xfrm>
            <a:off x="479376" y="0"/>
            <a:ext cx="3400751" cy="5805264"/>
          </a:xfrm>
          <a:prstGeom prst="round2SameRect">
            <a:avLst>
              <a:gd name="adj1" fmla="val 0"/>
              <a:gd name="adj2" fmla="val 219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Slide Number Placeholder 2">
            <a:extLst>
              <a:ext uri="{FF2B5EF4-FFF2-40B4-BE49-F238E27FC236}">
                <a16:creationId xmlns:a16="http://schemas.microsoft.com/office/drawing/2014/main" id="{F4C98979-5BEC-184B-AEB5-844EFC31D882}"/>
              </a:ext>
            </a:extLst>
          </p:cNvPr>
          <p:cNvSpPr>
            <a:spLocks noGrp="1"/>
          </p:cNvSpPr>
          <p:nvPr>
            <p:ph type="sldNum" sz="quarter" idx="4"/>
          </p:nvPr>
        </p:nvSpPr>
        <p:spPr/>
        <p:txBody>
          <a:bodyPr/>
          <a:lstStyle/>
          <a:p>
            <a:fld id="{B10D5614-B734-4280-8F57-1D4947433C97}" type="slidenum">
              <a:rPr lang="en-US" smtClean="0"/>
              <a:pPr/>
              <a:t>23</a:t>
            </a:fld>
            <a:endParaRPr lang="en-US"/>
          </a:p>
        </p:txBody>
      </p:sp>
      <p:sp>
        <p:nvSpPr>
          <p:cNvPr id="4" name="Content Placeholder 2">
            <a:extLst>
              <a:ext uri="{FF2B5EF4-FFF2-40B4-BE49-F238E27FC236}">
                <a16:creationId xmlns:a16="http://schemas.microsoft.com/office/drawing/2014/main" id="{8DFD0083-7D2B-ED4D-91C5-B01EFE876D86}"/>
              </a:ext>
            </a:extLst>
          </p:cNvPr>
          <p:cNvSpPr txBox="1">
            <a:spLocks/>
          </p:cNvSpPr>
          <p:nvPr/>
        </p:nvSpPr>
        <p:spPr bwMode="auto">
          <a:xfrm>
            <a:off x="695400" y="2907171"/>
            <a:ext cx="3134310" cy="226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639763" indent="-23653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885825"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096963" indent="-173038">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1296988" indent="-182563">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17541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2113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26685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1257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marL="534988" indent="-452438">
              <a:buClr>
                <a:schemeClr val="accent2"/>
              </a:buClr>
              <a:buSzPct val="150000"/>
              <a:buFont typeface="Courier New" panose="02070309020205020404" pitchFamily="49" charset="0"/>
              <a:buChar char="o"/>
            </a:pPr>
            <a:r>
              <a:rPr lang="en-US" altLang="en-US" sz="2400" b="1">
                <a:solidFill>
                  <a:schemeClr val="bg1"/>
                </a:solidFill>
                <a:latin typeface="Lato" panose="020F0502020204030203" pitchFamily="34" charset="0"/>
                <a:ea typeface="Lato" panose="020F0502020204030203" pitchFamily="34" charset="0"/>
                <a:cs typeface="Lato" panose="020F0502020204030203" pitchFamily="34" charset="0"/>
              </a:rPr>
              <a:t>Connected</a:t>
            </a:r>
          </a:p>
          <a:p>
            <a:pPr marL="534988" indent="-452438">
              <a:buClr>
                <a:schemeClr val="accent2"/>
              </a:buClr>
              <a:buSzPct val="150000"/>
              <a:buFont typeface="Courier New" panose="02070309020205020404" pitchFamily="49" charset="0"/>
              <a:buChar char="o"/>
            </a:pPr>
            <a:r>
              <a:rPr lang="en-US" altLang="en-US" sz="2400" b="1">
                <a:solidFill>
                  <a:schemeClr val="bg1"/>
                </a:solidFill>
                <a:latin typeface="Lato" panose="020F0502020204030203" pitchFamily="34" charset="0"/>
                <a:ea typeface="Lato" panose="020F0502020204030203" pitchFamily="34" charset="0"/>
                <a:cs typeface="Lato" panose="020F0502020204030203" pitchFamily="34" charset="0"/>
              </a:rPr>
              <a:t>Communication</a:t>
            </a:r>
          </a:p>
          <a:p>
            <a:pPr marL="534988" indent="-452438">
              <a:buClr>
                <a:schemeClr val="accent2"/>
              </a:buClr>
              <a:buSzPct val="150000"/>
              <a:buFont typeface="Courier New" panose="02070309020205020404" pitchFamily="49" charset="0"/>
              <a:buChar char="o"/>
            </a:pPr>
            <a:r>
              <a:rPr lang="en-US" altLang="en-US" sz="2400" b="1">
                <a:solidFill>
                  <a:schemeClr val="bg1"/>
                </a:solidFill>
                <a:latin typeface="Lato" panose="020F0502020204030203" pitchFamily="34" charset="0"/>
                <a:ea typeface="Lato" panose="020F0502020204030203" pitchFamily="34" charset="0"/>
                <a:cs typeface="Lato" panose="020F0502020204030203" pitchFamily="34" charset="0"/>
              </a:rPr>
              <a:t>Collaboration</a:t>
            </a:r>
          </a:p>
          <a:p>
            <a:pPr marL="534988" indent="-452438">
              <a:buClr>
                <a:schemeClr val="accent2"/>
              </a:buClr>
              <a:buSzPct val="150000"/>
              <a:buFont typeface="Courier New" panose="02070309020205020404" pitchFamily="49" charset="0"/>
              <a:buChar char="o"/>
            </a:pPr>
            <a:r>
              <a:rPr lang="en-US" altLang="en-US" sz="2400" b="1">
                <a:solidFill>
                  <a:schemeClr val="bg1"/>
                </a:solidFill>
                <a:latin typeface="Lato" panose="020F0502020204030203" pitchFamily="34" charset="0"/>
                <a:ea typeface="Lato" panose="020F0502020204030203" pitchFamily="34" charset="0"/>
                <a:cs typeface="Lato" panose="020F0502020204030203" pitchFamily="34" charset="0"/>
              </a:rPr>
              <a:t>Creation</a:t>
            </a:r>
          </a:p>
        </p:txBody>
      </p:sp>
      <p:sp>
        <p:nvSpPr>
          <p:cNvPr id="5" name="Rectangle 3">
            <a:extLst>
              <a:ext uri="{FF2B5EF4-FFF2-40B4-BE49-F238E27FC236}">
                <a16:creationId xmlns:a16="http://schemas.microsoft.com/office/drawing/2014/main" id="{22977366-5B40-CF46-BA84-80CDBF1C3C14}"/>
              </a:ext>
            </a:extLst>
          </p:cNvPr>
          <p:cNvSpPr txBox="1">
            <a:spLocks noChangeArrowheads="1"/>
          </p:cNvSpPr>
          <p:nvPr/>
        </p:nvSpPr>
        <p:spPr>
          <a:xfrm>
            <a:off x="4655840" y="4014575"/>
            <a:ext cx="6756052" cy="2137110"/>
          </a:xfrm>
          <a:prstGeom prst="rect">
            <a:avLst/>
          </a:prstGeom>
        </p:spPr>
        <p:txBody>
          <a:bodyPr>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53975" indent="-17463">
              <a:buNone/>
              <a:defRPr/>
            </a:pPr>
            <a:r>
              <a:rPr lang="en-US" altLang="en-US" sz="2000" i="1" dirty="0">
                <a:latin typeface="Lato" panose="020F0502020204030203" pitchFamily="34" charset="0"/>
                <a:ea typeface="Lato" panose="020F0502020204030203" pitchFamily="34" charset="0"/>
                <a:cs typeface="Lato" panose="020F0502020204030203" pitchFamily="34" charset="0"/>
              </a:rPr>
              <a:t>“Learning (and teaching, such as it is) is not a process of communication but rather, </a:t>
            </a:r>
            <a:r>
              <a:rPr lang="en-US" altLang="en-US" sz="2000" i="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a process of immersion</a:t>
            </a:r>
            <a:r>
              <a:rPr lang="en-US" altLang="en-US" sz="2000" i="1" dirty="0">
                <a:latin typeface="Lato" panose="020F0502020204030203" pitchFamily="34" charset="0"/>
                <a:ea typeface="Lato" panose="020F0502020204030203" pitchFamily="34" charset="0"/>
                <a:cs typeface="Lato" panose="020F0502020204030203" pitchFamily="34" charset="0"/>
              </a:rPr>
              <a:t>. Put loosely, it suggests the idea of teaching...through the </a:t>
            </a:r>
            <a:r>
              <a:rPr lang="en-US" altLang="en-US" sz="2000" i="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creation</a:t>
            </a:r>
            <a:r>
              <a:rPr lang="en-US" altLang="en-US" sz="2000" i="1" dirty="0">
                <a:latin typeface="Lato" panose="020F0502020204030203" pitchFamily="34" charset="0"/>
                <a:ea typeface="Lato" panose="020F0502020204030203" pitchFamily="34" charset="0"/>
                <a:cs typeface="Lato" panose="020F0502020204030203" pitchFamily="34" charset="0"/>
              </a:rPr>
              <a:t> (or identification) </a:t>
            </a:r>
            <a:r>
              <a:rPr lang="en-US" altLang="en-US" sz="2000" i="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of an environment </a:t>
            </a:r>
            <a:r>
              <a:rPr lang="en-US" altLang="en-US" sz="2000" i="1" dirty="0">
                <a:latin typeface="Lato" panose="020F0502020204030203" pitchFamily="34" charset="0"/>
                <a:ea typeface="Lato" panose="020F0502020204030203" pitchFamily="34" charset="0"/>
                <a:cs typeface="Lato" panose="020F0502020204030203" pitchFamily="34" charset="0"/>
              </a:rPr>
              <a:t>into which a learner may be immersed.” </a:t>
            </a:r>
          </a:p>
          <a:p>
            <a:pPr algn="r">
              <a:buFontTx/>
              <a:buNone/>
              <a:defRPr/>
            </a:pPr>
            <a:r>
              <a:rPr lang="en-US" altLang="en-US" sz="2000" dirty="0">
                <a:latin typeface="Lato" panose="020F0502020204030203" pitchFamily="34" charset="0"/>
                <a:ea typeface="Lato" panose="020F0502020204030203" pitchFamily="34" charset="0"/>
                <a:cs typeface="Lato" panose="020F0502020204030203" pitchFamily="34" charset="0"/>
              </a:rPr>
              <a:t>(</a:t>
            </a:r>
            <a:r>
              <a:rPr lang="en-US" altLang="en-US" sz="2000" dirty="0" err="1">
                <a:latin typeface="Lato" panose="020F0502020204030203" pitchFamily="34" charset="0"/>
                <a:ea typeface="Lato" panose="020F0502020204030203" pitchFamily="34" charset="0"/>
                <a:cs typeface="Lato" panose="020F0502020204030203" pitchFamily="34" charset="0"/>
              </a:rPr>
              <a:t>Downes</a:t>
            </a:r>
            <a:r>
              <a:rPr lang="en-US" altLang="en-US" sz="2000" dirty="0">
                <a:latin typeface="Lato" panose="020F0502020204030203" pitchFamily="34" charset="0"/>
                <a:ea typeface="Lato" panose="020F0502020204030203" pitchFamily="34" charset="0"/>
                <a:cs typeface="Lato" panose="020F0502020204030203" pitchFamily="34" charset="0"/>
              </a:rPr>
              <a:t>, 2005)</a:t>
            </a:r>
          </a:p>
        </p:txBody>
      </p:sp>
      <p:pic>
        <p:nvPicPr>
          <p:cNvPr id="6" name="Picture 5">
            <a:extLst>
              <a:ext uri="{FF2B5EF4-FFF2-40B4-BE49-F238E27FC236}">
                <a16:creationId xmlns:a16="http://schemas.microsoft.com/office/drawing/2014/main" id="{BB064082-A7B3-FA4C-9387-6BA7D1F8C75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47928" y="715793"/>
            <a:ext cx="4429025" cy="2947226"/>
          </a:xfrm>
          <a:prstGeom prst="rect">
            <a:avLst/>
          </a:prstGeom>
        </p:spPr>
      </p:pic>
      <p:sp>
        <p:nvSpPr>
          <p:cNvPr id="7" name="TextBox 6">
            <a:extLst>
              <a:ext uri="{FF2B5EF4-FFF2-40B4-BE49-F238E27FC236}">
                <a16:creationId xmlns:a16="http://schemas.microsoft.com/office/drawing/2014/main" id="{D597BBD9-2729-604E-ACA1-CA2D5FFB7740}"/>
              </a:ext>
            </a:extLst>
          </p:cNvPr>
          <p:cNvSpPr txBox="1"/>
          <p:nvPr/>
        </p:nvSpPr>
        <p:spPr>
          <a:xfrm>
            <a:off x="510887" y="1444223"/>
            <a:ext cx="3314408" cy="492406"/>
          </a:xfrm>
          <a:prstGeom prst="rect">
            <a:avLst/>
          </a:prstGeom>
          <a:noFill/>
        </p:spPr>
        <p:txBody>
          <a:bodyPr wrap="square" lIns="182843" tIns="91422" rIns="182843" bIns="91422" rtlCol="0">
            <a:spAutoFit/>
          </a:bodyPr>
          <a:lstStyle/>
          <a:p>
            <a:pPr algn="ctr"/>
            <a:r>
              <a:rPr lang="en-US" sz="2000" b="1" dirty="0">
                <a:solidFill>
                  <a:schemeClr val="bg1"/>
                </a:solidFill>
                <a:latin typeface="Lato Light"/>
                <a:ea typeface="Open Sans Light" panose="020B0306030504020204" pitchFamily="34" charset="0"/>
                <a:cs typeface="Lato Light"/>
              </a:rPr>
              <a:t>Belajar adalah sosial</a:t>
            </a:r>
            <a:endParaRPr lang="en-US" sz="2000" dirty="0">
              <a:solidFill>
                <a:schemeClr val="bg1"/>
              </a:solidFill>
              <a:latin typeface="Lato Light"/>
              <a:ea typeface="Open Sans Light" panose="020B0306030504020204" pitchFamily="34" charset="0"/>
              <a:cs typeface="Lato Light"/>
            </a:endParaRPr>
          </a:p>
        </p:txBody>
      </p:sp>
      <p:sp>
        <p:nvSpPr>
          <p:cNvPr id="8" name="TextBox 7">
            <a:extLst>
              <a:ext uri="{FF2B5EF4-FFF2-40B4-BE49-F238E27FC236}">
                <a16:creationId xmlns:a16="http://schemas.microsoft.com/office/drawing/2014/main" id="{C55A3801-FE78-8047-8A15-AC95A953991F}"/>
              </a:ext>
            </a:extLst>
          </p:cNvPr>
          <p:cNvSpPr txBox="1"/>
          <p:nvPr/>
        </p:nvSpPr>
        <p:spPr>
          <a:xfrm>
            <a:off x="485959" y="1050436"/>
            <a:ext cx="3424582" cy="615517"/>
          </a:xfrm>
          <a:prstGeom prst="rect">
            <a:avLst/>
          </a:prstGeom>
          <a:noFill/>
        </p:spPr>
        <p:txBody>
          <a:bodyPr wrap="none" lIns="182843" tIns="91422" rIns="182843" bIns="91422" rtlCol="0">
            <a:spAutoFit/>
          </a:bodyPr>
          <a:lstStyle/>
          <a:p>
            <a:pPr algn="ctr"/>
            <a:r>
              <a:rPr lang="id-ID" sz="2800"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Learning is </a:t>
            </a:r>
            <a:r>
              <a:rPr lang="id-ID" sz="2800" b="1" dirty="0">
                <a:solidFill>
                  <a:schemeClr val="accent3"/>
                </a:solidFill>
                <a:latin typeface="Lato Semibold" panose="020F0502020204030203" pitchFamily="34" charset="0"/>
                <a:ea typeface="Lato Semibold" panose="020F0502020204030203" pitchFamily="34" charset="0"/>
                <a:cs typeface="Lato Semibold" panose="020F0502020204030203" pitchFamily="34" charset="0"/>
              </a:rPr>
              <a:t>SOCIAL</a:t>
            </a:r>
          </a:p>
        </p:txBody>
      </p:sp>
      <p:sp>
        <p:nvSpPr>
          <p:cNvPr id="9" name="AutoShape 82">
            <a:extLst>
              <a:ext uri="{FF2B5EF4-FFF2-40B4-BE49-F238E27FC236}">
                <a16:creationId xmlns:a16="http://schemas.microsoft.com/office/drawing/2014/main" id="{363FBD19-16CA-A943-8438-ADAC9D705F10}"/>
              </a:ext>
            </a:extLst>
          </p:cNvPr>
          <p:cNvSpPr>
            <a:spLocks/>
          </p:cNvSpPr>
          <p:nvPr/>
        </p:nvSpPr>
        <p:spPr bwMode="auto">
          <a:xfrm>
            <a:off x="1909044" y="504401"/>
            <a:ext cx="541413" cy="541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accent2"/>
          </a:solidFill>
          <a:ln>
            <a:noFill/>
          </a:ln>
          <a:effectLst/>
        </p:spPr>
        <p:txBody>
          <a:bodyPr lIns="101578" tIns="101578" rIns="101578" bIns="101578" anchor="ctr"/>
          <a:lstStyle/>
          <a:p>
            <a:pPr defTabSz="914195">
              <a:defRPr/>
            </a:pPr>
            <a:endParaRPr lang="es-ES" sz="4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3932238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DD249B75-E26F-014E-A46D-09A333BDE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214" y="621479"/>
            <a:ext cx="5710265" cy="248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 Same Side Corner Rectangle 9">
            <a:extLst>
              <a:ext uri="{FF2B5EF4-FFF2-40B4-BE49-F238E27FC236}">
                <a16:creationId xmlns:a16="http://schemas.microsoft.com/office/drawing/2014/main" id="{2E0B3461-84C0-8C4D-B37E-F86BBEAFB62A}"/>
              </a:ext>
            </a:extLst>
          </p:cNvPr>
          <p:cNvSpPr/>
          <p:nvPr/>
        </p:nvSpPr>
        <p:spPr>
          <a:xfrm>
            <a:off x="479376" y="0"/>
            <a:ext cx="3400751" cy="5805264"/>
          </a:xfrm>
          <a:prstGeom prst="round2SameRect">
            <a:avLst>
              <a:gd name="adj1" fmla="val 0"/>
              <a:gd name="adj2" fmla="val 219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Slide Number Placeholder 2">
            <a:extLst>
              <a:ext uri="{FF2B5EF4-FFF2-40B4-BE49-F238E27FC236}">
                <a16:creationId xmlns:a16="http://schemas.microsoft.com/office/drawing/2014/main" id="{F4C98979-5BEC-184B-AEB5-844EFC31D882}"/>
              </a:ext>
            </a:extLst>
          </p:cNvPr>
          <p:cNvSpPr>
            <a:spLocks noGrp="1"/>
          </p:cNvSpPr>
          <p:nvPr>
            <p:ph type="sldNum" sz="quarter" idx="4"/>
          </p:nvPr>
        </p:nvSpPr>
        <p:spPr/>
        <p:txBody>
          <a:bodyPr/>
          <a:lstStyle/>
          <a:p>
            <a:fld id="{B10D5614-B734-4280-8F57-1D4947433C97}" type="slidenum">
              <a:rPr lang="en-US" smtClean="0"/>
              <a:pPr/>
              <a:t>24</a:t>
            </a:fld>
            <a:endParaRPr lang="en-US"/>
          </a:p>
        </p:txBody>
      </p:sp>
      <p:sp>
        <p:nvSpPr>
          <p:cNvPr id="5" name="Rectangle 3">
            <a:extLst>
              <a:ext uri="{FF2B5EF4-FFF2-40B4-BE49-F238E27FC236}">
                <a16:creationId xmlns:a16="http://schemas.microsoft.com/office/drawing/2014/main" id="{22977366-5B40-CF46-BA84-80CDBF1C3C14}"/>
              </a:ext>
            </a:extLst>
          </p:cNvPr>
          <p:cNvSpPr txBox="1">
            <a:spLocks noChangeArrowheads="1"/>
          </p:cNvSpPr>
          <p:nvPr/>
        </p:nvSpPr>
        <p:spPr>
          <a:xfrm>
            <a:off x="4295800" y="4135061"/>
            <a:ext cx="7416824" cy="2137110"/>
          </a:xfrm>
          <a:prstGeom prst="rect">
            <a:avLst/>
          </a:prstGeom>
        </p:spPr>
        <p:txBody>
          <a:bodyPr>
            <a:normAutofit fontScale="77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defRPr/>
            </a:pPr>
            <a:r>
              <a:rPr lang="en-US" sz="2000" dirty="0">
                <a:latin typeface="Lato" panose="020F0502020204030203" pitchFamily="34" charset="0"/>
                <a:ea typeface="Lato" panose="020F0502020204030203" pitchFamily="34" charset="0"/>
                <a:cs typeface="Lato" panose="020F0502020204030203" pitchFamily="34" charset="0"/>
              </a:rPr>
              <a:t>Khalil Gibran </a:t>
            </a:r>
          </a:p>
          <a:p>
            <a:pPr marL="36576" indent="0">
              <a:buNone/>
              <a:defRPr/>
            </a:pPr>
            <a:endParaRPr lang="en-US" sz="1050" i="1" dirty="0">
              <a:latin typeface="Lato" panose="020F0502020204030203" pitchFamily="34" charset="0"/>
              <a:ea typeface="Lato" panose="020F0502020204030203" pitchFamily="34" charset="0"/>
              <a:cs typeface="Lato" panose="020F0502020204030203" pitchFamily="34" charset="0"/>
            </a:endParaRPr>
          </a:p>
          <a:p>
            <a:pPr marL="36576" indent="0">
              <a:buNone/>
              <a:defRPr/>
            </a:pPr>
            <a:r>
              <a:rPr lang="en-US" sz="2000" i="1" dirty="0">
                <a:latin typeface="Lato" panose="020F0502020204030203" pitchFamily="34" charset="0"/>
                <a:ea typeface="Lato" panose="020F0502020204030203" pitchFamily="34" charset="0"/>
                <a:cs typeface="Lato" panose="020F0502020204030203" pitchFamily="34" charset="0"/>
              </a:rPr>
              <a:t>You may give them your love but not your thoughts, For they have their own thoughts.</a:t>
            </a:r>
          </a:p>
          <a:p>
            <a:pPr marL="36576" indent="0">
              <a:buNone/>
              <a:defRPr/>
            </a:pPr>
            <a:endParaRPr lang="en-US" sz="2000" i="1" dirty="0">
              <a:latin typeface="Lato" panose="020F0502020204030203" pitchFamily="34" charset="0"/>
              <a:ea typeface="Lato" panose="020F0502020204030203" pitchFamily="34" charset="0"/>
              <a:cs typeface="Lato" panose="020F0502020204030203" pitchFamily="34" charset="0"/>
            </a:endParaRPr>
          </a:p>
          <a:p>
            <a:pPr marL="36576" indent="0">
              <a:buNone/>
              <a:defRPr/>
            </a:pPr>
            <a:r>
              <a:rPr lang="en-US" sz="2000" i="1" dirty="0">
                <a:latin typeface="Lato" panose="020F0502020204030203" pitchFamily="34" charset="0"/>
                <a:ea typeface="Lato" panose="020F0502020204030203" pitchFamily="34" charset="0"/>
                <a:cs typeface="Lato" panose="020F0502020204030203" pitchFamily="34" charset="0"/>
              </a:rPr>
              <a:t>The teacher who walks in the shadow of the temple, among his followers, gives not of his wisdom but rather of his faith and his lovingness.</a:t>
            </a:r>
            <a:br>
              <a:rPr lang="en-US" sz="2000" i="1" dirty="0">
                <a:latin typeface="Lato" panose="020F0502020204030203" pitchFamily="34" charset="0"/>
                <a:ea typeface="Lato" panose="020F0502020204030203" pitchFamily="34" charset="0"/>
                <a:cs typeface="Lato" panose="020F0502020204030203" pitchFamily="34" charset="0"/>
              </a:rPr>
            </a:br>
            <a:br>
              <a:rPr lang="en-US" sz="2000" i="1" dirty="0">
                <a:latin typeface="Lato" panose="020F0502020204030203" pitchFamily="34" charset="0"/>
                <a:ea typeface="Lato" panose="020F0502020204030203" pitchFamily="34" charset="0"/>
                <a:cs typeface="Lato" panose="020F0502020204030203" pitchFamily="34" charset="0"/>
              </a:rPr>
            </a:br>
            <a:r>
              <a:rPr lang="en-US" sz="2000" i="1" dirty="0">
                <a:latin typeface="Lato" panose="020F0502020204030203" pitchFamily="34" charset="0"/>
                <a:ea typeface="Lato" panose="020F0502020204030203" pitchFamily="34" charset="0"/>
                <a:cs typeface="Lato" panose="020F0502020204030203" pitchFamily="34" charset="0"/>
              </a:rPr>
              <a:t>If he is indeed wise he does not bid you enter the house of his wisdom, but rather leads you to the threshold of your own mind.</a:t>
            </a:r>
          </a:p>
        </p:txBody>
      </p:sp>
      <p:sp>
        <p:nvSpPr>
          <p:cNvPr id="7" name="TextBox 6">
            <a:extLst>
              <a:ext uri="{FF2B5EF4-FFF2-40B4-BE49-F238E27FC236}">
                <a16:creationId xmlns:a16="http://schemas.microsoft.com/office/drawing/2014/main" id="{D597BBD9-2729-604E-ACA1-CA2D5FFB7740}"/>
              </a:ext>
            </a:extLst>
          </p:cNvPr>
          <p:cNvSpPr txBox="1"/>
          <p:nvPr/>
        </p:nvSpPr>
        <p:spPr>
          <a:xfrm>
            <a:off x="510887" y="1444223"/>
            <a:ext cx="3314408" cy="492406"/>
          </a:xfrm>
          <a:prstGeom prst="rect">
            <a:avLst/>
          </a:prstGeom>
          <a:noFill/>
        </p:spPr>
        <p:txBody>
          <a:bodyPr wrap="square" lIns="182843" tIns="91422" rIns="182843" bIns="91422" rtlCol="0">
            <a:spAutoFit/>
          </a:bodyPr>
          <a:lstStyle/>
          <a:p>
            <a:pPr algn="ctr"/>
            <a:r>
              <a:rPr lang="en-US" sz="2000" b="1" dirty="0">
                <a:solidFill>
                  <a:schemeClr val="bg1"/>
                </a:solidFill>
                <a:latin typeface="Lato Light"/>
                <a:ea typeface="Open Sans Light" panose="020B0306030504020204" pitchFamily="34" charset="0"/>
                <a:cs typeface="Lato Light"/>
              </a:rPr>
              <a:t>Belajar adalah personal</a:t>
            </a:r>
            <a:endParaRPr lang="en-US" sz="2000" dirty="0">
              <a:solidFill>
                <a:schemeClr val="bg1"/>
              </a:solidFill>
              <a:latin typeface="Lato Light"/>
              <a:ea typeface="Open Sans Light" panose="020B0306030504020204" pitchFamily="34" charset="0"/>
              <a:cs typeface="Lato Light"/>
            </a:endParaRPr>
          </a:p>
        </p:txBody>
      </p:sp>
      <p:sp>
        <p:nvSpPr>
          <p:cNvPr id="8" name="TextBox 7">
            <a:extLst>
              <a:ext uri="{FF2B5EF4-FFF2-40B4-BE49-F238E27FC236}">
                <a16:creationId xmlns:a16="http://schemas.microsoft.com/office/drawing/2014/main" id="{C55A3801-FE78-8047-8A15-AC95A953991F}"/>
              </a:ext>
            </a:extLst>
          </p:cNvPr>
          <p:cNvSpPr txBox="1"/>
          <p:nvPr/>
        </p:nvSpPr>
        <p:spPr>
          <a:xfrm>
            <a:off x="452298" y="1050436"/>
            <a:ext cx="3491907" cy="553961"/>
          </a:xfrm>
          <a:prstGeom prst="rect">
            <a:avLst/>
          </a:prstGeom>
          <a:noFill/>
        </p:spPr>
        <p:txBody>
          <a:bodyPr wrap="none" lIns="182843" tIns="91422" rIns="182843" bIns="91422" rtlCol="0">
            <a:spAutoFit/>
          </a:bodyPr>
          <a:lstStyle/>
          <a:p>
            <a:pPr algn="ctr"/>
            <a:r>
              <a:rPr lang="id-ID"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Learning is </a:t>
            </a:r>
            <a:r>
              <a:rPr lang="id-ID" b="1" dirty="0">
                <a:solidFill>
                  <a:schemeClr val="accent3"/>
                </a:solidFill>
                <a:latin typeface="Lato Semibold" panose="020F0502020204030203" pitchFamily="34" charset="0"/>
                <a:ea typeface="Lato Semibold" panose="020F0502020204030203" pitchFamily="34" charset="0"/>
                <a:cs typeface="Lato Semibold" panose="020F0502020204030203" pitchFamily="34" charset="0"/>
              </a:rPr>
              <a:t>PERSONAL</a:t>
            </a:r>
          </a:p>
        </p:txBody>
      </p:sp>
      <p:sp>
        <p:nvSpPr>
          <p:cNvPr id="11" name="AutoShape 20">
            <a:extLst>
              <a:ext uri="{FF2B5EF4-FFF2-40B4-BE49-F238E27FC236}">
                <a16:creationId xmlns:a16="http://schemas.microsoft.com/office/drawing/2014/main" id="{956BA73D-8C33-A74C-A3E8-3999B9D15D30}"/>
              </a:ext>
            </a:extLst>
          </p:cNvPr>
          <p:cNvSpPr>
            <a:spLocks/>
          </p:cNvSpPr>
          <p:nvPr/>
        </p:nvSpPr>
        <p:spPr bwMode="auto">
          <a:xfrm>
            <a:off x="1847941" y="412531"/>
            <a:ext cx="640299" cy="6379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2"/>
          </a:solidFill>
          <a:ln>
            <a:noFill/>
          </a:ln>
          <a:effectLst/>
        </p:spPr>
        <p:txBody>
          <a:bodyPr lIns="101578" tIns="101578" rIns="101578" bIns="101578" anchor="ctr"/>
          <a:lstStyle/>
          <a:p>
            <a:pPr defTabSz="914195">
              <a:defRPr/>
            </a:pPr>
            <a:endParaRPr lang="es-ES" sz="40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Content Placeholder 2">
            <a:extLst>
              <a:ext uri="{FF2B5EF4-FFF2-40B4-BE49-F238E27FC236}">
                <a16:creationId xmlns:a16="http://schemas.microsoft.com/office/drawing/2014/main" id="{FEB49E87-13A8-EB4B-A706-A6AA1EE20CB4}"/>
              </a:ext>
            </a:extLst>
          </p:cNvPr>
          <p:cNvSpPr txBox="1">
            <a:spLocks/>
          </p:cNvSpPr>
          <p:nvPr/>
        </p:nvSpPr>
        <p:spPr bwMode="auto">
          <a:xfrm>
            <a:off x="4151784" y="645857"/>
            <a:ext cx="4114800" cy="5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639763" indent="-23653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885825"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096963" indent="-173038">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1296988" indent="-182563">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17541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2113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26685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1257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marL="534988" indent="-452438">
              <a:buClr>
                <a:schemeClr val="accent2"/>
              </a:buClr>
              <a:buSzPct val="150000"/>
              <a:buFont typeface="Courier New" panose="02070309020205020404" pitchFamily="49" charset="0"/>
              <a:buChar char="o"/>
            </a:pPr>
            <a:r>
              <a:rPr lang="en-US" altLang="en-US" sz="2400" b="1">
                <a:latin typeface="Lato" panose="020F0502020204030203" pitchFamily="34" charset="0"/>
                <a:ea typeface="Lato" panose="020F0502020204030203" pitchFamily="34" charset="0"/>
                <a:cs typeface="Lato" panose="020F0502020204030203" pitchFamily="34" charset="0"/>
              </a:rPr>
              <a:t>Individual </a:t>
            </a:r>
            <a:r>
              <a:rPr lang="en-US" altLang="en-US" sz="2400" b="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differences</a:t>
            </a:r>
            <a:r>
              <a:rPr lang="en-US" altLang="en-US" sz="2400" b="1">
                <a:latin typeface="Lato" panose="020F0502020204030203" pitchFamily="34" charset="0"/>
                <a:ea typeface="Lato" panose="020F0502020204030203" pitchFamily="34" charset="0"/>
                <a:cs typeface="Lato" panose="020F0502020204030203" pitchFamily="34" charset="0"/>
              </a:rPr>
              <a:t> </a:t>
            </a:r>
          </a:p>
        </p:txBody>
      </p:sp>
      <p:sp>
        <p:nvSpPr>
          <p:cNvPr id="14" name="Content Placeholder 2">
            <a:extLst>
              <a:ext uri="{FF2B5EF4-FFF2-40B4-BE49-F238E27FC236}">
                <a16:creationId xmlns:a16="http://schemas.microsoft.com/office/drawing/2014/main" id="{BA8C7645-9332-294C-A4D2-4B3906A83ADF}"/>
              </a:ext>
            </a:extLst>
          </p:cNvPr>
          <p:cNvSpPr txBox="1">
            <a:spLocks/>
          </p:cNvSpPr>
          <p:nvPr/>
        </p:nvSpPr>
        <p:spPr bwMode="auto">
          <a:xfrm>
            <a:off x="4151785" y="2985356"/>
            <a:ext cx="6840760" cy="9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639763" indent="-23653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885825"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096963" indent="-173038">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1296988" indent="-182563">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17541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2113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26685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1257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marL="534988" indent="-452438">
              <a:buClr>
                <a:schemeClr val="accent2"/>
              </a:buClr>
              <a:buSzPct val="150000"/>
              <a:buFont typeface="Courier New" panose="02070309020205020404" pitchFamily="49" charset="0"/>
              <a:buChar char="o"/>
            </a:pPr>
            <a:r>
              <a:rPr lang="en-US" altLang="en-US" sz="2400" b="1">
                <a:latin typeface="Lato" panose="020F0502020204030203" pitchFamily="34" charset="0"/>
                <a:ea typeface="Lato" panose="020F0502020204030203" pitchFamily="34" charset="0"/>
                <a:cs typeface="Lato" panose="020F0502020204030203" pitchFamily="34" charset="0"/>
              </a:rPr>
              <a:t>Konstruksi pengetahuan</a:t>
            </a:r>
            <a:r>
              <a:rPr lang="en-US" altLang="en-US" sz="2400">
                <a:latin typeface="Lato" panose="020F0502020204030203" pitchFamily="34" charset="0"/>
                <a:ea typeface="Lato" panose="020F0502020204030203" pitchFamily="34" charset="0"/>
                <a:cs typeface="Lato" panose="020F0502020204030203" pitchFamily="34" charset="0"/>
              </a:rPr>
              <a:t>/ kebermaknaan </a:t>
            </a:r>
            <a:r>
              <a:rPr lang="en-US" altLang="en-US" sz="2400" b="1">
                <a:latin typeface="Lato" panose="020F0502020204030203" pitchFamily="34" charset="0"/>
                <a:ea typeface="Lato" panose="020F0502020204030203" pitchFamily="34" charset="0"/>
                <a:cs typeface="Lato" panose="020F0502020204030203" pitchFamily="34" charset="0"/>
              </a:rPr>
              <a:t>secara personal</a:t>
            </a:r>
          </a:p>
        </p:txBody>
      </p:sp>
    </p:spTree>
    <p:extLst>
      <p:ext uri="{BB962C8B-B14F-4D97-AF65-F5344CB8AC3E}">
        <p14:creationId xmlns:p14="http://schemas.microsoft.com/office/powerpoint/2010/main" val="365423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a:extLst>
              <a:ext uri="{FF2B5EF4-FFF2-40B4-BE49-F238E27FC236}">
                <a16:creationId xmlns:a16="http://schemas.microsoft.com/office/drawing/2014/main" id="{2E0B3461-84C0-8C4D-B37E-F86BBEAFB62A}"/>
              </a:ext>
            </a:extLst>
          </p:cNvPr>
          <p:cNvSpPr/>
          <p:nvPr/>
        </p:nvSpPr>
        <p:spPr>
          <a:xfrm>
            <a:off x="479376" y="0"/>
            <a:ext cx="3400751" cy="5805264"/>
          </a:xfrm>
          <a:prstGeom prst="round2SameRect">
            <a:avLst>
              <a:gd name="adj1" fmla="val 0"/>
              <a:gd name="adj2" fmla="val 219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Slide Number Placeholder 2">
            <a:extLst>
              <a:ext uri="{FF2B5EF4-FFF2-40B4-BE49-F238E27FC236}">
                <a16:creationId xmlns:a16="http://schemas.microsoft.com/office/drawing/2014/main" id="{F4C98979-5BEC-184B-AEB5-844EFC31D882}"/>
              </a:ext>
            </a:extLst>
          </p:cNvPr>
          <p:cNvSpPr>
            <a:spLocks noGrp="1"/>
          </p:cNvSpPr>
          <p:nvPr>
            <p:ph type="sldNum" sz="quarter" idx="4"/>
          </p:nvPr>
        </p:nvSpPr>
        <p:spPr/>
        <p:txBody>
          <a:bodyPr/>
          <a:lstStyle/>
          <a:p>
            <a:fld id="{B10D5614-B734-4280-8F57-1D4947433C97}" type="slidenum">
              <a:rPr lang="en-US" smtClean="0"/>
              <a:pPr/>
              <a:t>25</a:t>
            </a:fld>
            <a:endParaRPr lang="en-US"/>
          </a:p>
        </p:txBody>
      </p:sp>
      <p:sp>
        <p:nvSpPr>
          <p:cNvPr id="7" name="TextBox 6">
            <a:extLst>
              <a:ext uri="{FF2B5EF4-FFF2-40B4-BE49-F238E27FC236}">
                <a16:creationId xmlns:a16="http://schemas.microsoft.com/office/drawing/2014/main" id="{D597BBD9-2729-604E-ACA1-CA2D5FFB7740}"/>
              </a:ext>
            </a:extLst>
          </p:cNvPr>
          <p:cNvSpPr txBox="1"/>
          <p:nvPr/>
        </p:nvSpPr>
        <p:spPr>
          <a:xfrm>
            <a:off x="510887" y="1444223"/>
            <a:ext cx="3314408" cy="492406"/>
          </a:xfrm>
          <a:prstGeom prst="rect">
            <a:avLst/>
          </a:prstGeom>
          <a:noFill/>
        </p:spPr>
        <p:txBody>
          <a:bodyPr wrap="square" lIns="182843" tIns="91422" rIns="182843" bIns="91422" rtlCol="0">
            <a:spAutoFit/>
          </a:bodyPr>
          <a:lstStyle/>
          <a:p>
            <a:pPr algn="ctr"/>
            <a:r>
              <a:rPr lang="en-US" sz="2000" b="1" dirty="0">
                <a:solidFill>
                  <a:schemeClr val="bg1"/>
                </a:solidFill>
                <a:latin typeface="Lato Light"/>
                <a:ea typeface="Open Sans Light" panose="020B0306030504020204" pitchFamily="34" charset="0"/>
                <a:cs typeface="Lato Light"/>
              </a:rPr>
              <a:t>Belajar adalah terbantukan</a:t>
            </a:r>
            <a:endParaRPr lang="en-US" sz="2000" dirty="0">
              <a:solidFill>
                <a:schemeClr val="bg1"/>
              </a:solidFill>
              <a:latin typeface="Lato Light"/>
              <a:ea typeface="Open Sans Light" panose="020B0306030504020204" pitchFamily="34" charset="0"/>
              <a:cs typeface="Lato Light"/>
            </a:endParaRPr>
          </a:p>
        </p:txBody>
      </p:sp>
      <p:sp>
        <p:nvSpPr>
          <p:cNvPr id="8" name="TextBox 7">
            <a:extLst>
              <a:ext uri="{FF2B5EF4-FFF2-40B4-BE49-F238E27FC236}">
                <a16:creationId xmlns:a16="http://schemas.microsoft.com/office/drawing/2014/main" id="{C55A3801-FE78-8047-8A15-AC95A953991F}"/>
              </a:ext>
            </a:extLst>
          </p:cNvPr>
          <p:cNvSpPr txBox="1"/>
          <p:nvPr/>
        </p:nvSpPr>
        <p:spPr>
          <a:xfrm>
            <a:off x="427452" y="1050436"/>
            <a:ext cx="3541600" cy="553961"/>
          </a:xfrm>
          <a:prstGeom prst="rect">
            <a:avLst/>
          </a:prstGeom>
          <a:noFill/>
        </p:spPr>
        <p:txBody>
          <a:bodyPr wrap="none" lIns="182843" tIns="91422" rIns="182843" bIns="91422" rtlCol="0">
            <a:spAutoFit/>
          </a:bodyPr>
          <a:lstStyle/>
          <a:p>
            <a:pPr algn="ctr"/>
            <a:r>
              <a:rPr lang="id-ID"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Learning is </a:t>
            </a:r>
            <a:r>
              <a:rPr lang="id-ID" sz="2000" b="1" dirty="0">
                <a:solidFill>
                  <a:schemeClr val="accent3"/>
                </a:solidFill>
                <a:latin typeface="Lato Semibold" panose="020F0502020204030203" pitchFamily="34" charset="0"/>
                <a:ea typeface="Lato Semibold" panose="020F0502020204030203" pitchFamily="34" charset="0"/>
                <a:cs typeface="Lato Semibold" panose="020F0502020204030203" pitchFamily="34" charset="0"/>
              </a:rPr>
              <a:t>AUGMENTED</a:t>
            </a:r>
            <a:endParaRPr lang="id-ID" b="1" dirty="0">
              <a:solidFill>
                <a:schemeClr val="accent3"/>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2" name="Freeform 141">
            <a:extLst>
              <a:ext uri="{FF2B5EF4-FFF2-40B4-BE49-F238E27FC236}">
                <a16:creationId xmlns:a16="http://schemas.microsoft.com/office/drawing/2014/main" id="{22AEB65A-8358-2847-84F2-F1A9B8B23A1C}"/>
              </a:ext>
            </a:extLst>
          </p:cNvPr>
          <p:cNvSpPr>
            <a:spLocks noChangeArrowheads="1"/>
          </p:cNvSpPr>
          <p:nvPr/>
        </p:nvSpPr>
        <p:spPr bwMode="auto">
          <a:xfrm>
            <a:off x="1878577" y="459156"/>
            <a:ext cx="602348" cy="613009"/>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2"/>
          </a:solidFill>
          <a:ln>
            <a:noFill/>
          </a:ln>
          <a:effectLst/>
        </p:spPr>
        <p:txBody>
          <a:bodyPr wrap="none" anchor="ctr"/>
          <a:lstStyle/>
          <a:p>
            <a:endParaRPr lang="en-US" sz="1400" dirty="0"/>
          </a:p>
        </p:txBody>
      </p:sp>
      <p:pic>
        <p:nvPicPr>
          <p:cNvPr id="21" name="Picture 20">
            <a:extLst>
              <a:ext uri="{FF2B5EF4-FFF2-40B4-BE49-F238E27FC236}">
                <a16:creationId xmlns:a16="http://schemas.microsoft.com/office/drawing/2014/main" id="{018AC3C8-78B7-B049-B649-C77AB077B6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60" y="2420567"/>
            <a:ext cx="4034783" cy="4031693"/>
          </a:xfrm>
          <a:prstGeom prst="rect">
            <a:avLst/>
          </a:prstGeom>
        </p:spPr>
      </p:pic>
      <p:pic>
        <p:nvPicPr>
          <p:cNvPr id="22" name="Picture 21">
            <a:extLst>
              <a:ext uri="{FF2B5EF4-FFF2-40B4-BE49-F238E27FC236}">
                <a16:creationId xmlns:a16="http://schemas.microsoft.com/office/drawing/2014/main" id="{6A09B001-73E9-444B-A280-252F7F9714F7}"/>
              </a:ext>
            </a:extLst>
          </p:cNvPr>
          <p:cNvPicPr>
            <a:picLocks noChangeAspect="1"/>
          </p:cNvPicPr>
          <p:nvPr/>
        </p:nvPicPr>
        <p:blipFill>
          <a:blip r:embed="rId3"/>
          <a:stretch>
            <a:fillRect/>
          </a:stretch>
        </p:blipFill>
        <p:spPr>
          <a:xfrm>
            <a:off x="4727848" y="908720"/>
            <a:ext cx="6680200" cy="4711700"/>
          </a:xfrm>
          <a:prstGeom prst="rect">
            <a:avLst/>
          </a:prstGeom>
        </p:spPr>
      </p:pic>
    </p:spTree>
    <p:extLst>
      <p:ext uri="{BB962C8B-B14F-4D97-AF65-F5344CB8AC3E}">
        <p14:creationId xmlns:p14="http://schemas.microsoft.com/office/powerpoint/2010/main" val="1106053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a:extLst>
              <a:ext uri="{FF2B5EF4-FFF2-40B4-BE49-F238E27FC236}">
                <a16:creationId xmlns:a16="http://schemas.microsoft.com/office/drawing/2014/main" id="{2E0B3461-84C0-8C4D-B37E-F86BBEAFB62A}"/>
              </a:ext>
            </a:extLst>
          </p:cNvPr>
          <p:cNvSpPr/>
          <p:nvPr/>
        </p:nvSpPr>
        <p:spPr>
          <a:xfrm>
            <a:off x="479376" y="0"/>
            <a:ext cx="3400751" cy="5805264"/>
          </a:xfrm>
          <a:prstGeom prst="round2SameRect">
            <a:avLst>
              <a:gd name="adj1" fmla="val 0"/>
              <a:gd name="adj2" fmla="val 219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Slide Number Placeholder 2">
            <a:extLst>
              <a:ext uri="{FF2B5EF4-FFF2-40B4-BE49-F238E27FC236}">
                <a16:creationId xmlns:a16="http://schemas.microsoft.com/office/drawing/2014/main" id="{F4C98979-5BEC-184B-AEB5-844EFC31D882}"/>
              </a:ext>
            </a:extLst>
          </p:cNvPr>
          <p:cNvSpPr>
            <a:spLocks noGrp="1"/>
          </p:cNvSpPr>
          <p:nvPr>
            <p:ph type="sldNum" sz="quarter" idx="4"/>
          </p:nvPr>
        </p:nvSpPr>
        <p:spPr/>
        <p:txBody>
          <a:bodyPr/>
          <a:lstStyle/>
          <a:p>
            <a:fld id="{B10D5614-B734-4280-8F57-1D4947433C97}" type="slidenum">
              <a:rPr lang="en-US" smtClean="0"/>
              <a:pPr/>
              <a:t>26</a:t>
            </a:fld>
            <a:endParaRPr lang="en-US"/>
          </a:p>
        </p:txBody>
      </p:sp>
      <p:sp>
        <p:nvSpPr>
          <p:cNvPr id="4" name="Content Placeholder 2">
            <a:extLst>
              <a:ext uri="{FF2B5EF4-FFF2-40B4-BE49-F238E27FC236}">
                <a16:creationId xmlns:a16="http://schemas.microsoft.com/office/drawing/2014/main" id="{8DFD0083-7D2B-ED4D-91C5-B01EFE876D86}"/>
              </a:ext>
            </a:extLst>
          </p:cNvPr>
          <p:cNvSpPr txBox="1">
            <a:spLocks/>
          </p:cNvSpPr>
          <p:nvPr/>
        </p:nvSpPr>
        <p:spPr bwMode="auto">
          <a:xfrm>
            <a:off x="631096" y="3131488"/>
            <a:ext cx="3134310" cy="226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639763" indent="-23653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885825"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096963" indent="-173038">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1296988" indent="-182563">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17541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2113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26685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125788" indent="-182563"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marL="534988" indent="-452438">
              <a:buClr>
                <a:schemeClr val="accent2"/>
              </a:buClr>
              <a:buSzPct val="150000"/>
              <a:buFont typeface="Courier New" panose="02070309020205020404" pitchFamily="49" charset="0"/>
              <a:buChar char="o"/>
            </a:pPr>
            <a:r>
              <a:rPr lang="en-US" altLang="en-US" sz="2400" b="1">
                <a:solidFill>
                  <a:schemeClr val="bg1"/>
                </a:solidFill>
                <a:latin typeface="Lato" panose="020F0502020204030203" pitchFamily="34" charset="0"/>
                <a:ea typeface="Lato" panose="020F0502020204030203" pitchFamily="34" charset="0"/>
                <a:cs typeface="Lato" panose="020F0502020204030203" pitchFamily="34" charset="0"/>
              </a:rPr>
              <a:t>Text</a:t>
            </a:r>
          </a:p>
          <a:p>
            <a:pPr marL="534988" indent="-452438">
              <a:buClr>
                <a:schemeClr val="accent2"/>
              </a:buClr>
              <a:buSzPct val="150000"/>
              <a:buFont typeface="Courier New" panose="02070309020205020404" pitchFamily="49" charset="0"/>
              <a:buChar char="o"/>
            </a:pPr>
            <a:r>
              <a:rPr lang="en-US" altLang="en-US" sz="2400" b="1">
                <a:solidFill>
                  <a:schemeClr val="bg1"/>
                </a:solidFill>
                <a:latin typeface="Lato" panose="020F0502020204030203" pitchFamily="34" charset="0"/>
                <a:ea typeface="Lato" panose="020F0502020204030203" pitchFamily="34" charset="0"/>
                <a:cs typeface="Lato" panose="020F0502020204030203" pitchFamily="34" charset="0"/>
              </a:rPr>
              <a:t>Audio</a:t>
            </a:r>
          </a:p>
          <a:p>
            <a:pPr marL="534988" indent="-452438">
              <a:buClr>
                <a:schemeClr val="accent2"/>
              </a:buClr>
              <a:buSzPct val="150000"/>
              <a:buFont typeface="Courier New" panose="02070309020205020404" pitchFamily="49" charset="0"/>
              <a:buChar char="o"/>
            </a:pPr>
            <a:r>
              <a:rPr lang="en-US" altLang="en-US" sz="2400" b="1">
                <a:solidFill>
                  <a:schemeClr val="bg1"/>
                </a:solidFill>
                <a:latin typeface="Lato" panose="020F0502020204030203" pitchFamily="34" charset="0"/>
                <a:ea typeface="Lato" panose="020F0502020204030203" pitchFamily="34" charset="0"/>
                <a:cs typeface="Lato" panose="020F0502020204030203" pitchFamily="34" charset="0"/>
              </a:rPr>
              <a:t>Video</a:t>
            </a:r>
          </a:p>
          <a:p>
            <a:pPr marL="534988" indent="-452438">
              <a:buClr>
                <a:schemeClr val="accent2"/>
              </a:buClr>
              <a:buSzPct val="150000"/>
              <a:buFont typeface="Courier New" panose="02070309020205020404" pitchFamily="49" charset="0"/>
              <a:buChar char="o"/>
            </a:pPr>
            <a:r>
              <a:rPr lang="en-US" altLang="en-US" sz="2400" b="1">
                <a:solidFill>
                  <a:schemeClr val="bg1"/>
                </a:solidFill>
                <a:latin typeface="Lato" panose="020F0502020204030203" pitchFamily="34" charset="0"/>
                <a:ea typeface="Lato" panose="020F0502020204030203" pitchFamily="34" charset="0"/>
                <a:cs typeface="Lato" panose="020F0502020204030203" pitchFamily="34" charset="0"/>
              </a:rPr>
              <a:t>Games</a:t>
            </a:r>
          </a:p>
          <a:p>
            <a:pPr marL="534988" indent="-452438">
              <a:buClr>
                <a:schemeClr val="accent2"/>
              </a:buClr>
              <a:buSzPct val="150000"/>
              <a:buFont typeface="Courier New" panose="02070309020205020404" pitchFamily="49" charset="0"/>
              <a:buChar char="o"/>
            </a:pPr>
            <a:r>
              <a:rPr lang="en-US" altLang="en-US" sz="2400" b="1">
                <a:solidFill>
                  <a:schemeClr val="bg1"/>
                </a:solidFill>
                <a:latin typeface="Lato" panose="020F0502020204030203" pitchFamily="34" charset="0"/>
                <a:ea typeface="Lato" panose="020F0502020204030203" pitchFamily="34" charset="0"/>
                <a:cs typeface="Lato" panose="020F0502020204030203" pitchFamily="34" charset="0"/>
              </a:rPr>
              <a:t>Multimedia, etc.</a:t>
            </a:r>
          </a:p>
          <a:p>
            <a:pPr marL="534988" indent="-452438">
              <a:buClr>
                <a:schemeClr val="accent2"/>
              </a:buClr>
              <a:buSzPct val="150000"/>
              <a:buFont typeface="Courier New" panose="02070309020205020404" pitchFamily="49" charset="0"/>
              <a:buChar char="o"/>
            </a:pPr>
            <a:endParaRPr lang="en-US" altLang="en-US" sz="2400"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D597BBD9-2729-604E-ACA1-CA2D5FFB7740}"/>
              </a:ext>
            </a:extLst>
          </p:cNvPr>
          <p:cNvSpPr txBox="1"/>
          <p:nvPr/>
        </p:nvSpPr>
        <p:spPr>
          <a:xfrm>
            <a:off x="510887" y="1854669"/>
            <a:ext cx="3314408" cy="1415736"/>
          </a:xfrm>
          <a:prstGeom prst="rect">
            <a:avLst/>
          </a:prstGeom>
          <a:noFill/>
        </p:spPr>
        <p:txBody>
          <a:bodyPr wrap="square" lIns="182843" tIns="91422" rIns="182843" bIns="91422" rtlCol="0">
            <a:spAutoFit/>
          </a:bodyPr>
          <a:lstStyle/>
          <a:p>
            <a:pPr algn="ctr"/>
            <a:r>
              <a:rPr lang="en-US" sz="2000" b="1" dirty="0">
                <a:solidFill>
                  <a:schemeClr val="bg1"/>
                </a:solidFill>
                <a:latin typeface="Lato Light"/>
                <a:ea typeface="Open Sans Light" panose="020B0306030504020204" pitchFamily="34" charset="0"/>
                <a:cs typeface="Lato Light"/>
              </a:rPr>
              <a:t>Belajar adalah multirepresentasi/ multiperspektif</a:t>
            </a:r>
          </a:p>
          <a:p>
            <a:pPr algn="ctr"/>
            <a:endParaRPr lang="en-US" sz="2000" dirty="0">
              <a:solidFill>
                <a:schemeClr val="bg1"/>
              </a:solidFill>
              <a:latin typeface="Lato Light"/>
              <a:ea typeface="Open Sans Light" panose="020B0306030504020204" pitchFamily="34" charset="0"/>
              <a:cs typeface="Lato Light"/>
            </a:endParaRPr>
          </a:p>
        </p:txBody>
      </p:sp>
      <p:sp>
        <p:nvSpPr>
          <p:cNvPr id="8" name="TextBox 7">
            <a:extLst>
              <a:ext uri="{FF2B5EF4-FFF2-40B4-BE49-F238E27FC236}">
                <a16:creationId xmlns:a16="http://schemas.microsoft.com/office/drawing/2014/main" id="{C55A3801-FE78-8047-8A15-AC95A953991F}"/>
              </a:ext>
            </a:extLst>
          </p:cNvPr>
          <p:cNvSpPr txBox="1"/>
          <p:nvPr/>
        </p:nvSpPr>
        <p:spPr>
          <a:xfrm>
            <a:off x="895529" y="1050436"/>
            <a:ext cx="2605446" cy="861738"/>
          </a:xfrm>
          <a:prstGeom prst="rect">
            <a:avLst/>
          </a:prstGeom>
          <a:noFill/>
        </p:spPr>
        <p:txBody>
          <a:bodyPr wrap="none" lIns="182843" tIns="91422" rIns="182843" bIns="91422" rtlCol="0">
            <a:spAutoFit/>
          </a:bodyPr>
          <a:lstStyle/>
          <a:p>
            <a:pPr algn="ctr"/>
            <a:r>
              <a:rPr lang="id-ID"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Learning is </a:t>
            </a:r>
          </a:p>
          <a:p>
            <a:pPr algn="ctr"/>
            <a:r>
              <a:rPr lang="id-ID" sz="2000" b="1" dirty="0">
                <a:solidFill>
                  <a:schemeClr val="accent3"/>
                </a:solidFill>
                <a:latin typeface="Lato Semibold" panose="020F0502020204030203" pitchFamily="34" charset="0"/>
                <a:ea typeface="Lato Semibold" panose="020F0502020204030203" pitchFamily="34" charset="0"/>
                <a:cs typeface="Lato Semibold" panose="020F0502020204030203" pitchFamily="34" charset="0"/>
              </a:rPr>
              <a:t>MULTIPRESENTED</a:t>
            </a:r>
            <a:endParaRPr lang="id-ID" b="1" dirty="0">
              <a:solidFill>
                <a:schemeClr val="accent3"/>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2" name="AutoShape 19">
            <a:extLst>
              <a:ext uri="{FF2B5EF4-FFF2-40B4-BE49-F238E27FC236}">
                <a16:creationId xmlns:a16="http://schemas.microsoft.com/office/drawing/2014/main" id="{ABC8FF2F-487D-5F44-9520-63F817EC3A49}"/>
              </a:ext>
            </a:extLst>
          </p:cNvPr>
          <p:cNvSpPr>
            <a:spLocks noChangeAspect="1"/>
          </p:cNvSpPr>
          <p:nvPr/>
        </p:nvSpPr>
        <p:spPr bwMode="auto">
          <a:xfrm>
            <a:off x="1901464" y="362292"/>
            <a:ext cx="593575" cy="59373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lIns="101578" tIns="101578" rIns="101578" bIns="101578" anchor="ctr"/>
          <a:lstStyle/>
          <a:p>
            <a:pPr defTabSz="914195">
              <a:defRPr/>
            </a:pPr>
            <a:endParaRPr lang="es-ES" sz="4000" dirty="0">
              <a:solidFill>
                <a:schemeClr val="bg1"/>
              </a:solidFill>
              <a:effectLst>
                <a:outerShdw blurRad="38100" dist="38100" dir="2700000" algn="tl">
                  <a:srgbClr val="000000"/>
                </a:outerShdw>
              </a:effectLst>
              <a:latin typeface="Gill Sans" charset="0"/>
              <a:cs typeface="Gill Sans" charset="0"/>
              <a:sym typeface="Gill Sans" charset="0"/>
            </a:endParaRPr>
          </a:p>
        </p:txBody>
      </p:sp>
      <p:pic>
        <p:nvPicPr>
          <p:cNvPr id="9" name="Picture 8">
            <a:extLst>
              <a:ext uri="{FF2B5EF4-FFF2-40B4-BE49-F238E27FC236}">
                <a16:creationId xmlns:a16="http://schemas.microsoft.com/office/drawing/2014/main" id="{BD9B64D8-59A0-494C-91C3-0ECD03D35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593" y="431023"/>
            <a:ext cx="8717095" cy="5835020"/>
          </a:xfrm>
          <a:prstGeom prst="rect">
            <a:avLst/>
          </a:prstGeom>
        </p:spPr>
      </p:pic>
    </p:spTree>
    <p:extLst>
      <p:ext uri="{BB962C8B-B14F-4D97-AF65-F5344CB8AC3E}">
        <p14:creationId xmlns:p14="http://schemas.microsoft.com/office/powerpoint/2010/main" val="701205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a:extLst>
              <a:ext uri="{FF2B5EF4-FFF2-40B4-BE49-F238E27FC236}">
                <a16:creationId xmlns:a16="http://schemas.microsoft.com/office/drawing/2014/main" id="{2E0B3461-84C0-8C4D-B37E-F86BBEAFB62A}"/>
              </a:ext>
            </a:extLst>
          </p:cNvPr>
          <p:cNvSpPr/>
          <p:nvPr/>
        </p:nvSpPr>
        <p:spPr>
          <a:xfrm>
            <a:off x="479376" y="0"/>
            <a:ext cx="3400751" cy="5805264"/>
          </a:xfrm>
          <a:prstGeom prst="round2SameRect">
            <a:avLst>
              <a:gd name="adj1" fmla="val 0"/>
              <a:gd name="adj2" fmla="val 219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Slide Number Placeholder 2">
            <a:extLst>
              <a:ext uri="{FF2B5EF4-FFF2-40B4-BE49-F238E27FC236}">
                <a16:creationId xmlns:a16="http://schemas.microsoft.com/office/drawing/2014/main" id="{F4C98979-5BEC-184B-AEB5-844EFC31D882}"/>
              </a:ext>
            </a:extLst>
          </p:cNvPr>
          <p:cNvSpPr>
            <a:spLocks noGrp="1"/>
          </p:cNvSpPr>
          <p:nvPr>
            <p:ph type="sldNum" sz="quarter" idx="4"/>
          </p:nvPr>
        </p:nvSpPr>
        <p:spPr/>
        <p:txBody>
          <a:bodyPr/>
          <a:lstStyle/>
          <a:p>
            <a:fld id="{B10D5614-B734-4280-8F57-1D4947433C97}" type="slidenum">
              <a:rPr lang="en-US" smtClean="0"/>
              <a:pPr/>
              <a:t>27</a:t>
            </a:fld>
            <a:endParaRPr lang="en-US"/>
          </a:p>
        </p:txBody>
      </p:sp>
      <p:sp>
        <p:nvSpPr>
          <p:cNvPr id="7" name="TextBox 6">
            <a:extLst>
              <a:ext uri="{FF2B5EF4-FFF2-40B4-BE49-F238E27FC236}">
                <a16:creationId xmlns:a16="http://schemas.microsoft.com/office/drawing/2014/main" id="{D597BBD9-2729-604E-ACA1-CA2D5FFB7740}"/>
              </a:ext>
            </a:extLst>
          </p:cNvPr>
          <p:cNvSpPr txBox="1"/>
          <p:nvPr/>
        </p:nvSpPr>
        <p:spPr>
          <a:xfrm>
            <a:off x="510887" y="1444223"/>
            <a:ext cx="3314408" cy="492406"/>
          </a:xfrm>
          <a:prstGeom prst="rect">
            <a:avLst/>
          </a:prstGeom>
          <a:noFill/>
        </p:spPr>
        <p:txBody>
          <a:bodyPr wrap="square" lIns="182843" tIns="91422" rIns="182843" bIns="91422" rtlCol="0">
            <a:spAutoFit/>
          </a:bodyPr>
          <a:lstStyle/>
          <a:p>
            <a:pPr algn="ctr"/>
            <a:r>
              <a:rPr lang="en-US" sz="2000" b="1" dirty="0">
                <a:solidFill>
                  <a:schemeClr val="bg1"/>
                </a:solidFill>
                <a:latin typeface="Lato Light"/>
                <a:ea typeface="Open Sans Light" panose="020B0306030504020204" pitchFamily="34" charset="0"/>
                <a:cs typeface="Lato Light"/>
              </a:rPr>
              <a:t>Belajar adalah bergerak</a:t>
            </a:r>
            <a:endParaRPr lang="en-US" sz="2000" dirty="0">
              <a:solidFill>
                <a:schemeClr val="bg1"/>
              </a:solidFill>
              <a:latin typeface="Lato Light"/>
              <a:ea typeface="Open Sans Light" panose="020B0306030504020204" pitchFamily="34" charset="0"/>
              <a:cs typeface="Lato Light"/>
            </a:endParaRPr>
          </a:p>
        </p:txBody>
      </p:sp>
      <p:sp>
        <p:nvSpPr>
          <p:cNvPr id="8" name="TextBox 7">
            <a:extLst>
              <a:ext uri="{FF2B5EF4-FFF2-40B4-BE49-F238E27FC236}">
                <a16:creationId xmlns:a16="http://schemas.microsoft.com/office/drawing/2014/main" id="{C55A3801-FE78-8047-8A15-AC95A953991F}"/>
              </a:ext>
            </a:extLst>
          </p:cNvPr>
          <p:cNvSpPr txBox="1"/>
          <p:nvPr/>
        </p:nvSpPr>
        <p:spPr>
          <a:xfrm>
            <a:off x="663093" y="1050436"/>
            <a:ext cx="3070318" cy="553961"/>
          </a:xfrm>
          <a:prstGeom prst="rect">
            <a:avLst/>
          </a:prstGeom>
          <a:noFill/>
        </p:spPr>
        <p:txBody>
          <a:bodyPr wrap="none" lIns="182843" tIns="91422" rIns="182843" bIns="91422" rtlCol="0">
            <a:spAutoFit/>
          </a:bodyPr>
          <a:lstStyle/>
          <a:p>
            <a:pPr algn="ctr"/>
            <a:r>
              <a:rPr lang="id-ID" b="1"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Learning is </a:t>
            </a:r>
            <a:r>
              <a:rPr lang="id-ID" b="1" dirty="0">
                <a:solidFill>
                  <a:schemeClr val="accent3"/>
                </a:solidFill>
                <a:latin typeface="Lato Semibold" panose="020F0502020204030203" pitchFamily="34" charset="0"/>
                <a:ea typeface="Lato Semibold" panose="020F0502020204030203" pitchFamily="34" charset="0"/>
                <a:cs typeface="Lato Semibold" panose="020F0502020204030203" pitchFamily="34" charset="0"/>
              </a:rPr>
              <a:t>MOBILE</a:t>
            </a:r>
          </a:p>
        </p:txBody>
      </p:sp>
      <p:sp>
        <p:nvSpPr>
          <p:cNvPr id="12" name="Freeform 37">
            <a:extLst>
              <a:ext uri="{FF2B5EF4-FFF2-40B4-BE49-F238E27FC236}">
                <a16:creationId xmlns:a16="http://schemas.microsoft.com/office/drawing/2014/main" id="{FE413773-5E06-1345-ADCC-327B10B9ADF8}"/>
              </a:ext>
            </a:extLst>
          </p:cNvPr>
          <p:cNvSpPr>
            <a:spLocks noEditPoints="1"/>
          </p:cNvSpPr>
          <p:nvPr/>
        </p:nvSpPr>
        <p:spPr bwMode="auto">
          <a:xfrm>
            <a:off x="2001111" y="484212"/>
            <a:ext cx="357280" cy="522496"/>
          </a:xfrm>
          <a:custGeom>
            <a:avLst/>
            <a:gdLst>
              <a:gd name="T0" fmla="*/ 2147483646 w 85"/>
              <a:gd name="T1" fmla="*/ 2147483646 h 123"/>
              <a:gd name="T2" fmla="*/ 2147483646 w 85"/>
              <a:gd name="T3" fmla="*/ 2147483646 h 123"/>
              <a:gd name="T4" fmla="*/ 2147483646 w 85"/>
              <a:gd name="T5" fmla="*/ 2147483646 h 123"/>
              <a:gd name="T6" fmla="*/ 2147483646 w 85"/>
              <a:gd name="T7" fmla="*/ 2147483646 h 123"/>
              <a:gd name="T8" fmla="*/ 2147483646 w 85"/>
              <a:gd name="T9" fmla="*/ 2147483646 h 123"/>
              <a:gd name="T10" fmla="*/ 2147483646 w 85"/>
              <a:gd name="T11" fmla="*/ 2147483646 h 123"/>
              <a:gd name="T12" fmla="*/ 2147483646 w 85"/>
              <a:gd name="T13" fmla="*/ 2147483646 h 123"/>
              <a:gd name="T14" fmla="*/ 2147483646 w 85"/>
              <a:gd name="T15" fmla="*/ 2147483646 h 123"/>
              <a:gd name="T16" fmla="*/ 2147483646 w 85"/>
              <a:gd name="T17" fmla="*/ 2147483646 h 123"/>
              <a:gd name="T18" fmla="*/ 2147483646 w 85"/>
              <a:gd name="T19" fmla="*/ 2147483646 h 123"/>
              <a:gd name="T20" fmla="*/ 2147483646 w 85"/>
              <a:gd name="T21" fmla="*/ 2147483646 h 123"/>
              <a:gd name="T22" fmla="*/ 2147483646 w 85"/>
              <a:gd name="T23" fmla="*/ 2147483646 h 123"/>
              <a:gd name="T24" fmla="*/ 2147483646 w 85"/>
              <a:gd name="T25" fmla="*/ 2147483646 h 123"/>
              <a:gd name="T26" fmla="*/ 2147483646 w 85"/>
              <a:gd name="T27" fmla="*/ 2147483646 h 123"/>
              <a:gd name="T28" fmla="*/ 2147483646 w 85"/>
              <a:gd name="T29" fmla="*/ 2147483646 h 123"/>
              <a:gd name="T30" fmla="*/ 2147483646 w 85"/>
              <a:gd name="T31" fmla="*/ 2147483646 h 123"/>
              <a:gd name="T32" fmla="*/ 2147483646 w 85"/>
              <a:gd name="T33" fmla="*/ 2147483646 h 123"/>
              <a:gd name="T34" fmla="*/ 2147483646 w 85"/>
              <a:gd name="T35" fmla="*/ 2147483646 h 123"/>
              <a:gd name="T36" fmla="*/ 0 w 85"/>
              <a:gd name="T37" fmla="*/ 2147483646 h 123"/>
              <a:gd name="T38" fmla="*/ 0 w 85"/>
              <a:gd name="T39" fmla="*/ 2147483646 h 123"/>
              <a:gd name="T40" fmla="*/ 2147483646 w 85"/>
              <a:gd name="T41" fmla="*/ 0 h 123"/>
              <a:gd name="T42" fmla="*/ 2147483646 w 85"/>
              <a:gd name="T43" fmla="*/ 0 h 123"/>
              <a:gd name="T44" fmla="*/ 2147483646 w 85"/>
              <a:gd name="T45" fmla="*/ 2147483646 h 123"/>
              <a:gd name="T46" fmla="*/ 2147483646 w 85"/>
              <a:gd name="T47" fmla="*/ 2147483646 h 123"/>
              <a:gd name="T48" fmla="*/ 2147483646 w 85"/>
              <a:gd name="T49" fmla="*/ 2147483646 h 123"/>
              <a:gd name="T50" fmla="*/ 2147483646 w 85"/>
              <a:gd name="T51" fmla="*/ 2147483646 h 123"/>
              <a:gd name="T52" fmla="*/ 2147483646 w 85"/>
              <a:gd name="T53" fmla="*/ 2147483646 h 123"/>
              <a:gd name="T54" fmla="*/ 2147483646 w 85"/>
              <a:gd name="T55" fmla="*/ 2147483646 h 123"/>
              <a:gd name="T56" fmla="*/ 2147483646 w 85"/>
              <a:gd name="T57" fmla="*/ 2147483646 h 123"/>
              <a:gd name="T58" fmla="*/ 2147483646 w 85"/>
              <a:gd name="T59" fmla="*/ 2147483646 h 123"/>
              <a:gd name="T60" fmla="*/ 2147483646 w 85"/>
              <a:gd name="T61" fmla="*/ 2147483646 h 123"/>
              <a:gd name="T62" fmla="*/ 2147483646 w 85"/>
              <a:gd name="T63" fmla="*/ 2147483646 h 123"/>
              <a:gd name="T64" fmla="*/ 2147483646 w 85"/>
              <a:gd name="T65" fmla="*/ 2147483646 h 123"/>
              <a:gd name="T66" fmla="*/ 2147483646 w 85"/>
              <a:gd name="T67" fmla="*/ 2147483646 h 123"/>
              <a:gd name="T68" fmla="*/ 2147483646 w 85"/>
              <a:gd name="T69" fmla="*/ 2147483646 h 123"/>
              <a:gd name="T70" fmla="*/ 2147483646 w 85"/>
              <a:gd name="T71" fmla="*/ 2147483646 h 123"/>
              <a:gd name="T72" fmla="*/ 2147483646 w 85"/>
              <a:gd name="T73" fmla="*/ 2147483646 h 123"/>
              <a:gd name="T74" fmla="*/ 2147483646 w 85"/>
              <a:gd name="T75" fmla="*/ 2147483646 h 123"/>
              <a:gd name="T76" fmla="*/ 2147483646 w 85"/>
              <a:gd name="T77" fmla="*/ 2147483646 h 123"/>
              <a:gd name="T78" fmla="*/ 2147483646 w 85"/>
              <a:gd name="T79" fmla="*/ 2147483646 h 123"/>
              <a:gd name="T80" fmla="*/ 2147483646 w 85"/>
              <a:gd name="T81" fmla="*/ 2147483646 h 123"/>
              <a:gd name="T82" fmla="*/ 2147483646 w 85"/>
              <a:gd name="T83" fmla="*/ 2147483646 h 123"/>
              <a:gd name="T84" fmla="*/ 2147483646 w 85"/>
              <a:gd name="T85" fmla="*/ 2147483646 h 123"/>
              <a:gd name="T86" fmla="*/ 2147483646 w 85"/>
              <a:gd name="T87" fmla="*/ 2147483646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 h="123">
                <a:moveTo>
                  <a:pt x="38" y="109"/>
                </a:moveTo>
                <a:cubicBezTo>
                  <a:pt x="38" y="108"/>
                  <a:pt x="39" y="107"/>
                  <a:pt x="40" y="107"/>
                </a:cubicBezTo>
                <a:cubicBezTo>
                  <a:pt x="44" y="107"/>
                  <a:pt x="44" y="107"/>
                  <a:pt x="44" y="107"/>
                </a:cubicBezTo>
                <a:cubicBezTo>
                  <a:pt x="45" y="107"/>
                  <a:pt x="46" y="108"/>
                  <a:pt x="46" y="109"/>
                </a:cubicBezTo>
                <a:cubicBezTo>
                  <a:pt x="46" y="110"/>
                  <a:pt x="45" y="111"/>
                  <a:pt x="44" y="111"/>
                </a:cubicBezTo>
                <a:cubicBezTo>
                  <a:pt x="40" y="111"/>
                  <a:pt x="40" y="111"/>
                  <a:pt x="40" y="111"/>
                </a:cubicBezTo>
                <a:cubicBezTo>
                  <a:pt x="39" y="111"/>
                  <a:pt x="38" y="110"/>
                  <a:pt x="38" y="109"/>
                </a:cubicBezTo>
                <a:close/>
                <a:moveTo>
                  <a:pt x="48" y="12"/>
                </a:moveTo>
                <a:cubicBezTo>
                  <a:pt x="37" y="12"/>
                  <a:pt x="37" y="12"/>
                  <a:pt x="37" y="12"/>
                </a:cubicBezTo>
                <a:cubicBezTo>
                  <a:pt x="36" y="12"/>
                  <a:pt x="35" y="12"/>
                  <a:pt x="35" y="14"/>
                </a:cubicBezTo>
                <a:cubicBezTo>
                  <a:pt x="35" y="15"/>
                  <a:pt x="36" y="15"/>
                  <a:pt x="37" y="15"/>
                </a:cubicBezTo>
                <a:cubicBezTo>
                  <a:pt x="48" y="15"/>
                  <a:pt x="48" y="15"/>
                  <a:pt x="48" y="15"/>
                </a:cubicBezTo>
                <a:cubicBezTo>
                  <a:pt x="49" y="15"/>
                  <a:pt x="50" y="15"/>
                  <a:pt x="50" y="14"/>
                </a:cubicBezTo>
                <a:cubicBezTo>
                  <a:pt x="50" y="12"/>
                  <a:pt x="49" y="12"/>
                  <a:pt x="48" y="12"/>
                </a:cubicBezTo>
                <a:close/>
                <a:moveTo>
                  <a:pt x="85" y="12"/>
                </a:moveTo>
                <a:cubicBezTo>
                  <a:pt x="85" y="111"/>
                  <a:pt x="85" y="111"/>
                  <a:pt x="85" y="111"/>
                </a:cubicBezTo>
                <a:cubicBezTo>
                  <a:pt x="85" y="118"/>
                  <a:pt x="79" y="123"/>
                  <a:pt x="73" y="123"/>
                </a:cubicBezTo>
                <a:cubicBezTo>
                  <a:pt x="12" y="123"/>
                  <a:pt x="12" y="123"/>
                  <a:pt x="12" y="123"/>
                </a:cubicBezTo>
                <a:cubicBezTo>
                  <a:pt x="5" y="123"/>
                  <a:pt x="0" y="118"/>
                  <a:pt x="0" y="111"/>
                </a:cubicBezTo>
                <a:cubicBezTo>
                  <a:pt x="0" y="12"/>
                  <a:pt x="0" y="12"/>
                  <a:pt x="0" y="12"/>
                </a:cubicBezTo>
                <a:cubicBezTo>
                  <a:pt x="0" y="5"/>
                  <a:pt x="5" y="0"/>
                  <a:pt x="12" y="0"/>
                </a:cubicBezTo>
                <a:cubicBezTo>
                  <a:pt x="73" y="0"/>
                  <a:pt x="73" y="0"/>
                  <a:pt x="73" y="0"/>
                </a:cubicBezTo>
                <a:cubicBezTo>
                  <a:pt x="79" y="0"/>
                  <a:pt x="85" y="5"/>
                  <a:pt x="85" y="12"/>
                </a:cubicBezTo>
                <a:close/>
                <a:moveTo>
                  <a:pt x="77" y="104"/>
                </a:moveTo>
                <a:cubicBezTo>
                  <a:pt x="8" y="104"/>
                  <a:pt x="8" y="104"/>
                  <a:pt x="8" y="104"/>
                </a:cubicBezTo>
                <a:cubicBezTo>
                  <a:pt x="8" y="111"/>
                  <a:pt x="8" y="111"/>
                  <a:pt x="8" y="111"/>
                </a:cubicBezTo>
                <a:cubicBezTo>
                  <a:pt x="8" y="113"/>
                  <a:pt x="10" y="115"/>
                  <a:pt x="12" y="115"/>
                </a:cubicBezTo>
                <a:cubicBezTo>
                  <a:pt x="73" y="115"/>
                  <a:pt x="73" y="115"/>
                  <a:pt x="73" y="115"/>
                </a:cubicBezTo>
                <a:cubicBezTo>
                  <a:pt x="75" y="115"/>
                  <a:pt x="77" y="113"/>
                  <a:pt x="77" y="111"/>
                </a:cubicBezTo>
                <a:lnTo>
                  <a:pt x="77" y="104"/>
                </a:lnTo>
                <a:close/>
                <a:moveTo>
                  <a:pt x="77" y="23"/>
                </a:moveTo>
                <a:cubicBezTo>
                  <a:pt x="8" y="23"/>
                  <a:pt x="8" y="23"/>
                  <a:pt x="8" y="23"/>
                </a:cubicBezTo>
                <a:cubicBezTo>
                  <a:pt x="8" y="100"/>
                  <a:pt x="8" y="100"/>
                  <a:pt x="8" y="100"/>
                </a:cubicBezTo>
                <a:cubicBezTo>
                  <a:pt x="77" y="100"/>
                  <a:pt x="77" y="100"/>
                  <a:pt x="77" y="100"/>
                </a:cubicBezTo>
                <a:lnTo>
                  <a:pt x="77" y="23"/>
                </a:lnTo>
                <a:close/>
                <a:moveTo>
                  <a:pt x="77" y="12"/>
                </a:moveTo>
                <a:cubicBezTo>
                  <a:pt x="77" y="9"/>
                  <a:pt x="75" y="8"/>
                  <a:pt x="73" y="8"/>
                </a:cubicBezTo>
                <a:cubicBezTo>
                  <a:pt x="12" y="8"/>
                  <a:pt x="12" y="8"/>
                  <a:pt x="12" y="8"/>
                </a:cubicBezTo>
                <a:cubicBezTo>
                  <a:pt x="10" y="8"/>
                  <a:pt x="8" y="9"/>
                  <a:pt x="8" y="12"/>
                </a:cubicBezTo>
                <a:cubicBezTo>
                  <a:pt x="8" y="19"/>
                  <a:pt x="8" y="19"/>
                  <a:pt x="8" y="19"/>
                </a:cubicBezTo>
                <a:cubicBezTo>
                  <a:pt x="77" y="19"/>
                  <a:pt x="77" y="19"/>
                  <a:pt x="77" y="19"/>
                </a:cubicBezTo>
                <a:lnTo>
                  <a:pt x="77" y="12"/>
                </a:lnTo>
                <a:close/>
                <a:moveTo>
                  <a:pt x="77" y="12"/>
                </a:moveTo>
                <a:cubicBezTo>
                  <a:pt x="77" y="12"/>
                  <a:pt x="77" y="12"/>
                  <a:pt x="77" y="12"/>
                </a:cubicBezTo>
              </a:path>
            </a:pathLst>
          </a:custGeom>
          <a:solidFill>
            <a:schemeClr val="accent2"/>
          </a:solidFill>
          <a:ln>
            <a:noFill/>
          </a:ln>
        </p:spPr>
        <p:txBody>
          <a:bodyPr/>
          <a:lstStyle/>
          <a:p>
            <a:endParaRPr/>
          </a:p>
        </p:txBody>
      </p:sp>
      <p:pic>
        <p:nvPicPr>
          <p:cNvPr id="14" name="Picture 13">
            <a:extLst>
              <a:ext uri="{FF2B5EF4-FFF2-40B4-BE49-F238E27FC236}">
                <a16:creationId xmlns:a16="http://schemas.microsoft.com/office/drawing/2014/main" id="{415E4132-5451-E14C-9B8E-BE0E1E22A9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83632" y="1748322"/>
            <a:ext cx="4763655" cy="4643746"/>
          </a:xfrm>
          <a:prstGeom prst="rect">
            <a:avLst/>
          </a:prstGeom>
        </p:spPr>
      </p:pic>
      <p:pic>
        <p:nvPicPr>
          <p:cNvPr id="18" name="Picture 17">
            <a:extLst>
              <a:ext uri="{FF2B5EF4-FFF2-40B4-BE49-F238E27FC236}">
                <a16:creationId xmlns:a16="http://schemas.microsoft.com/office/drawing/2014/main" id="{81E161D5-A2F0-F848-9100-EE812D233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382" y="260648"/>
            <a:ext cx="5644327" cy="5437196"/>
          </a:xfrm>
          <a:prstGeom prst="rect">
            <a:avLst/>
          </a:prstGeom>
        </p:spPr>
      </p:pic>
    </p:spTree>
    <p:extLst>
      <p:ext uri="{BB962C8B-B14F-4D97-AF65-F5344CB8AC3E}">
        <p14:creationId xmlns:p14="http://schemas.microsoft.com/office/powerpoint/2010/main" val="308833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15">
            <a:extLst>
              <a:ext uri="{FF2B5EF4-FFF2-40B4-BE49-F238E27FC236}">
                <a16:creationId xmlns:a16="http://schemas.microsoft.com/office/drawing/2014/main" id="{8BC962A2-E939-B647-BD5F-BB1E24D2FC0C}"/>
              </a:ext>
            </a:extLst>
          </p:cNvPr>
          <p:cNvSpPr>
            <a:spLocks/>
          </p:cNvSpPr>
          <p:nvPr/>
        </p:nvSpPr>
        <p:spPr bwMode="auto">
          <a:xfrm>
            <a:off x="1703512" y="1185157"/>
            <a:ext cx="9355138" cy="4672012"/>
          </a:xfrm>
          <a:custGeom>
            <a:avLst/>
            <a:gdLst>
              <a:gd name="T0" fmla="*/ 2147483646 w 5942"/>
              <a:gd name="T1" fmla="*/ 2147483646 h 2943"/>
              <a:gd name="T2" fmla="*/ 2147483646 w 5942"/>
              <a:gd name="T3" fmla="*/ 2147483646 h 2943"/>
              <a:gd name="T4" fmla="*/ 2147483646 w 5942"/>
              <a:gd name="T5" fmla="*/ 2147483646 h 2943"/>
              <a:gd name="T6" fmla="*/ 2147483646 w 5942"/>
              <a:gd name="T7" fmla="*/ 2147483646 h 2943"/>
              <a:gd name="T8" fmla="*/ 2147483646 w 5942"/>
              <a:gd name="T9" fmla="*/ 2147483646 h 2943"/>
              <a:gd name="T10" fmla="*/ 2147483646 w 5942"/>
              <a:gd name="T11" fmla="*/ 2147483646 h 2943"/>
              <a:gd name="T12" fmla="*/ 2147483646 w 5942"/>
              <a:gd name="T13" fmla="*/ 2147483646 h 2943"/>
              <a:gd name="T14" fmla="*/ 2147483646 w 5942"/>
              <a:gd name="T15" fmla="*/ 2147483646 h 2943"/>
              <a:gd name="T16" fmla="*/ 2147483646 w 5942"/>
              <a:gd name="T17" fmla="*/ 2147483646 h 2943"/>
              <a:gd name="T18" fmla="*/ 2147483646 w 5942"/>
              <a:gd name="T19" fmla="*/ 2147483646 h 2943"/>
              <a:gd name="T20" fmla="*/ 2147483646 w 5942"/>
              <a:gd name="T21" fmla="*/ 2147483646 h 2943"/>
              <a:gd name="T22" fmla="*/ 2147483646 w 5942"/>
              <a:gd name="T23" fmla="*/ 2147483646 h 2943"/>
              <a:gd name="T24" fmla="*/ 2147483646 w 5942"/>
              <a:gd name="T25" fmla="*/ 2147483646 h 2943"/>
              <a:gd name="T26" fmla="*/ 2147483646 w 5942"/>
              <a:gd name="T27" fmla="*/ 2147483646 h 2943"/>
              <a:gd name="T28" fmla="*/ 2147483646 w 5942"/>
              <a:gd name="T29" fmla="*/ 2147483646 h 2943"/>
              <a:gd name="T30" fmla="*/ 2147483646 w 5942"/>
              <a:gd name="T31" fmla="*/ 2147483646 h 2943"/>
              <a:gd name="T32" fmla="*/ 2147483646 w 5942"/>
              <a:gd name="T33" fmla="*/ 2147483646 h 2943"/>
              <a:gd name="T34" fmla="*/ 2147483646 w 5942"/>
              <a:gd name="T35" fmla="*/ 2147483646 h 2943"/>
              <a:gd name="T36" fmla="*/ 2147483646 w 5942"/>
              <a:gd name="T37" fmla="*/ 2147483646 h 2943"/>
              <a:gd name="T38" fmla="*/ 2147483646 w 5942"/>
              <a:gd name="T39" fmla="*/ 2147483646 h 2943"/>
              <a:gd name="T40" fmla="*/ 2147483646 w 5942"/>
              <a:gd name="T41" fmla="*/ 2147483646 h 2943"/>
              <a:gd name="T42" fmla="*/ 2147483646 w 5942"/>
              <a:gd name="T43" fmla="*/ 2147483646 h 2943"/>
              <a:gd name="T44" fmla="*/ 2147483646 w 5942"/>
              <a:gd name="T45" fmla="*/ 2147483646 h 2943"/>
              <a:gd name="T46" fmla="*/ 2147483646 w 5942"/>
              <a:gd name="T47" fmla="*/ 2147483646 h 2943"/>
              <a:gd name="T48" fmla="*/ 2147483646 w 5942"/>
              <a:gd name="T49" fmla="*/ 2147483646 h 2943"/>
              <a:gd name="T50" fmla="*/ 2147483646 w 5942"/>
              <a:gd name="T51" fmla="*/ 2147483646 h 2943"/>
              <a:gd name="T52" fmla="*/ 2147483646 w 5942"/>
              <a:gd name="T53" fmla="*/ 2147483646 h 2943"/>
              <a:gd name="T54" fmla="*/ 2147483646 w 5942"/>
              <a:gd name="T55" fmla="*/ 2147483646 h 2943"/>
              <a:gd name="T56" fmla="*/ 2147483646 w 5942"/>
              <a:gd name="T57" fmla="*/ 2147483646 h 2943"/>
              <a:gd name="T58" fmla="*/ 2147483646 w 5942"/>
              <a:gd name="T59" fmla="*/ 2147483646 h 2943"/>
              <a:gd name="T60" fmla="*/ 2147483646 w 5942"/>
              <a:gd name="T61" fmla="*/ 2147483646 h 2943"/>
              <a:gd name="T62" fmla="*/ 2147483646 w 5942"/>
              <a:gd name="T63" fmla="*/ 2147483646 h 2943"/>
              <a:gd name="T64" fmla="*/ 2147483646 w 5942"/>
              <a:gd name="T65" fmla="*/ 2147483646 h 2943"/>
              <a:gd name="T66" fmla="*/ 2147483646 w 5942"/>
              <a:gd name="T67" fmla="*/ 2147483646 h 2943"/>
              <a:gd name="T68" fmla="*/ 2147483646 w 5942"/>
              <a:gd name="T69" fmla="*/ 2147483646 h 2943"/>
              <a:gd name="T70" fmla="*/ 2147483646 w 5942"/>
              <a:gd name="T71" fmla="*/ 2147483646 h 2943"/>
              <a:gd name="T72" fmla="*/ 2147483646 w 5942"/>
              <a:gd name="T73" fmla="*/ 2147483646 h 2943"/>
              <a:gd name="T74" fmla="*/ 2147483646 w 5942"/>
              <a:gd name="T75" fmla="*/ 2147483646 h 2943"/>
              <a:gd name="T76" fmla="*/ 2147483646 w 5942"/>
              <a:gd name="T77" fmla="*/ 2147483646 h 2943"/>
              <a:gd name="T78" fmla="*/ 2147483646 w 5942"/>
              <a:gd name="T79" fmla="*/ 2147483646 h 2943"/>
              <a:gd name="T80" fmla="*/ 2147483646 w 5942"/>
              <a:gd name="T81" fmla="*/ 2147483646 h 2943"/>
              <a:gd name="T82" fmla="*/ 2147483646 w 5942"/>
              <a:gd name="T83" fmla="*/ 2147483646 h 2943"/>
              <a:gd name="T84" fmla="*/ 2147483646 w 5942"/>
              <a:gd name="T85" fmla="*/ 2147483646 h 2943"/>
              <a:gd name="T86" fmla="*/ 2147483646 w 5942"/>
              <a:gd name="T87" fmla="*/ 2147483646 h 2943"/>
              <a:gd name="T88" fmla="*/ 2147483646 w 5942"/>
              <a:gd name="T89" fmla="*/ 2147483646 h 2943"/>
              <a:gd name="T90" fmla="*/ 2147483646 w 5942"/>
              <a:gd name="T91" fmla="*/ 2147483646 h 2943"/>
              <a:gd name="T92" fmla="*/ 2147483646 w 5942"/>
              <a:gd name="T93" fmla="*/ 2147483646 h 2943"/>
              <a:gd name="T94" fmla="*/ 2147483646 w 5942"/>
              <a:gd name="T95" fmla="*/ 2147483646 h 2943"/>
              <a:gd name="T96" fmla="*/ 2147483646 w 5942"/>
              <a:gd name="T97" fmla="*/ 2147483646 h 2943"/>
              <a:gd name="T98" fmla="*/ 2147483646 w 5942"/>
              <a:gd name="T99" fmla="*/ 2147483646 h 2943"/>
              <a:gd name="T100" fmla="*/ 2147483646 w 5942"/>
              <a:gd name="T101" fmla="*/ 2147483646 h 2943"/>
              <a:gd name="T102" fmla="*/ 2147483646 w 5942"/>
              <a:gd name="T103" fmla="*/ 2147483646 h 2943"/>
              <a:gd name="T104" fmla="*/ 2147483646 w 5942"/>
              <a:gd name="T105" fmla="*/ 2147483646 h 2943"/>
              <a:gd name="T106" fmla="*/ 2147483646 w 5942"/>
              <a:gd name="T107" fmla="*/ 2147483646 h 2943"/>
              <a:gd name="T108" fmla="*/ 2147483646 w 5942"/>
              <a:gd name="T109" fmla="*/ 2147483646 h 2943"/>
              <a:gd name="T110" fmla="*/ 2147483646 w 5942"/>
              <a:gd name="T111" fmla="*/ 2147483646 h 2943"/>
              <a:gd name="T112" fmla="*/ 2147483646 w 5942"/>
              <a:gd name="T113" fmla="*/ 2147483646 h 2943"/>
              <a:gd name="T114" fmla="*/ 2147483646 w 5942"/>
              <a:gd name="T115" fmla="*/ 2147483646 h 2943"/>
              <a:gd name="T116" fmla="*/ 2147483646 w 5942"/>
              <a:gd name="T117" fmla="*/ 2147483646 h 2943"/>
              <a:gd name="T118" fmla="*/ 2147483646 w 5942"/>
              <a:gd name="T119" fmla="*/ 2147483646 h 2943"/>
              <a:gd name="T120" fmla="*/ 2147483646 w 5942"/>
              <a:gd name="T121" fmla="*/ 2147483646 h 2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42"/>
              <a:gd name="T184" fmla="*/ 0 h 2943"/>
              <a:gd name="T185" fmla="*/ 5942 w 5942"/>
              <a:gd name="T186" fmla="*/ 2943 h 2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42" h="2943">
                <a:moveTo>
                  <a:pt x="381" y="105"/>
                </a:moveTo>
                <a:cubicBezTo>
                  <a:pt x="303" y="130"/>
                  <a:pt x="226" y="132"/>
                  <a:pt x="144" y="139"/>
                </a:cubicBezTo>
                <a:cubicBezTo>
                  <a:pt x="84" y="178"/>
                  <a:pt x="104" y="155"/>
                  <a:pt x="76" y="198"/>
                </a:cubicBezTo>
                <a:cubicBezTo>
                  <a:pt x="57" y="257"/>
                  <a:pt x="66" y="232"/>
                  <a:pt x="51" y="274"/>
                </a:cubicBezTo>
                <a:cubicBezTo>
                  <a:pt x="53" y="359"/>
                  <a:pt x="0" y="693"/>
                  <a:pt x="144" y="791"/>
                </a:cubicBezTo>
                <a:cubicBezTo>
                  <a:pt x="166" y="852"/>
                  <a:pt x="133" y="777"/>
                  <a:pt x="187" y="833"/>
                </a:cubicBezTo>
                <a:cubicBezTo>
                  <a:pt x="201" y="848"/>
                  <a:pt x="192" y="875"/>
                  <a:pt x="204" y="892"/>
                </a:cubicBezTo>
                <a:cubicBezTo>
                  <a:pt x="210" y="900"/>
                  <a:pt x="221" y="902"/>
                  <a:pt x="229" y="909"/>
                </a:cubicBezTo>
                <a:cubicBezTo>
                  <a:pt x="238" y="917"/>
                  <a:pt x="244" y="928"/>
                  <a:pt x="254" y="935"/>
                </a:cubicBezTo>
                <a:cubicBezTo>
                  <a:pt x="273" y="947"/>
                  <a:pt x="310" y="953"/>
                  <a:pt x="331" y="960"/>
                </a:cubicBezTo>
                <a:cubicBezTo>
                  <a:pt x="506" y="1079"/>
                  <a:pt x="648" y="1031"/>
                  <a:pt x="890" y="1036"/>
                </a:cubicBezTo>
                <a:cubicBezTo>
                  <a:pt x="1602" y="1070"/>
                  <a:pt x="2320" y="1036"/>
                  <a:pt x="3033" y="1045"/>
                </a:cubicBezTo>
                <a:cubicBezTo>
                  <a:pt x="3132" y="1077"/>
                  <a:pt x="3235" y="1098"/>
                  <a:pt x="3338" y="1113"/>
                </a:cubicBezTo>
                <a:cubicBezTo>
                  <a:pt x="3374" y="1124"/>
                  <a:pt x="3404" y="1144"/>
                  <a:pt x="3439" y="1155"/>
                </a:cubicBezTo>
                <a:cubicBezTo>
                  <a:pt x="3465" y="1172"/>
                  <a:pt x="3490" y="1180"/>
                  <a:pt x="3516" y="1197"/>
                </a:cubicBezTo>
                <a:cubicBezTo>
                  <a:pt x="3542" y="1239"/>
                  <a:pt x="3538" y="1286"/>
                  <a:pt x="3549" y="1333"/>
                </a:cubicBezTo>
                <a:cubicBezTo>
                  <a:pt x="3546" y="1482"/>
                  <a:pt x="3571" y="1794"/>
                  <a:pt x="3516" y="1968"/>
                </a:cubicBezTo>
                <a:cubicBezTo>
                  <a:pt x="3509" y="1989"/>
                  <a:pt x="3486" y="2001"/>
                  <a:pt x="3473" y="2019"/>
                </a:cubicBezTo>
                <a:cubicBezTo>
                  <a:pt x="3467" y="2036"/>
                  <a:pt x="3462" y="2053"/>
                  <a:pt x="3456" y="2070"/>
                </a:cubicBezTo>
                <a:cubicBezTo>
                  <a:pt x="3453" y="2078"/>
                  <a:pt x="3448" y="2095"/>
                  <a:pt x="3448" y="2095"/>
                </a:cubicBezTo>
                <a:cubicBezTo>
                  <a:pt x="3451" y="2125"/>
                  <a:pt x="3448" y="2180"/>
                  <a:pt x="3465" y="2214"/>
                </a:cubicBezTo>
                <a:cubicBezTo>
                  <a:pt x="3490" y="2264"/>
                  <a:pt x="3536" y="2300"/>
                  <a:pt x="3583" y="2324"/>
                </a:cubicBezTo>
                <a:cubicBezTo>
                  <a:pt x="3605" y="2335"/>
                  <a:pt x="3620" y="2358"/>
                  <a:pt x="3643" y="2366"/>
                </a:cubicBezTo>
                <a:cubicBezTo>
                  <a:pt x="3673" y="2376"/>
                  <a:pt x="3705" y="2377"/>
                  <a:pt x="3736" y="2383"/>
                </a:cubicBezTo>
                <a:cubicBezTo>
                  <a:pt x="3766" y="2388"/>
                  <a:pt x="3759" y="2395"/>
                  <a:pt x="3787" y="2409"/>
                </a:cubicBezTo>
                <a:cubicBezTo>
                  <a:pt x="3796" y="2413"/>
                  <a:pt x="3840" y="2424"/>
                  <a:pt x="3846" y="2426"/>
                </a:cubicBezTo>
                <a:cubicBezTo>
                  <a:pt x="3878" y="2449"/>
                  <a:pt x="3903" y="2457"/>
                  <a:pt x="3931" y="2485"/>
                </a:cubicBezTo>
                <a:cubicBezTo>
                  <a:pt x="3949" y="2541"/>
                  <a:pt x="3924" y="2476"/>
                  <a:pt x="3964" y="2536"/>
                </a:cubicBezTo>
                <a:cubicBezTo>
                  <a:pt x="3969" y="2543"/>
                  <a:pt x="3968" y="2554"/>
                  <a:pt x="3973" y="2561"/>
                </a:cubicBezTo>
                <a:cubicBezTo>
                  <a:pt x="3998" y="2598"/>
                  <a:pt x="4033" y="2625"/>
                  <a:pt x="4066" y="2654"/>
                </a:cubicBezTo>
                <a:cubicBezTo>
                  <a:pt x="4107" y="2691"/>
                  <a:pt x="4148" y="2747"/>
                  <a:pt x="4202" y="2764"/>
                </a:cubicBezTo>
                <a:cubicBezTo>
                  <a:pt x="4242" y="2791"/>
                  <a:pt x="4283" y="2818"/>
                  <a:pt x="4329" y="2832"/>
                </a:cubicBezTo>
                <a:cubicBezTo>
                  <a:pt x="4358" y="2863"/>
                  <a:pt x="4377" y="2859"/>
                  <a:pt x="4413" y="2875"/>
                </a:cubicBezTo>
                <a:cubicBezTo>
                  <a:pt x="4563" y="2943"/>
                  <a:pt x="4650" y="2920"/>
                  <a:pt x="4845" y="2925"/>
                </a:cubicBezTo>
                <a:cubicBezTo>
                  <a:pt x="5015" y="2935"/>
                  <a:pt x="5076" y="2940"/>
                  <a:pt x="5260" y="2934"/>
                </a:cubicBezTo>
                <a:cubicBezTo>
                  <a:pt x="5333" y="2910"/>
                  <a:pt x="5293" y="2919"/>
                  <a:pt x="5379" y="2908"/>
                </a:cubicBezTo>
                <a:cubicBezTo>
                  <a:pt x="5407" y="2889"/>
                  <a:pt x="5414" y="2868"/>
                  <a:pt x="5447" y="2858"/>
                </a:cubicBezTo>
                <a:cubicBezTo>
                  <a:pt x="5475" y="2839"/>
                  <a:pt x="5487" y="2816"/>
                  <a:pt x="5515" y="2798"/>
                </a:cubicBezTo>
                <a:cubicBezTo>
                  <a:pt x="5525" y="2767"/>
                  <a:pt x="5542" y="2743"/>
                  <a:pt x="5557" y="2714"/>
                </a:cubicBezTo>
                <a:cubicBezTo>
                  <a:pt x="5565" y="2609"/>
                  <a:pt x="5589" y="2508"/>
                  <a:pt x="5625" y="2409"/>
                </a:cubicBezTo>
                <a:cubicBezTo>
                  <a:pt x="5634" y="2343"/>
                  <a:pt x="5664" y="2289"/>
                  <a:pt x="5676" y="2222"/>
                </a:cubicBezTo>
                <a:cubicBezTo>
                  <a:pt x="5679" y="2095"/>
                  <a:pt x="5679" y="1968"/>
                  <a:pt x="5684" y="1841"/>
                </a:cubicBezTo>
                <a:cubicBezTo>
                  <a:pt x="5685" y="1821"/>
                  <a:pt x="5688" y="1801"/>
                  <a:pt x="5692" y="1782"/>
                </a:cubicBezTo>
                <a:cubicBezTo>
                  <a:pt x="5696" y="1765"/>
                  <a:pt x="5709" y="1731"/>
                  <a:pt x="5709" y="1731"/>
                </a:cubicBezTo>
                <a:cubicBezTo>
                  <a:pt x="5712" y="1708"/>
                  <a:pt x="5713" y="1685"/>
                  <a:pt x="5718" y="1663"/>
                </a:cubicBezTo>
                <a:cubicBezTo>
                  <a:pt x="5722" y="1645"/>
                  <a:pt x="5735" y="1612"/>
                  <a:pt x="5735" y="1612"/>
                </a:cubicBezTo>
                <a:cubicBezTo>
                  <a:pt x="5742" y="1556"/>
                  <a:pt x="5743" y="1499"/>
                  <a:pt x="5752" y="1443"/>
                </a:cubicBezTo>
                <a:cubicBezTo>
                  <a:pt x="5759" y="1404"/>
                  <a:pt x="5782" y="1370"/>
                  <a:pt x="5794" y="1333"/>
                </a:cubicBezTo>
                <a:cubicBezTo>
                  <a:pt x="5794" y="1309"/>
                  <a:pt x="5942" y="526"/>
                  <a:pt x="5684" y="350"/>
                </a:cubicBezTo>
                <a:cubicBezTo>
                  <a:pt x="5612" y="244"/>
                  <a:pt x="5725" y="403"/>
                  <a:pt x="5642" y="308"/>
                </a:cubicBezTo>
                <a:cubicBezTo>
                  <a:pt x="5629" y="293"/>
                  <a:pt x="5625" y="268"/>
                  <a:pt x="5608" y="257"/>
                </a:cubicBezTo>
                <a:cubicBezTo>
                  <a:pt x="5583" y="241"/>
                  <a:pt x="5577" y="239"/>
                  <a:pt x="5557" y="215"/>
                </a:cubicBezTo>
                <a:cubicBezTo>
                  <a:pt x="5531" y="183"/>
                  <a:pt x="5545" y="173"/>
                  <a:pt x="5489" y="155"/>
                </a:cubicBezTo>
                <a:cubicBezTo>
                  <a:pt x="5418" y="132"/>
                  <a:pt x="5473" y="147"/>
                  <a:pt x="5320" y="139"/>
                </a:cubicBezTo>
                <a:cubicBezTo>
                  <a:pt x="5246" y="113"/>
                  <a:pt x="5141" y="118"/>
                  <a:pt x="5057" y="105"/>
                </a:cubicBezTo>
                <a:cubicBezTo>
                  <a:pt x="5010" y="88"/>
                  <a:pt x="4960" y="78"/>
                  <a:pt x="4913" y="62"/>
                </a:cubicBezTo>
                <a:cubicBezTo>
                  <a:pt x="3978" y="80"/>
                  <a:pt x="3044" y="55"/>
                  <a:pt x="2109" y="45"/>
                </a:cubicBezTo>
                <a:cubicBezTo>
                  <a:pt x="1797" y="25"/>
                  <a:pt x="1494" y="24"/>
                  <a:pt x="1178" y="20"/>
                </a:cubicBezTo>
                <a:cubicBezTo>
                  <a:pt x="937" y="10"/>
                  <a:pt x="696" y="0"/>
                  <a:pt x="458" y="45"/>
                </a:cubicBezTo>
                <a:cubicBezTo>
                  <a:pt x="441" y="56"/>
                  <a:pt x="424" y="68"/>
                  <a:pt x="407" y="79"/>
                </a:cubicBezTo>
                <a:cubicBezTo>
                  <a:pt x="367" y="106"/>
                  <a:pt x="330" y="86"/>
                  <a:pt x="381" y="105"/>
                </a:cubicBezTo>
                <a:close/>
              </a:path>
            </a:pathLst>
          </a:custGeom>
          <a:solidFill>
            <a:schemeClr val="accent2">
              <a:lumMod val="75000"/>
            </a:schemeClr>
          </a:solidFill>
          <a:ln w="57150" cmpd="sng">
            <a:noFill/>
            <a:round/>
            <a:headEnd/>
            <a:tailEnd/>
          </a:ln>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6" name="Line 7">
            <a:extLst>
              <a:ext uri="{FF2B5EF4-FFF2-40B4-BE49-F238E27FC236}">
                <a16:creationId xmlns:a16="http://schemas.microsoft.com/office/drawing/2014/main" id="{F435E8EC-162F-B142-9DE7-E3C118AA1AE0}"/>
              </a:ext>
            </a:extLst>
          </p:cNvPr>
          <p:cNvSpPr>
            <a:spLocks noChangeShapeType="1"/>
          </p:cNvSpPr>
          <p:nvPr/>
        </p:nvSpPr>
        <p:spPr bwMode="auto">
          <a:xfrm>
            <a:off x="9247312" y="2809169"/>
            <a:ext cx="0" cy="609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grpSp>
        <p:nvGrpSpPr>
          <p:cNvPr id="7" name="Group 8">
            <a:extLst>
              <a:ext uri="{FF2B5EF4-FFF2-40B4-BE49-F238E27FC236}">
                <a16:creationId xmlns:a16="http://schemas.microsoft.com/office/drawing/2014/main" id="{9017501C-1D75-1844-A5DC-DE7187283DA6}"/>
              </a:ext>
            </a:extLst>
          </p:cNvPr>
          <p:cNvGrpSpPr>
            <a:grpSpLocks/>
          </p:cNvGrpSpPr>
          <p:nvPr/>
        </p:nvGrpSpPr>
        <p:grpSpPr bwMode="auto">
          <a:xfrm>
            <a:off x="1932112" y="1666169"/>
            <a:ext cx="1447800" cy="841375"/>
            <a:chOff x="144" y="1152"/>
            <a:chExt cx="912" cy="530"/>
          </a:xfrm>
          <a:solidFill>
            <a:schemeClr val="accent2">
              <a:lumMod val="20000"/>
              <a:lumOff val="80000"/>
            </a:schemeClr>
          </a:solidFill>
        </p:grpSpPr>
        <p:sp>
          <p:nvSpPr>
            <p:cNvPr id="20594" name="Rectangle 9">
              <a:extLst>
                <a:ext uri="{FF2B5EF4-FFF2-40B4-BE49-F238E27FC236}">
                  <a16:creationId xmlns:a16="http://schemas.microsoft.com/office/drawing/2014/main" id="{20D561C1-D2EC-134B-8E0E-4409961789D3}"/>
                </a:ext>
              </a:extLst>
            </p:cNvPr>
            <p:cNvSpPr>
              <a:spLocks noChangeArrowheads="1"/>
            </p:cNvSpPr>
            <p:nvPr/>
          </p:nvSpPr>
          <p:spPr bwMode="auto">
            <a:xfrm>
              <a:off x="144" y="1152"/>
              <a:ext cx="912" cy="528"/>
            </a:xfrm>
            <a:prstGeom prst="round2DiagRect">
              <a:avLst/>
            </a:prstGeom>
            <a:grpFill/>
            <a:ln w="9525">
              <a:solidFill>
                <a:schemeClr val="accent2">
                  <a:lumMod val="75000"/>
                </a:schemeClr>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GB" altLang="en-US" b="1">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20595" name="Text Box 10">
              <a:extLst>
                <a:ext uri="{FF2B5EF4-FFF2-40B4-BE49-F238E27FC236}">
                  <a16:creationId xmlns:a16="http://schemas.microsoft.com/office/drawing/2014/main" id="{CDF234A8-4F3D-2548-B7C9-5BFDB7A37AF9}"/>
                </a:ext>
              </a:extLst>
            </p:cNvPr>
            <p:cNvSpPr txBox="1">
              <a:spLocks noChangeArrowheads="1"/>
            </p:cNvSpPr>
            <p:nvPr/>
          </p:nvSpPr>
          <p:spPr bwMode="auto">
            <a:xfrm>
              <a:off x="211" y="1189"/>
              <a:ext cx="749" cy="493"/>
            </a:xfrm>
            <a:prstGeom prst="round2DiagRect">
              <a:avLst/>
            </a:prstGeom>
            <a:grpFill/>
            <a:ln w="9525">
              <a:no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2000" b="1">
                  <a:solidFill>
                    <a:srgbClr val="000000"/>
                  </a:solidFill>
                  <a:latin typeface="Lato" panose="020F0502020204030203" pitchFamily="34" charset="0"/>
                  <a:ea typeface="Lato" panose="020F0502020204030203" pitchFamily="34" charset="0"/>
                  <a:cs typeface="Lato" panose="020F0502020204030203" pitchFamily="34" charset="0"/>
                </a:rPr>
                <a:t>Konten awal</a:t>
              </a:r>
            </a:p>
          </p:txBody>
        </p:sp>
      </p:grpSp>
      <p:sp>
        <p:nvSpPr>
          <p:cNvPr id="10" name="Rectangle 11">
            <a:extLst>
              <a:ext uri="{FF2B5EF4-FFF2-40B4-BE49-F238E27FC236}">
                <a16:creationId xmlns:a16="http://schemas.microsoft.com/office/drawing/2014/main" id="{1D20CBE2-0C38-C740-A80E-963D57EEBA87}"/>
              </a:ext>
            </a:extLst>
          </p:cNvPr>
          <p:cNvSpPr>
            <a:spLocks noChangeArrowheads="1"/>
          </p:cNvSpPr>
          <p:nvPr/>
        </p:nvSpPr>
        <p:spPr bwMode="auto">
          <a:xfrm>
            <a:off x="4903912" y="1431088"/>
            <a:ext cx="2286000" cy="1213128"/>
          </a:xfrm>
          <a:prstGeom prst="round2DiagRect">
            <a:avLst/>
          </a:prstGeom>
          <a:solidFill>
            <a:schemeClr val="accent2">
              <a:lumMod val="20000"/>
              <a:lumOff val="80000"/>
            </a:schemeClr>
          </a:solidFill>
          <a:ln w="9525">
            <a:solidFill>
              <a:schemeClr val="accent2">
                <a:lumMod val="75000"/>
              </a:schemeClr>
            </a:solidFill>
            <a:miter lim="800000"/>
            <a:headEnd/>
            <a:tailEnd/>
          </a:ln>
          <a:effectLst>
            <a:outerShdw dist="107763" dir="2700000" algn="ctr" rotWithShape="0">
              <a:schemeClr val="bg2">
                <a:alpha val="50000"/>
              </a:schemeClr>
            </a:outerShdw>
          </a:effectLst>
        </p:spPr>
        <p:txBody>
          <a:bodyPr anchor="b" anchorCtr="1"/>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solidFill>
                  <a:srgbClr val="000000"/>
                </a:solidFill>
                <a:latin typeface="Lato" panose="020F0502020204030203" pitchFamily="34" charset="0"/>
                <a:ea typeface="Lato" panose="020F0502020204030203" pitchFamily="34" charset="0"/>
                <a:cs typeface="Lato" panose="020F0502020204030203" pitchFamily="34" charset="0"/>
              </a:rPr>
              <a:t>Generator Konten Pembelajaran </a:t>
            </a:r>
            <a:r>
              <a:rPr lang="en-US" altLang="en-US" sz="1100" b="1">
                <a:solidFill>
                  <a:srgbClr val="000000"/>
                </a:solidFill>
                <a:latin typeface="Lato" panose="020F0502020204030203" pitchFamily="34" charset="0"/>
                <a:ea typeface="Lato" panose="020F0502020204030203" pitchFamily="34" charset="0"/>
                <a:cs typeface="Lato" panose="020F0502020204030203" pitchFamily="34" charset="0"/>
              </a:rPr>
              <a:t>(Authoring Tools)</a:t>
            </a:r>
          </a:p>
        </p:txBody>
      </p:sp>
      <p:grpSp>
        <p:nvGrpSpPr>
          <p:cNvPr id="11" name="Group 12">
            <a:extLst>
              <a:ext uri="{FF2B5EF4-FFF2-40B4-BE49-F238E27FC236}">
                <a16:creationId xmlns:a16="http://schemas.microsoft.com/office/drawing/2014/main" id="{61A48EC6-D0FC-D94E-AFB0-65A7A22B69E0}"/>
              </a:ext>
            </a:extLst>
          </p:cNvPr>
          <p:cNvGrpSpPr>
            <a:grpSpLocks/>
          </p:cNvGrpSpPr>
          <p:nvPr/>
        </p:nvGrpSpPr>
        <p:grpSpPr bwMode="auto">
          <a:xfrm>
            <a:off x="8799571" y="2199569"/>
            <a:ext cx="771525" cy="685800"/>
            <a:chOff x="477" y="2928"/>
            <a:chExt cx="486" cy="432"/>
          </a:xfrm>
        </p:grpSpPr>
        <p:sp>
          <p:nvSpPr>
            <p:cNvPr id="20588" name="Rectangle 13">
              <a:extLst>
                <a:ext uri="{FF2B5EF4-FFF2-40B4-BE49-F238E27FC236}">
                  <a16:creationId xmlns:a16="http://schemas.microsoft.com/office/drawing/2014/main" id="{1EBC0E19-152D-8B49-9890-E71F22E91D27}"/>
                </a:ext>
              </a:extLst>
            </p:cNvPr>
            <p:cNvSpPr>
              <a:spLocks noChangeArrowheads="1"/>
            </p:cNvSpPr>
            <p:nvPr/>
          </p:nvSpPr>
          <p:spPr bwMode="auto">
            <a:xfrm>
              <a:off x="576" y="3120"/>
              <a:ext cx="384" cy="144"/>
            </a:xfrm>
            <a:prstGeom prst="rect">
              <a:avLst/>
            </a:prstGeom>
            <a:solidFill>
              <a:srgbClr val="5A8FAC"/>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5A8FAC"/>
              </a:extrusionClr>
              <a:contourClr>
                <a:srgbClr val="5A8FAC"/>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89" name="AutoShape 14">
              <a:extLst>
                <a:ext uri="{FF2B5EF4-FFF2-40B4-BE49-F238E27FC236}">
                  <a16:creationId xmlns:a16="http://schemas.microsoft.com/office/drawing/2014/main" id="{1E82B7C0-5F58-9742-869A-A5E8E45D1D06}"/>
                </a:ext>
              </a:extLst>
            </p:cNvPr>
            <p:cNvSpPr>
              <a:spLocks noChangeArrowheads="1"/>
            </p:cNvSpPr>
            <p:nvPr/>
          </p:nvSpPr>
          <p:spPr bwMode="auto">
            <a:xfrm>
              <a:off x="720" y="2928"/>
              <a:ext cx="96" cy="144"/>
            </a:xfrm>
            <a:prstGeom prst="can">
              <a:avLst>
                <a:gd name="adj" fmla="val 37500"/>
              </a:avLst>
            </a:prstGeom>
            <a:solidFill>
              <a:srgbClr val="5A8FAC"/>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90" name="AutoShape 15">
              <a:extLst>
                <a:ext uri="{FF2B5EF4-FFF2-40B4-BE49-F238E27FC236}">
                  <a16:creationId xmlns:a16="http://schemas.microsoft.com/office/drawing/2014/main" id="{20490926-1CAF-2549-96EF-FE264ADDD2EA}"/>
                </a:ext>
              </a:extLst>
            </p:cNvPr>
            <p:cNvSpPr>
              <a:spLocks noChangeArrowheads="1"/>
            </p:cNvSpPr>
            <p:nvPr/>
          </p:nvSpPr>
          <p:spPr bwMode="auto">
            <a:xfrm>
              <a:off x="867" y="2949"/>
              <a:ext cx="96" cy="144"/>
            </a:xfrm>
            <a:prstGeom prst="can">
              <a:avLst>
                <a:gd name="adj" fmla="val 37500"/>
              </a:avLst>
            </a:prstGeom>
            <a:solidFill>
              <a:srgbClr val="5A8FAC"/>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91" name="Rectangle 16">
              <a:extLst>
                <a:ext uri="{FF2B5EF4-FFF2-40B4-BE49-F238E27FC236}">
                  <a16:creationId xmlns:a16="http://schemas.microsoft.com/office/drawing/2014/main" id="{9858C65E-A7C0-BE49-8F2A-31118FD4A1F6}"/>
                </a:ext>
              </a:extLst>
            </p:cNvPr>
            <p:cNvSpPr>
              <a:spLocks noChangeArrowheads="1"/>
            </p:cNvSpPr>
            <p:nvPr/>
          </p:nvSpPr>
          <p:spPr bwMode="auto">
            <a:xfrm>
              <a:off x="477" y="3216"/>
              <a:ext cx="384" cy="144"/>
            </a:xfrm>
            <a:prstGeom prst="rect">
              <a:avLst/>
            </a:prstGeom>
            <a:solidFill>
              <a:srgbClr val="5A8FAC"/>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5A8FAC"/>
              </a:extrusionClr>
              <a:contourClr>
                <a:srgbClr val="5A8FAC"/>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92" name="AutoShape 17">
              <a:extLst>
                <a:ext uri="{FF2B5EF4-FFF2-40B4-BE49-F238E27FC236}">
                  <a16:creationId xmlns:a16="http://schemas.microsoft.com/office/drawing/2014/main" id="{E7EE69C4-BA41-D846-8977-4A1DAFF1A4F2}"/>
                </a:ext>
              </a:extLst>
            </p:cNvPr>
            <p:cNvSpPr>
              <a:spLocks noChangeArrowheads="1"/>
            </p:cNvSpPr>
            <p:nvPr/>
          </p:nvSpPr>
          <p:spPr bwMode="auto">
            <a:xfrm>
              <a:off x="576" y="3024"/>
              <a:ext cx="96" cy="144"/>
            </a:xfrm>
            <a:prstGeom prst="can">
              <a:avLst>
                <a:gd name="adj" fmla="val 37500"/>
              </a:avLst>
            </a:prstGeom>
            <a:solidFill>
              <a:srgbClr val="5A8FAC"/>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93" name="AutoShape 18">
              <a:extLst>
                <a:ext uri="{FF2B5EF4-FFF2-40B4-BE49-F238E27FC236}">
                  <a16:creationId xmlns:a16="http://schemas.microsoft.com/office/drawing/2014/main" id="{EB705418-9509-184E-A864-A57079370D03}"/>
                </a:ext>
              </a:extLst>
            </p:cNvPr>
            <p:cNvSpPr>
              <a:spLocks noChangeArrowheads="1"/>
            </p:cNvSpPr>
            <p:nvPr/>
          </p:nvSpPr>
          <p:spPr bwMode="auto">
            <a:xfrm>
              <a:off x="768" y="3072"/>
              <a:ext cx="96" cy="144"/>
            </a:xfrm>
            <a:prstGeom prst="can">
              <a:avLst>
                <a:gd name="adj" fmla="val 37500"/>
              </a:avLst>
            </a:prstGeom>
            <a:solidFill>
              <a:srgbClr val="5A8FAC"/>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grpSp>
      <p:grpSp>
        <p:nvGrpSpPr>
          <p:cNvPr id="18" name="Group 19">
            <a:extLst>
              <a:ext uri="{FF2B5EF4-FFF2-40B4-BE49-F238E27FC236}">
                <a16:creationId xmlns:a16="http://schemas.microsoft.com/office/drawing/2014/main" id="{F521BFFC-FC17-9C42-A5B5-1334083574AD}"/>
              </a:ext>
            </a:extLst>
          </p:cNvPr>
          <p:cNvGrpSpPr>
            <a:grpSpLocks/>
          </p:cNvGrpSpPr>
          <p:nvPr/>
        </p:nvGrpSpPr>
        <p:grpSpPr bwMode="auto">
          <a:xfrm>
            <a:off x="8723371" y="1437569"/>
            <a:ext cx="771525" cy="685800"/>
            <a:chOff x="477" y="2928"/>
            <a:chExt cx="486" cy="432"/>
          </a:xfrm>
        </p:grpSpPr>
        <p:sp>
          <p:nvSpPr>
            <p:cNvPr id="20582" name="Rectangle 20">
              <a:extLst>
                <a:ext uri="{FF2B5EF4-FFF2-40B4-BE49-F238E27FC236}">
                  <a16:creationId xmlns:a16="http://schemas.microsoft.com/office/drawing/2014/main" id="{F3A3F020-F69C-EC45-9324-230823F487CB}"/>
                </a:ext>
              </a:extLst>
            </p:cNvPr>
            <p:cNvSpPr>
              <a:spLocks noChangeArrowheads="1"/>
            </p:cNvSpPr>
            <p:nvPr/>
          </p:nvSpPr>
          <p:spPr bwMode="auto">
            <a:xfrm>
              <a:off x="576" y="3120"/>
              <a:ext cx="384" cy="144"/>
            </a:xfrm>
            <a:prstGeom prst="rect">
              <a:avLst/>
            </a:prstGeom>
            <a:solidFill>
              <a:schemeClr val="accent1"/>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83" name="AutoShape 21">
              <a:extLst>
                <a:ext uri="{FF2B5EF4-FFF2-40B4-BE49-F238E27FC236}">
                  <a16:creationId xmlns:a16="http://schemas.microsoft.com/office/drawing/2014/main" id="{DFCF8224-8FFB-964B-824B-FD188EF10D92}"/>
                </a:ext>
              </a:extLst>
            </p:cNvPr>
            <p:cNvSpPr>
              <a:spLocks noChangeArrowheads="1"/>
            </p:cNvSpPr>
            <p:nvPr/>
          </p:nvSpPr>
          <p:spPr bwMode="auto">
            <a:xfrm>
              <a:off x="720" y="2928"/>
              <a:ext cx="96" cy="144"/>
            </a:xfrm>
            <a:prstGeom prst="can">
              <a:avLst>
                <a:gd name="adj" fmla="val 37500"/>
              </a:avLst>
            </a:prstGeom>
            <a:solidFill>
              <a:schemeClr val="accent1"/>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84" name="AutoShape 22">
              <a:extLst>
                <a:ext uri="{FF2B5EF4-FFF2-40B4-BE49-F238E27FC236}">
                  <a16:creationId xmlns:a16="http://schemas.microsoft.com/office/drawing/2014/main" id="{C6DC8E6F-7F6C-7049-B868-A8DEF24DFB9A}"/>
                </a:ext>
              </a:extLst>
            </p:cNvPr>
            <p:cNvSpPr>
              <a:spLocks noChangeArrowheads="1"/>
            </p:cNvSpPr>
            <p:nvPr/>
          </p:nvSpPr>
          <p:spPr bwMode="auto">
            <a:xfrm>
              <a:off x="867" y="2949"/>
              <a:ext cx="96" cy="144"/>
            </a:xfrm>
            <a:prstGeom prst="can">
              <a:avLst>
                <a:gd name="adj" fmla="val 37500"/>
              </a:avLst>
            </a:prstGeom>
            <a:solidFill>
              <a:schemeClr val="accent1"/>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85" name="Rectangle 23">
              <a:extLst>
                <a:ext uri="{FF2B5EF4-FFF2-40B4-BE49-F238E27FC236}">
                  <a16:creationId xmlns:a16="http://schemas.microsoft.com/office/drawing/2014/main" id="{043009F1-BBFB-BB4C-90EA-7E8BBCEFEAF1}"/>
                </a:ext>
              </a:extLst>
            </p:cNvPr>
            <p:cNvSpPr>
              <a:spLocks noChangeArrowheads="1"/>
            </p:cNvSpPr>
            <p:nvPr/>
          </p:nvSpPr>
          <p:spPr bwMode="auto">
            <a:xfrm>
              <a:off x="477" y="3216"/>
              <a:ext cx="384" cy="144"/>
            </a:xfrm>
            <a:prstGeom prst="rect">
              <a:avLst/>
            </a:prstGeom>
            <a:solidFill>
              <a:schemeClr val="accent1"/>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86" name="AutoShape 24">
              <a:extLst>
                <a:ext uri="{FF2B5EF4-FFF2-40B4-BE49-F238E27FC236}">
                  <a16:creationId xmlns:a16="http://schemas.microsoft.com/office/drawing/2014/main" id="{0C060768-CE53-424B-892C-22B7E7EB3911}"/>
                </a:ext>
              </a:extLst>
            </p:cNvPr>
            <p:cNvSpPr>
              <a:spLocks noChangeArrowheads="1"/>
            </p:cNvSpPr>
            <p:nvPr/>
          </p:nvSpPr>
          <p:spPr bwMode="auto">
            <a:xfrm>
              <a:off x="576" y="3024"/>
              <a:ext cx="96" cy="144"/>
            </a:xfrm>
            <a:prstGeom prst="can">
              <a:avLst>
                <a:gd name="adj" fmla="val 37500"/>
              </a:avLst>
            </a:prstGeom>
            <a:solidFill>
              <a:schemeClr val="accent1"/>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87" name="AutoShape 25">
              <a:extLst>
                <a:ext uri="{FF2B5EF4-FFF2-40B4-BE49-F238E27FC236}">
                  <a16:creationId xmlns:a16="http://schemas.microsoft.com/office/drawing/2014/main" id="{BA86F354-CC87-5543-9839-EAF7795D1098}"/>
                </a:ext>
              </a:extLst>
            </p:cNvPr>
            <p:cNvSpPr>
              <a:spLocks noChangeArrowheads="1"/>
            </p:cNvSpPr>
            <p:nvPr/>
          </p:nvSpPr>
          <p:spPr bwMode="auto">
            <a:xfrm>
              <a:off x="768" y="3072"/>
              <a:ext cx="96" cy="144"/>
            </a:xfrm>
            <a:prstGeom prst="can">
              <a:avLst>
                <a:gd name="adj" fmla="val 37500"/>
              </a:avLst>
            </a:prstGeom>
            <a:solidFill>
              <a:schemeClr val="accent1"/>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grpSp>
      <p:grpSp>
        <p:nvGrpSpPr>
          <p:cNvPr id="25" name="Group 26">
            <a:extLst>
              <a:ext uri="{FF2B5EF4-FFF2-40B4-BE49-F238E27FC236}">
                <a16:creationId xmlns:a16="http://schemas.microsoft.com/office/drawing/2014/main" id="{3954D6C6-EACC-7246-8DE1-B3E51EB153AF}"/>
              </a:ext>
            </a:extLst>
          </p:cNvPr>
          <p:cNvGrpSpPr>
            <a:grpSpLocks/>
          </p:cNvGrpSpPr>
          <p:nvPr/>
        </p:nvGrpSpPr>
        <p:grpSpPr bwMode="auto">
          <a:xfrm>
            <a:off x="9637771" y="1589969"/>
            <a:ext cx="771525" cy="685800"/>
            <a:chOff x="477" y="2928"/>
            <a:chExt cx="486" cy="432"/>
          </a:xfrm>
        </p:grpSpPr>
        <p:sp>
          <p:nvSpPr>
            <p:cNvPr id="20576" name="Rectangle 27">
              <a:extLst>
                <a:ext uri="{FF2B5EF4-FFF2-40B4-BE49-F238E27FC236}">
                  <a16:creationId xmlns:a16="http://schemas.microsoft.com/office/drawing/2014/main" id="{D470BB98-B06B-1A4A-9A5F-9A22A6EFE158}"/>
                </a:ext>
              </a:extLst>
            </p:cNvPr>
            <p:cNvSpPr>
              <a:spLocks noChangeArrowheads="1"/>
            </p:cNvSpPr>
            <p:nvPr/>
          </p:nvSpPr>
          <p:spPr bwMode="auto">
            <a:xfrm>
              <a:off x="576" y="3120"/>
              <a:ext cx="384" cy="144"/>
            </a:xfrm>
            <a:prstGeom prst="rect">
              <a:avLst/>
            </a:prstGeom>
            <a:solidFill>
              <a:srgbClr val="33CC33"/>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33CC33"/>
              </a:extrusionClr>
              <a:contourClr>
                <a:srgbClr val="33CC33"/>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77" name="AutoShape 28">
              <a:extLst>
                <a:ext uri="{FF2B5EF4-FFF2-40B4-BE49-F238E27FC236}">
                  <a16:creationId xmlns:a16="http://schemas.microsoft.com/office/drawing/2014/main" id="{F7F5A126-3282-2D43-86EE-D358D153C9AA}"/>
                </a:ext>
              </a:extLst>
            </p:cNvPr>
            <p:cNvSpPr>
              <a:spLocks noChangeArrowheads="1"/>
            </p:cNvSpPr>
            <p:nvPr/>
          </p:nvSpPr>
          <p:spPr bwMode="auto">
            <a:xfrm>
              <a:off x="720" y="2928"/>
              <a:ext cx="96" cy="144"/>
            </a:xfrm>
            <a:prstGeom prst="can">
              <a:avLst>
                <a:gd name="adj" fmla="val 37500"/>
              </a:avLst>
            </a:prstGeom>
            <a:solidFill>
              <a:srgbClr val="33CC33"/>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78" name="AutoShape 29">
              <a:extLst>
                <a:ext uri="{FF2B5EF4-FFF2-40B4-BE49-F238E27FC236}">
                  <a16:creationId xmlns:a16="http://schemas.microsoft.com/office/drawing/2014/main" id="{B9563E45-0994-6047-AB1D-8243D7EC99AC}"/>
                </a:ext>
              </a:extLst>
            </p:cNvPr>
            <p:cNvSpPr>
              <a:spLocks noChangeArrowheads="1"/>
            </p:cNvSpPr>
            <p:nvPr/>
          </p:nvSpPr>
          <p:spPr bwMode="auto">
            <a:xfrm>
              <a:off x="867" y="2949"/>
              <a:ext cx="96" cy="144"/>
            </a:xfrm>
            <a:prstGeom prst="can">
              <a:avLst>
                <a:gd name="adj" fmla="val 37500"/>
              </a:avLst>
            </a:prstGeom>
            <a:solidFill>
              <a:srgbClr val="33CC33"/>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79" name="Rectangle 30">
              <a:extLst>
                <a:ext uri="{FF2B5EF4-FFF2-40B4-BE49-F238E27FC236}">
                  <a16:creationId xmlns:a16="http://schemas.microsoft.com/office/drawing/2014/main" id="{CCB4AF2C-2EBA-B84E-B3CA-702D5708267F}"/>
                </a:ext>
              </a:extLst>
            </p:cNvPr>
            <p:cNvSpPr>
              <a:spLocks noChangeArrowheads="1"/>
            </p:cNvSpPr>
            <p:nvPr/>
          </p:nvSpPr>
          <p:spPr bwMode="auto">
            <a:xfrm>
              <a:off x="477" y="3216"/>
              <a:ext cx="384" cy="144"/>
            </a:xfrm>
            <a:prstGeom prst="rect">
              <a:avLst/>
            </a:prstGeom>
            <a:solidFill>
              <a:srgbClr val="33CC33"/>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33CC33"/>
              </a:extrusionClr>
              <a:contourClr>
                <a:srgbClr val="33CC33"/>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80" name="AutoShape 31">
              <a:extLst>
                <a:ext uri="{FF2B5EF4-FFF2-40B4-BE49-F238E27FC236}">
                  <a16:creationId xmlns:a16="http://schemas.microsoft.com/office/drawing/2014/main" id="{32897F72-CDA4-4541-8903-58ABB0CD7F5A}"/>
                </a:ext>
              </a:extLst>
            </p:cNvPr>
            <p:cNvSpPr>
              <a:spLocks noChangeArrowheads="1"/>
            </p:cNvSpPr>
            <p:nvPr/>
          </p:nvSpPr>
          <p:spPr bwMode="auto">
            <a:xfrm>
              <a:off x="576" y="3024"/>
              <a:ext cx="96" cy="144"/>
            </a:xfrm>
            <a:prstGeom prst="can">
              <a:avLst>
                <a:gd name="adj" fmla="val 37500"/>
              </a:avLst>
            </a:prstGeom>
            <a:solidFill>
              <a:srgbClr val="33CC33"/>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81" name="AutoShape 32">
              <a:extLst>
                <a:ext uri="{FF2B5EF4-FFF2-40B4-BE49-F238E27FC236}">
                  <a16:creationId xmlns:a16="http://schemas.microsoft.com/office/drawing/2014/main" id="{73D4568F-DA79-E64C-9BEB-C62128359227}"/>
                </a:ext>
              </a:extLst>
            </p:cNvPr>
            <p:cNvSpPr>
              <a:spLocks noChangeArrowheads="1"/>
            </p:cNvSpPr>
            <p:nvPr/>
          </p:nvSpPr>
          <p:spPr bwMode="auto">
            <a:xfrm>
              <a:off x="768" y="3072"/>
              <a:ext cx="96" cy="144"/>
            </a:xfrm>
            <a:prstGeom prst="can">
              <a:avLst>
                <a:gd name="adj" fmla="val 37500"/>
              </a:avLst>
            </a:prstGeom>
            <a:solidFill>
              <a:srgbClr val="33CC33"/>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grpSp>
      <p:sp>
        <p:nvSpPr>
          <p:cNvPr id="32" name="Line 33">
            <a:extLst>
              <a:ext uri="{FF2B5EF4-FFF2-40B4-BE49-F238E27FC236}">
                <a16:creationId xmlns:a16="http://schemas.microsoft.com/office/drawing/2014/main" id="{1F17531F-A538-5347-A1F4-57F2B6A10BCD}"/>
              </a:ext>
            </a:extLst>
          </p:cNvPr>
          <p:cNvSpPr>
            <a:spLocks noChangeShapeType="1"/>
          </p:cNvSpPr>
          <p:nvPr/>
        </p:nvSpPr>
        <p:spPr bwMode="auto">
          <a:xfrm>
            <a:off x="7113712" y="2123369"/>
            <a:ext cx="14478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33" name="Text Box 34">
            <a:extLst>
              <a:ext uri="{FF2B5EF4-FFF2-40B4-BE49-F238E27FC236}">
                <a16:creationId xmlns:a16="http://schemas.microsoft.com/office/drawing/2014/main" id="{999AE6F6-6893-F54E-955B-874550FE50F5}"/>
              </a:ext>
            </a:extLst>
          </p:cNvPr>
          <p:cNvSpPr txBox="1">
            <a:spLocks noChangeArrowheads="1"/>
          </p:cNvSpPr>
          <p:nvPr/>
        </p:nvSpPr>
        <p:spPr bwMode="auto">
          <a:xfrm>
            <a:off x="7418512" y="2199569"/>
            <a:ext cx="1087157" cy="400110"/>
          </a:xfrm>
          <a:prstGeom prst="rect">
            <a:avLst/>
          </a:prstGeom>
          <a:solidFill>
            <a:schemeClr val="accent4"/>
          </a:solidFill>
          <a:ln w="9525">
            <a:solidFill>
              <a:schemeClr val="bg1"/>
            </a:solidFill>
            <a:miter lim="800000"/>
            <a:headEnd/>
            <a:tailEnd/>
          </a:ln>
        </p:spPr>
        <p:txBody>
          <a:bodyPr wrap="non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2000" b="1">
                <a:solidFill>
                  <a:schemeClr val="bg1"/>
                </a:solidFill>
                <a:latin typeface="Lato" panose="020F0502020204030203" pitchFamily="34" charset="0"/>
                <a:ea typeface="Lato" panose="020F0502020204030203" pitchFamily="34" charset="0"/>
                <a:cs typeface="Lato" panose="020F0502020204030203" pitchFamily="34" charset="0"/>
              </a:rPr>
              <a:t>Penggal</a:t>
            </a:r>
          </a:p>
        </p:txBody>
      </p:sp>
      <p:sp>
        <p:nvSpPr>
          <p:cNvPr id="34" name="Text Box 35">
            <a:extLst>
              <a:ext uri="{FF2B5EF4-FFF2-40B4-BE49-F238E27FC236}">
                <a16:creationId xmlns:a16="http://schemas.microsoft.com/office/drawing/2014/main" id="{EFEB562D-19C4-D542-81A4-725B819D3436}"/>
              </a:ext>
            </a:extLst>
          </p:cNvPr>
          <p:cNvSpPr txBox="1">
            <a:spLocks noChangeArrowheads="1"/>
          </p:cNvSpPr>
          <p:nvPr/>
        </p:nvSpPr>
        <p:spPr bwMode="auto">
          <a:xfrm>
            <a:off x="7418513" y="1666169"/>
            <a:ext cx="901209" cy="400110"/>
          </a:xfrm>
          <a:prstGeom prst="rect">
            <a:avLst/>
          </a:prstGeom>
          <a:solidFill>
            <a:schemeClr val="accent4"/>
          </a:solidFill>
          <a:ln w="9525">
            <a:solidFill>
              <a:schemeClr val="bg1"/>
            </a:solidFill>
            <a:miter lim="800000"/>
            <a:headEnd/>
            <a:tailEnd/>
          </a:ln>
        </p:spPr>
        <p:txBody>
          <a:bodyPr wrap="non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2000" b="1">
                <a:solidFill>
                  <a:schemeClr val="bg1"/>
                </a:solidFill>
                <a:latin typeface="Lato" panose="020F0502020204030203" pitchFamily="34" charset="0"/>
                <a:ea typeface="Lato" panose="020F0502020204030203" pitchFamily="34" charset="0"/>
                <a:cs typeface="Lato" panose="020F0502020204030203" pitchFamily="34" charset="0"/>
              </a:rPr>
              <a:t>Kreasi</a:t>
            </a:r>
          </a:p>
        </p:txBody>
      </p:sp>
      <p:grpSp>
        <p:nvGrpSpPr>
          <p:cNvPr id="35" name="Group 36">
            <a:extLst>
              <a:ext uri="{FF2B5EF4-FFF2-40B4-BE49-F238E27FC236}">
                <a16:creationId xmlns:a16="http://schemas.microsoft.com/office/drawing/2014/main" id="{F8F41656-B24C-C545-80DB-BCF5A5BD4C58}"/>
              </a:ext>
            </a:extLst>
          </p:cNvPr>
          <p:cNvGrpSpPr>
            <a:grpSpLocks/>
          </p:cNvGrpSpPr>
          <p:nvPr/>
        </p:nvGrpSpPr>
        <p:grpSpPr bwMode="auto">
          <a:xfrm>
            <a:off x="8409112" y="3494969"/>
            <a:ext cx="1905000" cy="2286000"/>
            <a:chOff x="4224" y="2112"/>
            <a:chExt cx="1200" cy="1440"/>
          </a:xfrm>
        </p:grpSpPr>
        <p:sp>
          <p:nvSpPr>
            <p:cNvPr id="20533" name="Line 37">
              <a:extLst>
                <a:ext uri="{FF2B5EF4-FFF2-40B4-BE49-F238E27FC236}">
                  <a16:creationId xmlns:a16="http://schemas.microsoft.com/office/drawing/2014/main" id="{DCB0610E-B751-714F-9590-65C4A1EFD746}"/>
                </a:ext>
              </a:extLst>
            </p:cNvPr>
            <p:cNvSpPr>
              <a:spLocks noChangeShapeType="1"/>
            </p:cNvSpPr>
            <p:nvPr/>
          </p:nvSpPr>
          <p:spPr bwMode="auto">
            <a:xfrm flipV="1">
              <a:off x="4800" y="2112"/>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34" name="File">
              <a:extLst>
                <a:ext uri="{FF2B5EF4-FFF2-40B4-BE49-F238E27FC236}">
                  <a16:creationId xmlns:a16="http://schemas.microsoft.com/office/drawing/2014/main" id="{6F1FAA74-BC5A-4546-99D4-9C30B5C0549F}"/>
                </a:ext>
              </a:extLst>
            </p:cNvPr>
            <p:cNvSpPr>
              <a:spLocks noEditPoints="1" noChangeArrowheads="1"/>
            </p:cNvSpPr>
            <p:nvPr/>
          </p:nvSpPr>
          <p:spPr bwMode="auto">
            <a:xfrm flipH="1">
              <a:off x="4449" y="2427"/>
              <a:ext cx="864" cy="7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5 w 21600"/>
                <a:gd name="T19" fmla="*/ 4620 h 21600"/>
                <a:gd name="T20" fmla="*/ 20625 w 21600"/>
                <a:gd name="T21" fmla="*/ 2028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chemeClr val="tx1"/>
              </a:solidFill>
              <a:miter lim="800000"/>
              <a:headEnd/>
              <a:tailEnd/>
            </a:ln>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35" name="File">
              <a:extLst>
                <a:ext uri="{FF2B5EF4-FFF2-40B4-BE49-F238E27FC236}">
                  <a16:creationId xmlns:a16="http://schemas.microsoft.com/office/drawing/2014/main" id="{616443A9-803A-BE49-A98E-2D116D00DA58}"/>
                </a:ext>
              </a:extLst>
            </p:cNvPr>
            <p:cNvSpPr>
              <a:spLocks noEditPoints="1" noChangeArrowheads="1"/>
            </p:cNvSpPr>
            <p:nvPr/>
          </p:nvSpPr>
          <p:spPr bwMode="auto">
            <a:xfrm>
              <a:off x="4416" y="2400"/>
              <a:ext cx="864" cy="7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1075 w 21600"/>
                <a:gd name="T19" fmla="*/ 4620 h 21600"/>
                <a:gd name="T20" fmla="*/ 20625 w 21600"/>
                <a:gd name="T21" fmla="*/ 2028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FF3300"/>
              </a:solidFill>
              <a:miter lim="800000"/>
              <a:headEnd/>
              <a:tailEnd/>
            </a:ln>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grpSp>
          <p:nvGrpSpPr>
            <p:cNvPr id="20536" name="Group 40">
              <a:extLst>
                <a:ext uri="{FF2B5EF4-FFF2-40B4-BE49-F238E27FC236}">
                  <a16:creationId xmlns:a16="http://schemas.microsoft.com/office/drawing/2014/main" id="{74232A9B-3AC3-7945-AFC1-0D5ECF4255A1}"/>
                </a:ext>
              </a:extLst>
            </p:cNvPr>
            <p:cNvGrpSpPr>
              <a:grpSpLocks/>
            </p:cNvGrpSpPr>
            <p:nvPr/>
          </p:nvGrpSpPr>
          <p:grpSpPr bwMode="auto">
            <a:xfrm>
              <a:off x="4512" y="2496"/>
              <a:ext cx="486" cy="816"/>
              <a:chOff x="3936" y="2448"/>
              <a:chExt cx="486" cy="816"/>
            </a:xfrm>
          </p:grpSpPr>
          <p:grpSp>
            <p:nvGrpSpPr>
              <p:cNvPr id="20555" name="Group 41">
                <a:extLst>
                  <a:ext uri="{FF2B5EF4-FFF2-40B4-BE49-F238E27FC236}">
                    <a16:creationId xmlns:a16="http://schemas.microsoft.com/office/drawing/2014/main" id="{93374337-59C1-DE4A-A8A4-3A9904CA143B}"/>
                  </a:ext>
                </a:extLst>
              </p:cNvPr>
              <p:cNvGrpSpPr>
                <a:grpSpLocks/>
              </p:cNvGrpSpPr>
              <p:nvPr/>
            </p:nvGrpSpPr>
            <p:grpSpPr bwMode="auto">
              <a:xfrm>
                <a:off x="3936" y="2832"/>
                <a:ext cx="486" cy="432"/>
                <a:chOff x="477" y="2928"/>
                <a:chExt cx="486" cy="432"/>
              </a:xfrm>
            </p:grpSpPr>
            <p:sp>
              <p:nvSpPr>
                <p:cNvPr id="20570" name="Rectangle 42">
                  <a:extLst>
                    <a:ext uri="{FF2B5EF4-FFF2-40B4-BE49-F238E27FC236}">
                      <a16:creationId xmlns:a16="http://schemas.microsoft.com/office/drawing/2014/main" id="{E56C57D7-F2D4-CC46-B16D-E9E8A3E732B3}"/>
                    </a:ext>
                  </a:extLst>
                </p:cNvPr>
                <p:cNvSpPr>
                  <a:spLocks noChangeArrowheads="1"/>
                </p:cNvSpPr>
                <p:nvPr/>
              </p:nvSpPr>
              <p:spPr bwMode="auto">
                <a:xfrm>
                  <a:off x="576" y="3120"/>
                  <a:ext cx="384" cy="144"/>
                </a:xfrm>
                <a:prstGeom prst="rect">
                  <a:avLst/>
                </a:prstGeom>
                <a:solidFill>
                  <a:srgbClr val="5A8FAC"/>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5A8FAC"/>
                  </a:extrusionClr>
                  <a:contourClr>
                    <a:srgbClr val="5A8FAC"/>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71" name="AutoShape 43">
                  <a:extLst>
                    <a:ext uri="{FF2B5EF4-FFF2-40B4-BE49-F238E27FC236}">
                      <a16:creationId xmlns:a16="http://schemas.microsoft.com/office/drawing/2014/main" id="{8F33656C-C4FE-F24D-A115-B6454CBC05AB}"/>
                    </a:ext>
                  </a:extLst>
                </p:cNvPr>
                <p:cNvSpPr>
                  <a:spLocks noChangeArrowheads="1"/>
                </p:cNvSpPr>
                <p:nvPr/>
              </p:nvSpPr>
              <p:spPr bwMode="auto">
                <a:xfrm>
                  <a:off x="720" y="2928"/>
                  <a:ext cx="96" cy="144"/>
                </a:xfrm>
                <a:prstGeom prst="can">
                  <a:avLst>
                    <a:gd name="adj" fmla="val 37500"/>
                  </a:avLst>
                </a:prstGeom>
                <a:solidFill>
                  <a:srgbClr val="5A8FAC"/>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72" name="AutoShape 44">
                  <a:extLst>
                    <a:ext uri="{FF2B5EF4-FFF2-40B4-BE49-F238E27FC236}">
                      <a16:creationId xmlns:a16="http://schemas.microsoft.com/office/drawing/2014/main" id="{395A0573-94D0-BF45-824C-E393AFD563B4}"/>
                    </a:ext>
                  </a:extLst>
                </p:cNvPr>
                <p:cNvSpPr>
                  <a:spLocks noChangeArrowheads="1"/>
                </p:cNvSpPr>
                <p:nvPr/>
              </p:nvSpPr>
              <p:spPr bwMode="auto">
                <a:xfrm>
                  <a:off x="867" y="2949"/>
                  <a:ext cx="96" cy="144"/>
                </a:xfrm>
                <a:prstGeom prst="can">
                  <a:avLst>
                    <a:gd name="adj" fmla="val 37500"/>
                  </a:avLst>
                </a:prstGeom>
                <a:solidFill>
                  <a:srgbClr val="5A8FAC"/>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73" name="Rectangle 45">
                  <a:extLst>
                    <a:ext uri="{FF2B5EF4-FFF2-40B4-BE49-F238E27FC236}">
                      <a16:creationId xmlns:a16="http://schemas.microsoft.com/office/drawing/2014/main" id="{0D241272-5F12-6D46-896A-9BC83183E710}"/>
                    </a:ext>
                  </a:extLst>
                </p:cNvPr>
                <p:cNvSpPr>
                  <a:spLocks noChangeArrowheads="1"/>
                </p:cNvSpPr>
                <p:nvPr/>
              </p:nvSpPr>
              <p:spPr bwMode="auto">
                <a:xfrm>
                  <a:off x="477" y="3216"/>
                  <a:ext cx="384" cy="144"/>
                </a:xfrm>
                <a:prstGeom prst="rect">
                  <a:avLst/>
                </a:prstGeom>
                <a:solidFill>
                  <a:srgbClr val="5A8FAC"/>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5A8FAC"/>
                  </a:extrusionClr>
                  <a:contourClr>
                    <a:srgbClr val="5A8FAC"/>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74" name="AutoShape 46">
                  <a:extLst>
                    <a:ext uri="{FF2B5EF4-FFF2-40B4-BE49-F238E27FC236}">
                      <a16:creationId xmlns:a16="http://schemas.microsoft.com/office/drawing/2014/main" id="{CD49C197-A287-F844-BDC5-76C976DED138}"/>
                    </a:ext>
                  </a:extLst>
                </p:cNvPr>
                <p:cNvSpPr>
                  <a:spLocks noChangeArrowheads="1"/>
                </p:cNvSpPr>
                <p:nvPr/>
              </p:nvSpPr>
              <p:spPr bwMode="auto">
                <a:xfrm>
                  <a:off x="576" y="3024"/>
                  <a:ext cx="96" cy="144"/>
                </a:xfrm>
                <a:prstGeom prst="can">
                  <a:avLst>
                    <a:gd name="adj" fmla="val 37500"/>
                  </a:avLst>
                </a:prstGeom>
                <a:solidFill>
                  <a:srgbClr val="5A8FAC"/>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75" name="AutoShape 47">
                  <a:extLst>
                    <a:ext uri="{FF2B5EF4-FFF2-40B4-BE49-F238E27FC236}">
                      <a16:creationId xmlns:a16="http://schemas.microsoft.com/office/drawing/2014/main" id="{4E609A69-DA68-E34A-B7D7-A3DB72D51F1A}"/>
                    </a:ext>
                  </a:extLst>
                </p:cNvPr>
                <p:cNvSpPr>
                  <a:spLocks noChangeArrowheads="1"/>
                </p:cNvSpPr>
                <p:nvPr/>
              </p:nvSpPr>
              <p:spPr bwMode="auto">
                <a:xfrm>
                  <a:off x="768" y="3072"/>
                  <a:ext cx="96" cy="144"/>
                </a:xfrm>
                <a:prstGeom prst="can">
                  <a:avLst>
                    <a:gd name="adj" fmla="val 37500"/>
                  </a:avLst>
                </a:prstGeom>
                <a:solidFill>
                  <a:srgbClr val="5A8FAC"/>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grpSp>
          <p:grpSp>
            <p:nvGrpSpPr>
              <p:cNvPr id="20556" name="Group 48">
                <a:extLst>
                  <a:ext uri="{FF2B5EF4-FFF2-40B4-BE49-F238E27FC236}">
                    <a16:creationId xmlns:a16="http://schemas.microsoft.com/office/drawing/2014/main" id="{B89E7D36-C6C9-C242-9E69-684ED8233D6B}"/>
                  </a:ext>
                </a:extLst>
              </p:cNvPr>
              <p:cNvGrpSpPr>
                <a:grpSpLocks/>
              </p:cNvGrpSpPr>
              <p:nvPr/>
            </p:nvGrpSpPr>
            <p:grpSpPr bwMode="auto">
              <a:xfrm>
                <a:off x="3936" y="2640"/>
                <a:ext cx="486" cy="432"/>
                <a:chOff x="477" y="2928"/>
                <a:chExt cx="486" cy="432"/>
              </a:xfrm>
            </p:grpSpPr>
            <p:sp>
              <p:nvSpPr>
                <p:cNvPr id="20564" name="Rectangle 49">
                  <a:extLst>
                    <a:ext uri="{FF2B5EF4-FFF2-40B4-BE49-F238E27FC236}">
                      <a16:creationId xmlns:a16="http://schemas.microsoft.com/office/drawing/2014/main" id="{1A5880B5-19BA-3C4A-B3BD-83D6165CA471}"/>
                    </a:ext>
                  </a:extLst>
                </p:cNvPr>
                <p:cNvSpPr>
                  <a:spLocks noChangeArrowheads="1"/>
                </p:cNvSpPr>
                <p:nvPr/>
              </p:nvSpPr>
              <p:spPr bwMode="auto">
                <a:xfrm>
                  <a:off x="576" y="3120"/>
                  <a:ext cx="384" cy="144"/>
                </a:xfrm>
                <a:prstGeom prst="rect">
                  <a:avLst/>
                </a:prstGeom>
                <a:solidFill>
                  <a:srgbClr val="33CC33"/>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33CC33"/>
                  </a:extrusionClr>
                  <a:contourClr>
                    <a:srgbClr val="33CC33"/>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65" name="AutoShape 50">
                  <a:extLst>
                    <a:ext uri="{FF2B5EF4-FFF2-40B4-BE49-F238E27FC236}">
                      <a16:creationId xmlns:a16="http://schemas.microsoft.com/office/drawing/2014/main" id="{39194CF5-960E-0547-A576-86BA3FF640B8}"/>
                    </a:ext>
                  </a:extLst>
                </p:cNvPr>
                <p:cNvSpPr>
                  <a:spLocks noChangeArrowheads="1"/>
                </p:cNvSpPr>
                <p:nvPr/>
              </p:nvSpPr>
              <p:spPr bwMode="auto">
                <a:xfrm>
                  <a:off x="720" y="2928"/>
                  <a:ext cx="96" cy="144"/>
                </a:xfrm>
                <a:prstGeom prst="can">
                  <a:avLst>
                    <a:gd name="adj" fmla="val 37500"/>
                  </a:avLst>
                </a:prstGeom>
                <a:solidFill>
                  <a:srgbClr val="33CC33"/>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66" name="AutoShape 51">
                  <a:extLst>
                    <a:ext uri="{FF2B5EF4-FFF2-40B4-BE49-F238E27FC236}">
                      <a16:creationId xmlns:a16="http://schemas.microsoft.com/office/drawing/2014/main" id="{179FB282-1F49-9148-B5A9-AADD097F58F6}"/>
                    </a:ext>
                  </a:extLst>
                </p:cNvPr>
                <p:cNvSpPr>
                  <a:spLocks noChangeArrowheads="1"/>
                </p:cNvSpPr>
                <p:nvPr/>
              </p:nvSpPr>
              <p:spPr bwMode="auto">
                <a:xfrm>
                  <a:off x="867" y="2949"/>
                  <a:ext cx="96" cy="144"/>
                </a:xfrm>
                <a:prstGeom prst="can">
                  <a:avLst>
                    <a:gd name="adj" fmla="val 37500"/>
                  </a:avLst>
                </a:prstGeom>
                <a:solidFill>
                  <a:srgbClr val="33CC33"/>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67" name="Rectangle 52">
                  <a:extLst>
                    <a:ext uri="{FF2B5EF4-FFF2-40B4-BE49-F238E27FC236}">
                      <a16:creationId xmlns:a16="http://schemas.microsoft.com/office/drawing/2014/main" id="{3480F33D-93AE-C846-95FD-2C18F5420519}"/>
                    </a:ext>
                  </a:extLst>
                </p:cNvPr>
                <p:cNvSpPr>
                  <a:spLocks noChangeArrowheads="1"/>
                </p:cNvSpPr>
                <p:nvPr/>
              </p:nvSpPr>
              <p:spPr bwMode="auto">
                <a:xfrm>
                  <a:off x="477" y="3216"/>
                  <a:ext cx="384" cy="144"/>
                </a:xfrm>
                <a:prstGeom prst="rect">
                  <a:avLst/>
                </a:prstGeom>
                <a:solidFill>
                  <a:srgbClr val="33CC33"/>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33CC33"/>
                  </a:extrusionClr>
                  <a:contourClr>
                    <a:srgbClr val="33CC33"/>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68" name="AutoShape 53">
                  <a:extLst>
                    <a:ext uri="{FF2B5EF4-FFF2-40B4-BE49-F238E27FC236}">
                      <a16:creationId xmlns:a16="http://schemas.microsoft.com/office/drawing/2014/main" id="{8DB80A7D-65F8-1B49-BDE8-759103DF9DAF}"/>
                    </a:ext>
                  </a:extLst>
                </p:cNvPr>
                <p:cNvSpPr>
                  <a:spLocks noChangeArrowheads="1"/>
                </p:cNvSpPr>
                <p:nvPr/>
              </p:nvSpPr>
              <p:spPr bwMode="auto">
                <a:xfrm>
                  <a:off x="576" y="3024"/>
                  <a:ext cx="96" cy="144"/>
                </a:xfrm>
                <a:prstGeom prst="can">
                  <a:avLst>
                    <a:gd name="adj" fmla="val 37500"/>
                  </a:avLst>
                </a:prstGeom>
                <a:solidFill>
                  <a:srgbClr val="33CC33"/>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69" name="AutoShape 54">
                  <a:extLst>
                    <a:ext uri="{FF2B5EF4-FFF2-40B4-BE49-F238E27FC236}">
                      <a16:creationId xmlns:a16="http://schemas.microsoft.com/office/drawing/2014/main" id="{572F62D7-668F-E642-81B3-5F8BBFB9A896}"/>
                    </a:ext>
                  </a:extLst>
                </p:cNvPr>
                <p:cNvSpPr>
                  <a:spLocks noChangeArrowheads="1"/>
                </p:cNvSpPr>
                <p:nvPr/>
              </p:nvSpPr>
              <p:spPr bwMode="auto">
                <a:xfrm>
                  <a:off x="768" y="3072"/>
                  <a:ext cx="96" cy="144"/>
                </a:xfrm>
                <a:prstGeom prst="can">
                  <a:avLst>
                    <a:gd name="adj" fmla="val 37500"/>
                  </a:avLst>
                </a:prstGeom>
                <a:solidFill>
                  <a:srgbClr val="33CC33"/>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grpSp>
          <p:grpSp>
            <p:nvGrpSpPr>
              <p:cNvPr id="20557" name="Group 55">
                <a:extLst>
                  <a:ext uri="{FF2B5EF4-FFF2-40B4-BE49-F238E27FC236}">
                    <a16:creationId xmlns:a16="http://schemas.microsoft.com/office/drawing/2014/main" id="{D3983C0D-09D3-C944-A2B3-DFFE077E3325}"/>
                  </a:ext>
                </a:extLst>
              </p:cNvPr>
              <p:cNvGrpSpPr>
                <a:grpSpLocks/>
              </p:cNvGrpSpPr>
              <p:nvPr/>
            </p:nvGrpSpPr>
            <p:grpSpPr bwMode="auto">
              <a:xfrm>
                <a:off x="3936" y="2448"/>
                <a:ext cx="486" cy="432"/>
                <a:chOff x="477" y="2928"/>
                <a:chExt cx="486" cy="432"/>
              </a:xfrm>
            </p:grpSpPr>
            <p:sp>
              <p:nvSpPr>
                <p:cNvPr id="20558" name="Rectangle 56">
                  <a:extLst>
                    <a:ext uri="{FF2B5EF4-FFF2-40B4-BE49-F238E27FC236}">
                      <a16:creationId xmlns:a16="http://schemas.microsoft.com/office/drawing/2014/main" id="{D81B9EEF-6AAD-D44A-8A2C-87E1F48EF63B}"/>
                    </a:ext>
                  </a:extLst>
                </p:cNvPr>
                <p:cNvSpPr>
                  <a:spLocks noChangeArrowheads="1"/>
                </p:cNvSpPr>
                <p:nvPr/>
              </p:nvSpPr>
              <p:spPr bwMode="auto">
                <a:xfrm>
                  <a:off x="576" y="3120"/>
                  <a:ext cx="384" cy="144"/>
                </a:xfrm>
                <a:prstGeom prst="rect">
                  <a:avLst/>
                </a:prstGeom>
                <a:solidFill>
                  <a:schemeClr val="accent1"/>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59" name="AutoShape 57">
                  <a:extLst>
                    <a:ext uri="{FF2B5EF4-FFF2-40B4-BE49-F238E27FC236}">
                      <a16:creationId xmlns:a16="http://schemas.microsoft.com/office/drawing/2014/main" id="{FE86B601-79B8-6A47-ACA2-0B37B89514B5}"/>
                    </a:ext>
                  </a:extLst>
                </p:cNvPr>
                <p:cNvSpPr>
                  <a:spLocks noChangeArrowheads="1"/>
                </p:cNvSpPr>
                <p:nvPr/>
              </p:nvSpPr>
              <p:spPr bwMode="auto">
                <a:xfrm>
                  <a:off x="720" y="2928"/>
                  <a:ext cx="96" cy="144"/>
                </a:xfrm>
                <a:prstGeom prst="can">
                  <a:avLst>
                    <a:gd name="adj" fmla="val 37500"/>
                  </a:avLst>
                </a:prstGeom>
                <a:solidFill>
                  <a:schemeClr val="accent1"/>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60" name="AutoShape 58">
                  <a:extLst>
                    <a:ext uri="{FF2B5EF4-FFF2-40B4-BE49-F238E27FC236}">
                      <a16:creationId xmlns:a16="http://schemas.microsoft.com/office/drawing/2014/main" id="{47D3C15A-50CA-014C-9078-1ABABA3AEF7F}"/>
                    </a:ext>
                  </a:extLst>
                </p:cNvPr>
                <p:cNvSpPr>
                  <a:spLocks noChangeArrowheads="1"/>
                </p:cNvSpPr>
                <p:nvPr/>
              </p:nvSpPr>
              <p:spPr bwMode="auto">
                <a:xfrm>
                  <a:off x="867" y="2949"/>
                  <a:ext cx="96" cy="144"/>
                </a:xfrm>
                <a:prstGeom prst="can">
                  <a:avLst>
                    <a:gd name="adj" fmla="val 37500"/>
                  </a:avLst>
                </a:prstGeom>
                <a:solidFill>
                  <a:schemeClr val="accent1"/>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61" name="Rectangle 59">
                  <a:extLst>
                    <a:ext uri="{FF2B5EF4-FFF2-40B4-BE49-F238E27FC236}">
                      <a16:creationId xmlns:a16="http://schemas.microsoft.com/office/drawing/2014/main" id="{B17297BD-5EB2-9B45-8941-80149DED0F39}"/>
                    </a:ext>
                  </a:extLst>
                </p:cNvPr>
                <p:cNvSpPr>
                  <a:spLocks noChangeArrowheads="1"/>
                </p:cNvSpPr>
                <p:nvPr/>
              </p:nvSpPr>
              <p:spPr bwMode="auto">
                <a:xfrm>
                  <a:off x="477" y="3216"/>
                  <a:ext cx="384" cy="144"/>
                </a:xfrm>
                <a:prstGeom prst="rect">
                  <a:avLst/>
                </a:prstGeom>
                <a:solidFill>
                  <a:schemeClr val="accent1"/>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62" name="AutoShape 60">
                  <a:extLst>
                    <a:ext uri="{FF2B5EF4-FFF2-40B4-BE49-F238E27FC236}">
                      <a16:creationId xmlns:a16="http://schemas.microsoft.com/office/drawing/2014/main" id="{EA918BF0-6790-C043-88B7-A8ACAE387EF4}"/>
                    </a:ext>
                  </a:extLst>
                </p:cNvPr>
                <p:cNvSpPr>
                  <a:spLocks noChangeArrowheads="1"/>
                </p:cNvSpPr>
                <p:nvPr/>
              </p:nvSpPr>
              <p:spPr bwMode="auto">
                <a:xfrm>
                  <a:off x="576" y="3024"/>
                  <a:ext cx="96" cy="144"/>
                </a:xfrm>
                <a:prstGeom prst="can">
                  <a:avLst>
                    <a:gd name="adj" fmla="val 37500"/>
                  </a:avLst>
                </a:prstGeom>
                <a:solidFill>
                  <a:schemeClr val="accent1"/>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63" name="AutoShape 61">
                  <a:extLst>
                    <a:ext uri="{FF2B5EF4-FFF2-40B4-BE49-F238E27FC236}">
                      <a16:creationId xmlns:a16="http://schemas.microsoft.com/office/drawing/2014/main" id="{1D3C9230-B034-B349-8542-61E909784111}"/>
                    </a:ext>
                  </a:extLst>
                </p:cNvPr>
                <p:cNvSpPr>
                  <a:spLocks noChangeArrowheads="1"/>
                </p:cNvSpPr>
                <p:nvPr/>
              </p:nvSpPr>
              <p:spPr bwMode="auto">
                <a:xfrm>
                  <a:off x="768" y="3072"/>
                  <a:ext cx="96" cy="144"/>
                </a:xfrm>
                <a:prstGeom prst="can">
                  <a:avLst>
                    <a:gd name="adj" fmla="val 37500"/>
                  </a:avLst>
                </a:prstGeom>
                <a:solidFill>
                  <a:schemeClr val="accent1"/>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grpSp>
        </p:grpSp>
        <p:sp>
          <p:nvSpPr>
            <p:cNvPr id="20537" name="Line 62">
              <a:extLst>
                <a:ext uri="{FF2B5EF4-FFF2-40B4-BE49-F238E27FC236}">
                  <a16:creationId xmlns:a16="http://schemas.microsoft.com/office/drawing/2014/main" id="{B13E4BBC-6E1A-554D-A4FB-205CDC708371}"/>
                </a:ext>
              </a:extLst>
            </p:cNvPr>
            <p:cNvSpPr>
              <a:spLocks noChangeShapeType="1"/>
            </p:cNvSpPr>
            <p:nvPr/>
          </p:nvSpPr>
          <p:spPr bwMode="auto">
            <a:xfrm>
              <a:off x="4224" y="3360"/>
              <a:ext cx="81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38" name="Line 63">
              <a:extLst>
                <a:ext uri="{FF2B5EF4-FFF2-40B4-BE49-F238E27FC236}">
                  <a16:creationId xmlns:a16="http://schemas.microsoft.com/office/drawing/2014/main" id="{5F23E0D5-B6BA-044A-A668-541398212A6C}"/>
                </a:ext>
              </a:extLst>
            </p:cNvPr>
            <p:cNvSpPr>
              <a:spLocks noChangeShapeType="1"/>
            </p:cNvSpPr>
            <p:nvPr/>
          </p:nvSpPr>
          <p:spPr bwMode="auto">
            <a:xfrm flipV="1">
              <a:off x="5040" y="3072"/>
              <a:ext cx="384"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39" name="Line 64">
              <a:extLst>
                <a:ext uri="{FF2B5EF4-FFF2-40B4-BE49-F238E27FC236}">
                  <a16:creationId xmlns:a16="http://schemas.microsoft.com/office/drawing/2014/main" id="{61DB61F1-695A-B843-A5E6-C72AF3A3C1EB}"/>
                </a:ext>
              </a:extLst>
            </p:cNvPr>
            <p:cNvSpPr>
              <a:spLocks noChangeShapeType="1"/>
            </p:cNvSpPr>
            <p:nvPr/>
          </p:nvSpPr>
          <p:spPr bwMode="auto">
            <a:xfrm flipV="1">
              <a:off x="4224" y="3072"/>
              <a:ext cx="33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40" name="Line 65">
              <a:extLst>
                <a:ext uri="{FF2B5EF4-FFF2-40B4-BE49-F238E27FC236}">
                  <a16:creationId xmlns:a16="http://schemas.microsoft.com/office/drawing/2014/main" id="{878AF4C2-0687-B84C-9197-56C78B2D70E8}"/>
                </a:ext>
              </a:extLst>
            </p:cNvPr>
            <p:cNvSpPr>
              <a:spLocks noChangeShapeType="1"/>
            </p:cNvSpPr>
            <p:nvPr/>
          </p:nvSpPr>
          <p:spPr bwMode="auto">
            <a:xfrm flipH="1" flipV="1">
              <a:off x="5040" y="2976"/>
              <a:ext cx="38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41" name="Line 66">
              <a:extLst>
                <a:ext uri="{FF2B5EF4-FFF2-40B4-BE49-F238E27FC236}">
                  <a16:creationId xmlns:a16="http://schemas.microsoft.com/office/drawing/2014/main" id="{9C17545F-EE78-714B-B03A-8C75A17625EC}"/>
                </a:ext>
              </a:extLst>
            </p:cNvPr>
            <p:cNvSpPr>
              <a:spLocks noChangeShapeType="1"/>
            </p:cNvSpPr>
            <p:nvPr/>
          </p:nvSpPr>
          <p:spPr bwMode="auto">
            <a:xfrm flipV="1">
              <a:off x="4224" y="2496"/>
              <a:ext cx="0" cy="8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42" name="Line 67">
              <a:extLst>
                <a:ext uri="{FF2B5EF4-FFF2-40B4-BE49-F238E27FC236}">
                  <a16:creationId xmlns:a16="http://schemas.microsoft.com/office/drawing/2014/main" id="{F3EB6B07-0B23-3A4C-8F67-45DFDFEE70C7}"/>
                </a:ext>
              </a:extLst>
            </p:cNvPr>
            <p:cNvSpPr>
              <a:spLocks noChangeShapeType="1"/>
            </p:cNvSpPr>
            <p:nvPr/>
          </p:nvSpPr>
          <p:spPr bwMode="auto">
            <a:xfrm flipV="1">
              <a:off x="5040" y="2640"/>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43" name="Line 68">
              <a:extLst>
                <a:ext uri="{FF2B5EF4-FFF2-40B4-BE49-F238E27FC236}">
                  <a16:creationId xmlns:a16="http://schemas.microsoft.com/office/drawing/2014/main" id="{0D4560C5-A420-214A-B864-E7B5628363DC}"/>
                </a:ext>
              </a:extLst>
            </p:cNvPr>
            <p:cNvSpPr>
              <a:spLocks noChangeShapeType="1"/>
            </p:cNvSpPr>
            <p:nvPr/>
          </p:nvSpPr>
          <p:spPr bwMode="auto">
            <a:xfrm flipV="1">
              <a:off x="5424" y="2208"/>
              <a:ext cx="0" cy="8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44" name="Line 69">
              <a:extLst>
                <a:ext uri="{FF2B5EF4-FFF2-40B4-BE49-F238E27FC236}">
                  <a16:creationId xmlns:a16="http://schemas.microsoft.com/office/drawing/2014/main" id="{3D051460-8963-8445-9275-FF441E0BF63D}"/>
                </a:ext>
              </a:extLst>
            </p:cNvPr>
            <p:cNvSpPr>
              <a:spLocks noChangeShapeType="1"/>
            </p:cNvSpPr>
            <p:nvPr/>
          </p:nvSpPr>
          <p:spPr bwMode="auto">
            <a:xfrm flipV="1">
              <a:off x="4224" y="2112"/>
              <a:ext cx="576"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45" name="Line 70">
              <a:extLst>
                <a:ext uri="{FF2B5EF4-FFF2-40B4-BE49-F238E27FC236}">
                  <a16:creationId xmlns:a16="http://schemas.microsoft.com/office/drawing/2014/main" id="{1D0543D5-4D78-C245-97AD-4321A4DEBA58}"/>
                </a:ext>
              </a:extLst>
            </p:cNvPr>
            <p:cNvSpPr>
              <a:spLocks noChangeShapeType="1"/>
            </p:cNvSpPr>
            <p:nvPr/>
          </p:nvSpPr>
          <p:spPr bwMode="auto">
            <a:xfrm>
              <a:off x="4800" y="2112"/>
              <a:ext cx="62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46" name="Line 71">
              <a:extLst>
                <a:ext uri="{FF2B5EF4-FFF2-40B4-BE49-F238E27FC236}">
                  <a16:creationId xmlns:a16="http://schemas.microsoft.com/office/drawing/2014/main" id="{991B5C56-D356-A84A-AC15-468260FA3088}"/>
                </a:ext>
              </a:extLst>
            </p:cNvPr>
            <p:cNvSpPr>
              <a:spLocks noChangeShapeType="1"/>
            </p:cNvSpPr>
            <p:nvPr/>
          </p:nvSpPr>
          <p:spPr bwMode="auto">
            <a:xfrm>
              <a:off x="4224" y="2496"/>
              <a:ext cx="816"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47" name="Line 72">
              <a:extLst>
                <a:ext uri="{FF2B5EF4-FFF2-40B4-BE49-F238E27FC236}">
                  <a16:creationId xmlns:a16="http://schemas.microsoft.com/office/drawing/2014/main" id="{1820D07C-7645-BB46-B3C8-292D32F122CF}"/>
                </a:ext>
              </a:extLst>
            </p:cNvPr>
            <p:cNvSpPr>
              <a:spLocks noChangeShapeType="1"/>
            </p:cNvSpPr>
            <p:nvPr/>
          </p:nvSpPr>
          <p:spPr bwMode="auto">
            <a:xfrm flipH="1">
              <a:off x="5040" y="2208"/>
              <a:ext cx="38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grpSp>
          <p:nvGrpSpPr>
            <p:cNvPr id="20548" name="Group 73">
              <a:extLst>
                <a:ext uri="{FF2B5EF4-FFF2-40B4-BE49-F238E27FC236}">
                  <a16:creationId xmlns:a16="http://schemas.microsoft.com/office/drawing/2014/main" id="{B2DD9460-B7C0-834B-9262-8B5738CB2FA6}"/>
                </a:ext>
              </a:extLst>
            </p:cNvPr>
            <p:cNvGrpSpPr>
              <a:grpSpLocks/>
            </p:cNvGrpSpPr>
            <p:nvPr/>
          </p:nvGrpSpPr>
          <p:grpSpPr bwMode="auto">
            <a:xfrm>
              <a:off x="4512" y="2304"/>
              <a:ext cx="486" cy="432"/>
              <a:chOff x="477" y="2928"/>
              <a:chExt cx="486" cy="432"/>
            </a:xfrm>
          </p:grpSpPr>
          <p:sp>
            <p:nvSpPr>
              <p:cNvPr id="20549" name="Rectangle 74">
                <a:extLst>
                  <a:ext uri="{FF2B5EF4-FFF2-40B4-BE49-F238E27FC236}">
                    <a16:creationId xmlns:a16="http://schemas.microsoft.com/office/drawing/2014/main" id="{6529E3C9-819C-E34B-94E1-642028D47B29}"/>
                  </a:ext>
                </a:extLst>
              </p:cNvPr>
              <p:cNvSpPr>
                <a:spLocks noChangeArrowheads="1"/>
              </p:cNvSpPr>
              <p:nvPr/>
            </p:nvSpPr>
            <p:spPr bwMode="auto">
              <a:xfrm>
                <a:off x="576" y="3120"/>
                <a:ext cx="384" cy="144"/>
              </a:xfrm>
              <a:prstGeom prst="rect">
                <a:avLst/>
              </a:prstGeom>
              <a:solidFill>
                <a:srgbClr val="FF0066"/>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FF0066"/>
                </a:extrusionClr>
                <a:contourClr>
                  <a:srgbClr val="FF0066"/>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50" name="AutoShape 75">
                <a:extLst>
                  <a:ext uri="{FF2B5EF4-FFF2-40B4-BE49-F238E27FC236}">
                    <a16:creationId xmlns:a16="http://schemas.microsoft.com/office/drawing/2014/main" id="{031D74B7-0D9A-374E-9E35-3F84329141C1}"/>
                  </a:ext>
                </a:extLst>
              </p:cNvPr>
              <p:cNvSpPr>
                <a:spLocks noChangeArrowheads="1"/>
              </p:cNvSpPr>
              <p:nvPr/>
            </p:nvSpPr>
            <p:spPr bwMode="auto">
              <a:xfrm>
                <a:off x="720" y="2928"/>
                <a:ext cx="96" cy="144"/>
              </a:xfrm>
              <a:prstGeom prst="can">
                <a:avLst>
                  <a:gd name="adj" fmla="val 37500"/>
                </a:avLst>
              </a:prstGeom>
              <a:solidFill>
                <a:srgbClr val="FF0066"/>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51" name="AutoShape 76">
                <a:extLst>
                  <a:ext uri="{FF2B5EF4-FFF2-40B4-BE49-F238E27FC236}">
                    <a16:creationId xmlns:a16="http://schemas.microsoft.com/office/drawing/2014/main" id="{CEDC3299-5828-1C41-9682-0EE0341B7DA5}"/>
                  </a:ext>
                </a:extLst>
              </p:cNvPr>
              <p:cNvSpPr>
                <a:spLocks noChangeArrowheads="1"/>
              </p:cNvSpPr>
              <p:nvPr/>
            </p:nvSpPr>
            <p:spPr bwMode="auto">
              <a:xfrm>
                <a:off x="867" y="2949"/>
                <a:ext cx="96" cy="144"/>
              </a:xfrm>
              <a:prstGeom prst="can">
                <a:avLst>
                  <a:gd name="adj" fmla="val 37500"/>
                </a:avLst>
              </a:prstGeom>
              <a:solidFill>
                <a:srgbClr val="FF0066"/>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52" name="Rectangle 77">
                <a:extLst>
                  <a:ext uri="{FF2B5EF4-FFF2-40B4-BE49-F238E27FC236}">
                    <a16:creationId xmlns:a16="http://schemas.microsoft.com/office/drawing/2014/main" id="{6B71A256-8136-6F4F-B370-7728646C454C}"/>
                  </a:ext>
                </a:extLst>
              </p:cNvPr>
              <p:cNvSpPr>
                <a:spLocks noChangeArrowheads="1"/>
              </p:cNvSpPr>
              <p:nvPr/>
            </p:nvSpPr>
            <p:spPr bwMode="auto">
              <a:xfrm>
                <a:off x="477" y="3216"/>
                <a:ext cx="384" cy="144"/>
              </a:xfrm>
              <a:prstGeom prst="rect">
                <a:avLst/>
              </a:prstGeom>
              <a:solidFill>
                <a:srgbClr val="FF0066"/>
              </a:solidFill>
              <a:ln w="9525">
                <a:miter lim="800000"/>
                <a:headEnd/>
                <a:tailEnd/>
              </a:ln>
              <a:scene3d>
                <a:camera prst="legacyPerspectiveFront">
                  <a:rot lat="1500000" lon="1500000" rev="0"/>
                </a:camera>
                <a:lightRig rig="legacyFlat2" dir="b"/>
              </a:scene3d>
              <a:sp3d extrusionH="430200" prstMaterial="legacyMatte">
                <a:bevelT w="13500" h="13500" prst="angle"/>
                <a:bevelB w="13500" h="13500" prst="angle"/>
                <a:extrusionClr>
                  <a:srgbClr val="FF0066"/>
                </a:extrusionClr>
                <a:contourClr>
                  <a:srgbClr val="FF0066"/>
                </a:contourClr>
              </a:sp3d>
            </p:spPr>
            <p:txBody>
              <a:bodyPr wrap="none" anchor="ctr">
                <a:flatTx/>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53" name="AutoShape 78">
                <a:extLst>
                  <a:ext uri="{FF2B5EF4-FFF2-40B4-BE49-F238E27FC236}">
                    <a16:creationId xmlns:a16="http://schemas.microsoft.com/office/drawing/2014/main" id="{2D9BB468-503D-934A-A293-4F5AAD2DF87C}"/>
                  </a:ext>
                </a:extLst>
              </p:cNvPr>
              <p:cNvSpPr>
                <a:spLocks noChangeArrowheads="1"/>
              </p:cNvSpPr>
              <p:nvPr/>
            </p:nvSpPr>
            <p:spPr bwMode="auto">
              <a:xfrm>
                <a:off x="576" y="3024"/>
                <a:ext cx="96" cy="144"/>
              </a:xfrm>
              <a:prstGeom prst="can">
                <a:avLst>
                  <a:gd name="adj" fmla="val 37500"/>
                </a:avLst>
              </a:prstGeom>
              <a:solidFill>
                <a:srgbClr val="FF0066"/>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sp>
            <p:nvSpPr>
              <p:cNvPr id="20554" name="AutoShape 79">
                <a:extLst>
                  <a:ext uri="{FF2B5EF4-FFF2-40B4-BE49-F238E27FC236}">
                    <a16:creationId xmlns:a16="http://schemas.microsoft.com/office/drawing/2014/main" id="{FE13272E-DACA-7F4A-9903-E566C085ACA1}"/>
                  </a:ext>
                </a:extLst>
              </p:cNvPr>
              <p:cNvSpPr>
                <a:spLocks noChangeArrowheads="1"/>
              </p:cNvSpPr>
              <p:nvPr/>
            </p:nvSpPr>
            <p:spPr bwMode="auto">
              <a:xfrm>
                <a:off x="768" y="3072"/>
                <a:ext cx="96" cy="144"/>
              </a:xfrm>
              <a:prstGeom prst="can">
                <a:avLst>
                  <a:gd name="adj" fmla="val 37500"/>
                </a:avLst>
              </a:prstGeom>
              <a:solidFill>
                <a:srgbClr val="FF0066"/>
              </a:solidFill>
              <a:ln w="9525">
                <a:solidFill>
                  <a:schemeClr val="tx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2400">
                  <a:latin typeface="Lato" panose="020F0502020204030203" pitchFamily="34" charset="0"/>
                  <a:ea typeface="Lato" panose="020F0502020204030203" pitchFamily="34" charset="0"/>
                  <a:cs typeface="Lato" panose="020F0502020204030203" pitchFamily="34" charset="0"/>
                </a:endParaRPr>
              </a:p>
            </p:txBody>
          </p:sp>
        </p:grpSp>
      </p:grpSp>
      <p:sp>
        <p:nvSpPr>
          <p:cNvPr id="79" name="Line 80">
            <a:extLst>
              <a:ext uri="{FF2B5EF4-FFF2-40B4-BE49-F238E27FC236}">
                <a16:creationId xmlns:a16="http://schemas.microsoft.com/office/drawing/2014/main" id="{0EEC3655-A272-0E48-9EA7-1A4E775EA73C}"/>
              </a:ext>
            </a:extLst>
          </p:cNvPr>
          <p:cNvSpPr>
            <a:spLocks noChangeShapeType="1"/>
          </p:cNvSpPr>
          <p:nvPr/>
        </p:nvSpPr>
        <p:spPr bwMode="auto">
          <a:xfrm>
            <a:off x="3379912" y="2101144"/>
            <a:ext cx="1524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81" name="Text Box 82">
            <a:extLst>
              <a:ext uri="{FF2B5EF4-FFF2-40B4-BE49-F238E27FC236}">
                <a16:creationId xmlns:a16="http://schemas.microsoft.com/office/drawing/2014/main" id="{52E5D678-287B-CD4F-897F-FD80849BC6CC}"/>
              </a:ext>
            </a:extLst>
          </p:cNvPr>
          <p:cNvSpPr txBox="1">
            <a:spLocks noChangeArrowheads="1"/>
          </p:cNvSpPr>
          <p:nvPr/>
        </p:nvSpPr>
        <p:spPr bwMode="auto">
          <a:xfrm>
            <a:off x="9399713" y="2899657"/>
            <a:ext cx="779381" cy="400110"/>
          </a:xfrm>
          <a:prstGeom prst="rect">
            <a:avLst/>
          </a:prstGeom>
          <a:solidFill>
            <a:schemeClr val="accent4"/>
          </a:solidFill>
          <a:ln w="9525">
            <a:solidFill>
              <a:schemeClr val="bg1"/>
            </a:solidFill>
            <a:miter lim="800000"/>
            <a:headEnd/>
            <a:tailEnd/>
          </a:ln>
        </p:spPr>
        <p:txBody>
          <a:bodyPr wrap="non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2000" b="1">
                <a:solidFill>
                  <a:schemeClr val="bg1"/>
                </a:solidFill>
                <a:latin typeface="Lato" panose="020F0502020204030203" pitchFamily="34" charset="0"/>
                <a:ea typeface="Lato" panose="020F0502020204030203" pitchFamily="34" charset="0"/>
                <a:cs typeface="Lato" panose="020F0502020204030203" pitchFamily="34" charset="0"/>
              </a:rPr>
              <a:t>Rakit</a:t>
            </a:r>
          </a:p>
        </p:txBody>
      </p:sp>
      <p:sp>
        <p:nvSpPr>
          <p:cNvPr id="82" name="Documents">
            <a:extLst>
              <a:ext uri="{FF2B5EF4-FFF2-40B4-BE49-F238E27FC236}">
                <a16:creationId xmlns:a16="http://schemas.microsoft.com/office/drawing/2014/main" id="{F828E6CD-8599-0C47-8A94-39D281E5EEB3}"/>
              </a:ext>
            </a:extLst>
          </p:cNvPr>
          <p:cNvSpPr>
            <a:spLocks noEditPoints="1" noChangeArrowheads="1"/>
          </p:cNvSpPr>
          <p:nvPr/>
        </p:nvSpPr>
        <p:spPr bwMode="auto">
          <a:xfrm>
            <a:off x="4304031" y="3261607"/>
            <a:ext cx="1681163" cy="1371600"/>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0 h 21600"/>
              <a:gd name="T18" fmla="*/ 2147483646 w 21600"/>
              <a:gd name="T19" fmla="*/ 0 h 21600"/>
              <a:gd name="T20" fmla="*/ 0 w 21600"/>
              <a:gd name="T21" fmla="*/ 2147483646 h 21600"/>
              <a:gd name="T22" fmla="*/ 2147483646 w 21600"/>
              <a:gd name="T23" fmla="*/ 2147483646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chemeClr val="bg1"/>
            </a:solidFill>
            <a:miter lim="800000"/>
            <a:headEnd/>
            <a:tailEnd/>
          </a:ln>
          <a:effectLst>
            <a:outerShdw dist="107763" dir="2700000" algn="ctr" rotWithShape="0">
              <a:srgbClr val="808080"/>
            </a:outerShdw>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00"/>
                </a:solidFill>
                <a:latin typeface="Lato" panose="020F0502020204030203" pitchFamily="34" charset="0"/>
                <a:ea typeface="Lato" panose="020F0502020204030203" pitchFamily="34" charset="0"/>
                <a:cs typeface="Lato" panose="020F0502020204030203" pitchFamily="34" charset="0"/>
              </a:rPr>
              <a:t>Daftar Mata Kuliah</a:t>
            </a:r>
          </a:p>
        </p:txBody>
      </p:sp>
      <p:grpSp>
        <p:nvGrpSpPr>
          <p:cNvPr id="83" name="Group 84">
            <a:extLst>
              <a:ext uri="{FF2B5EF4-FFF2-40B4-BE49-F238E27FC236}">
                <a16:creationId xmlns:a16="http://schemas.microsoft.com/office/drawing/2014/main" id="{4701A447-05D1-8046-B65B-14BE00669DA6}"/>
              </a:ext>
            </a:extLst>
          </p:cNvPr>
          <p:cNvGrpSpPr>
            <a:grpSpLocks/>
          </p:cNvGrpSpPr>
          <p:nvPr/>
        </p:nvGrpSpPr>
        <p:grpSpPr bwMode="auto">
          <a:xfrm>
            <a:off x="5132512" y="3875969"/>
            <a:ext cx="2362200" cy="2209800"/>
            <a:chOff x="1824" y="1920"/>
            <a:chExt cx="2160" cy="1920"/>
          </a:xfrm>
        </p:grpSpPr>
        <p:sp>
          <p:nvSpPr>
            <p:cNvPr id="20527" name="AutoShape 85">
              <a:extLst>
                <a:ext uri="{FF2B5EF4-FFF2-40B4-BE49-F238E27FC236}">
                  <a16:creationId xmlns:a16="http://schemas.microsoft.com/office/drawing/2014/main" id="{E28DFBF5-4816-6747-88B3-9A922EE0391D}"/>
                </a:ext>
              </a:extLst>
            </p:cNvPr>
            <p:cNvSpPr>
              <a:spLocks noChangeArrowheads="1"/>
            </p:cNvSpPr>
            <p:nvPr/>
          </p:nvSpPr>
          <p:spPr bwMode="auto">
            <a:xfrm>
              <a:off x="1824" y="3168"/>
              <a:ext cx="528" cy="672"/>
            </a:xfrm>
            <a:prstGeom prst="can">
              <a:avLst>
                <a:gd name="adj" fmla="val 31818"/>
              </a:avLst>
            </a:prstGeom>
            <a:solidFill>
              <a:schemeClr val="accent2">
                <a:lumMod val="75000"/>
              </a:schemeClr>
            </a:solidFill>
            <a:ln w="9525">
              <a:solidFill>
                <a:schemeClr val="bg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1800">
                <a:latin typeface="Lato" panose="020F0502020204030203" pitchFamily="34" charset="0"/>
                <a:ea typeface="Lato" panose="020F0502020204030203" pitchFamily="34" charset="0"/>
                <a:cs typeface="Lato" panose="020F0502020204030203" pitchFamily="34" charset="0"/>
              </a:endParaRPr>
            </a:p>
          </p:txBody>
        </p:sp>
        <p:sp>
          <p:nvSpPr>
            <p:cNvPr id="20528" name="AutoShape 86">
              <a:extLst>
                <a:ext uri="{FF2B5EF4-FFF2-40B4-BE49-F238E27FC236}">
                  <a16:creationId xmlns:a16="http://schemas.microsoft.com/office/drawing/2014/main" id="{2483C446-9B50-5A49-B680-9980E479CA59}"/>
                </a:ext>
              </a:extLst>
            </p:cNvPr>
            <p:cNvSpPr>
              <a:spLocks noChangeArrowheads="1"/>
            </p:cNvSpPr>
            <p:nvPr/>
          </p:nvSpPr>
          <p:spPr bwMode="auto">
            <a:xfrm>
              <a:off x="3456" y="3168"/>
              <a:ext cx="528" cy="672"/>
            </a:xfrm>
            <a:prstGeom prst="can">
              <a:avLst>
                <a:gd name="adj" fmla="val 31818"/>
              </a:avLst>
            </a:prstGeom>
            <a:solidFill>
              <a:schemeClr val="accent2">
                <a:lumMod val="75000"/>
              </a:schemeClr>
            </a:solidFill>
            <a:ln w="9525">
              <a:solidFill>
                <a:schemeClr val="bg1"/>
              </a:solidFill>
              <a:round/>
              <a:headEnd/>
              <a:tailEnd/>
            </a:ln>
          </p:spPr>
          <p:txBody>
            <a:bodyPr wrap="none" anchor="ct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endParaRPr lang="en-US" altLang="en-US" sz="1800">
                <a:latin typeface="Lato" panose="020F0502020204030203" pitchFamily="34" charset="0"/>
                <a:ea typeface="Lato" panose="020F0502020204030203" pitchFamily="34" charset="0"/>
                <a:cs typeface="Lato" panose="020F0502020204030203" pitchFamily="34" charset="0"/>
              </a:endParaRPr>
            </a:p>
          </p:txBody>
        </p:sp>
        <p:sp>
          <p:nvSpPr>
            <p:cNvPr id="20529" name="mainfrm">
              <a:extLst>
                <a:ext uri="{FF2B5EF4-FFF2-40B4-BE49-F238E27FC236}">
                  <a16:creationId xmlns:a16="http://schemas.microsoft.com/office/drawing/2014/main" id="{05A0FF31-F854-B045-8A0D-363167D817DE}"/>
                </a:ext>
              </a:extLst>
            </p:cNvPr>
            <p:cNvSpPr>
              <a:spLocks noEditPoints="1" noChangeArrowheads="1"/>
            </p:cNvSpPr>
            <p:nvPr/>
          </p:nvSpPr>
          <p:spPr bwMode="auto">
            <a:xfrm>
              <a:off x="2352" y="1920"/>
              <a:ext cx="1140" cy="11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41 w 21600"/>
                <a:gd name="T25" fmla="*/ 22168 h 21600"/>
                <a:gd name="T26" fmla="*/ 21581 w 21600"/>
                <a:gd name="T27" fmla="*/ 2790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chemeClr val="accent2">
                <a:lumMod val="20000"/>
                <a:lumOff val="80000"/>
              </a:schemeClr>
            </a:solidFill>
            <a:ln w="9525">
              <a:solidFill>
                <a:schemeClr val="accent2">
                  <a:lumMod val="75000"/>
                </a:schemeClr>
              </a:solidFill>
              <a:miter lim="800000"/>
              <a:headEnd/>
              <a:tailEnd/>
            </a:ln>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30" name="Line 88">
              <a:extLst>
                <a:ext uri="{FF2B5EF4-FFF2-40B4-BE49-F238E27FC236}">
                  <a16:creationId xmlns:a16="http://schemas.microsoft.com/office/drawing/2014/main" id="{578232C9-AF0F-0A4C-AC1C-1FC1642A8E3A}"/>
                </a:ext>
              </a:extLst>
            </p:cNvPr>
            <p:cNvSpPr>
              <a:spLocks noChangeShapeType="1"/>
            </p:cNvSpPr>
            <p:nvPr/>
          </p:nvSpPr>
          <p:spPr bwMode="auto">
            <a:xfrm flipH="1">
              <a:off x="2085" y="2955"/>
              <a:ext cx="336" cy="28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31" name="Line 89">
              <a:extLst>
                <a:ext uri="{FF2B5EF4-FFF2-40B4-BE49-F238E27FC236}">
                  <a16:creationId xmlns:a16="http://schemas.microsoft.com/office/drawing/2014/main" id="{D671041A-20E0-6545-BA2B-C1879A49CB28}"/>
                </a:ext>
              </a:extLst>
            </p:cNvPr>
            <p:cNvSpPr>
              <a:spLocks noChangeShapeType="1"/>
            </p:cNvSpPr>
            <p:nvPr/>
          </p:nvSpPr>
          <p:spPr bwMode="auto">
            <a:xfrm>
              <a:off x="3438" y="2949"/>
              <a:ext cx="306" cy="267"/>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20532" name="Text Box 90">
              <a:extLst>
                <a:ext uri="{FF2B5EF4-FFF2-40B4-BE49-F238E27FC236}">
                  <a16:creationId xmlns:a16="http://schemas.microsoft.com/office/drawing/2014/main" id="{9EE64574-2B02-384E-A398-58E3FB820870}"/>
                </a:ext>
              </a:extLst>
            </p:cNvPr>
            <p:cNvSpPr txBox="1">
              <a:spLocks noChangeArrowheads="1"/>
            </p:cNvSpPr>
            <p:nvPr/>
          </p:nvSpPr>
          <p:spPr bwMode="auto">
            <a:xfrm>
              <a:off x="2727" y="2570"/>
              <a:ext cx="614" cy="32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1800" b="1">
                  <a:solidFill>
                    <a:srgbClr val="000000"/>
                  </a:solidFill>
                  <a:latin typeface="Lato" panose="020F0502020204030203" pitchFamily="34" charset="0"/>
                  <a:ea typeface="Lato" panose="020F0502020204030203" pitchFamily="34" charset="0"/>
                  <a:cs typeface="Lato" panose="020F0502020204030203" pitchFamily="34" charset="0"/>
                </a:rPr>
                <a:t>LMS</a:t>
              </a:r>
            </a:p>
          </p:txBody>
        </p:sp>
      </p:grpSp>
      <p:sp>
        <p:nvSpPr>
          <p:cNvPr id="90" name="Line 91">
            <a:extLst>
              <a:ext uri="{FF2B5EF4-FFF2-40B4-BE49-F238E27FC236}">
                <a16:creationId xmlns:a16="http://schemas.microsoft.com/office/drawing/2014/main" id="{1CDE3882-0817-E249-8BE0-618523AA0DF7}"/>
              </a:ext>
            </a:extLst>
          </p:cNvPr>
          <p:cNvSpPr>
            <a:spLocks noChangeShapeType="1"/>
          </p:cNvSpPr>
          <p:nvPr/>
        </p:nvSpPr>
        <p:spPr bwMode="auto">
          <a:xfrm flipH="1">
            <a:off x="7189912" y="4637969"/>
            <a:ext cx="1143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91" name="Text Box 92">
            <a:extLst>
              <a:ext uri="{FF2B5EF4-FFF2-40B4-BE49-F238E27FC236}">
                <a16:creationId xmlns:a16="http://schemas.microsoft.com/office/drawing/2014/main" id="{9DF6BD89-8C67-254D-AF0D-ED2F12CB966F}"/>
              </a:ext>
            </a:extLst>
          </p:cNvPr>
          <p:cNvSpPr txBox="1">
            <a:spLocks noChangeArrowheads="1"/>
          </p:cNvSpPr>
          <p:nvPr/>
        </p:nvSpPr>
        <p:spPr bwMode="auto">
          <a:xfrm>
            <a:off x="7266112" y="4101394"/>
            <a:ext cx="837234" cy="408623"/>
          </a:xfrm>
          <a:prstGeom prst="round2DiagRect">
            <a:avLst/>
          </a:prstGeom>
          <a:solidFill>
            <a:schemeClr val="bg1"/>
          </a:solidFill>
          <a:ln w="9525">
            <a:solidFill>
              <a:schemeClr val="accent2">
                <a:lumMod val="75000"/>
              </a:schemeClr>
            </a:solidFill>
            <a:miter lim="800000"/>
            <a:headEnd/>
            <a:tailEnd/>
          </a:ln>
        </p:spPr>
        <p:txBody>
          <a:bodyPr wrap="non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1800" b="1">
                <a:latin typeface="Lato" panose="020F0502020204030203" pitchFamily="34" charset="0"/>
                <a:ea typeface="Lato" panose="020F0502020204030203" pitchFamily="34" charset="0"/>
                <a:cs typeface="Lato" panose="020F0502020204030203" pitchFamily="34" charset="0"/>
              </a:rPr>
              <a:t>Impor</a:t>
            </a:r>
          </a:p>
        </p:txBody>
      </p:sp>
      <p:sp>
        <p:nvSpPr>
          <p:cNvPr id="98" name="Rectangle 99">
            <a:extLst>
              <a:ext uri="{FF2B5EF4-FFF2-40B4-BE49-F238E27FC236}">
                <a16:creationId xmlns:a16="http://schemas.microsoft.com/office/drawing/2014/main" id="{394A1108-CF4B-6947-AD57-28314DCF569B}"/>
              </a:ext>
            </a:extLst>
          </p:cNvPr>
          <p:cNvSpPr>
            <a:spLocks noChangeArrowheads="1"/>
          </p:cNvSpPr>
          <p:nvPr/>
        </p:nvSpPr>
        <p:spPr bwMode="auto">
          <a:xfrm>
            <a:off x="2967162" y="3342569"/>
            <a:ext cx="1250950" cy="408623"/>
          </a:xfrm>
          <a:prstGeom prst="round2DiagRect">
            <a:avLst/>
          </a:prstGeom>
          <a:solidFill>
            <a:schemeClr val="bg1"/>
          </a:solidFill>
          <a:ln w="9525">
            <a:solidFill>
              <a:schemeClr val="accent2">
                <a:lumMod val="75000"/>
              </a:schemeClr>
            </a:solidFill>
            <a:miter lim="800000"/>
            <a:headEnd/>
            <a:tailEnd/>
          </a:ln>
        </p:spPr>
        <p:txBody>
          <a:bodyPr>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50000"/>
              </a:spcBef>
              <a:buClrTx/>
              <a:buSzTx/>
              <a:buFontTx/>
              <a:buNone/>
            </a:pPr>
            <a:r>
              <a:rPr lang="en-US" altLang="en-US" sz="1800" b="1">
                <a:latin typeface="Lato" panose="020F0502020204030203" pitchFamily="34" charset="0"/>
                <a:ea typeface="Lato" panose="020F0502020204030203" pitchFamily="34" charset="0"/>
                <a:cs typeface="Lato" panose="020F0502020204030203" pitchFamily="34" charset="0"/>
              </a:rPr>
              <a:t>Temukan</a:t>
            </a:r>
          </a:p>
        </p:txBody>
      </p:sp>
      <p:sp>
        <p:nvSpPr>
          <p:cNvPr id="99" name="Line 100">
            <a:extLst>
              <a:ext uri="{FF2B5EF4-FFF2-40B4-BE49-F238E27FC236}">
                <a16:creationId xmlns:a16="http://schemas.microsoft.com/office/drawing/2014/main" id="{877EFDAF-02D7-1A4F-B630-1A39C27B67A5}"/>
              </a:ext>
            </a:extLst>
          </p:cNvPr>
          <p:cNvSpPr>
            <a:spLocks noChangeShapeType="1"/>
          </p:cNvSpPr>
          <p:nvPr/>
        </p:nvSpPr>
        <p:spPr bwMode="auto">
          <a:xfrm>
            <a:off x="2846512" y="3875969"/>
            <a:ext cx="1600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111" name="Line 112">
            <a:extLst>
              <a:ext uri="{FF2B5EF4-FFF2-40B4-BE49-F238E27FC236}">
                <a16:creationId xmlns:a16="http://schemas.microsoft.com/office/drawing/2014/main" id="{749C8B91-57CE-A84E-8768-093A9FCDC430}"/>
              </a:ext>
            </a:extLst>
          </p:cNvPr>
          <p:cNvSpPr>
            <a:spLocks noChangeShapeType="1"/>
          </p:cNvSpPr>
          <p:nvPr/>
        </p:nvSpPr>
        <p:spPr bwMode="auto">
          <a:xfrm>
            <a:off x="2846512" y="5067189"/>
            <a:ext cx="25908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112" name="Rectangle 113">
            <a:extLst>
              <a:ext uri="{FF2B5EF4-FFF2-40B4-BE49-F238E27FC236}">
                <a16:creationId xmlns:a16="http://schemas.microsoft.com/office/drawing/2014/main" id="{AAECB6E3-E48B-1449-89BE-B08CACB40EEA}"/>
              </a:ext>
            </a:extLst>
          </p:cNvPr>
          <p:cNvSpPr>
            <a:spLocks noChangeArrowheads="1"/>
          </p:cNvSpPr>
          <p:nvPr/>
        </p:nvSpPr>
        <p:spPr bwMode="auto">
          <a:xfrm>
            <a:off x="3532312" y="4561769"/>
            <a:ext cx="1143000" cy="408623"/>
          </a:xfrm>
          <a:prstGeom prst="round2DiagRect">
            <a:avLst/>
          </a:prstGeom>
          <a:solidFill>
            <a:schemeClr val="bg1"/>
          </a:solidFill>
          <a:ln w="9525">
            <a:solidFill>
              <a:schemeClr val="accent2">
                <a:lumMod val="75000"/>
              </a:schemeClr>
            </a:solidFill>
            <a:miter lim="800000"/>
            <a:headEnd/>
            <a:tailEnd/>
          </a:ln>
        </p:spPr>
        <p:txBody>
          <a:bodyPr>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50000"/>
              </a:spcBef>
              <a:buClrTx/>
              <a:buSzTx/>
              <a:buFontTx/>
              <a:buNone/>
            </a:pPr>
            <a:r>
              <a:rPr lang="en-US" altLang="en-US" sz="1800" b="1">
                <a:latin typeface="Lato" panose="020F0502020204030203" pitchFamily="34" charset="0"/>
                <a:ea typeface="Lato" panose="020F0502020204030203" pitchFamily="34" charset="0"/>
                <a:cs typeface="Lato" panose="020F0502020204030203" pitchFamily="34" charset="0"/>
              </a:rPr>
              <a:t>Telusur</a:t>
            </a:r>
          </a:p>
        </p:txBody>
      </p:sp>
      <p:sp>
        <p:nvSpPr>
          <p:cNvPr id="113" name="Rectangle 114">
            <a:extLst>
              <a:ext uri="{FF2B5EF4-FFF2-40B4-BE49-F238E27FC236}">
                <a16:creationId xmlns:a16="http://schemas.microsoft.com/office/drawing/2014/main" id="{FF18A7FA-3F44-BE47-ABF6-E69532B78C87}"/>
              </a:ext>
            </a:extLst>
          </p:cNvPr>
          <p:cNvSpPr>
            <a:spLocks noChangeArrowheads="1"/>
          </p:cNvSpPr>
          <p:nvPr/>
        </p:nvSpPr>
        <p:spPr bwMode="auto">
          <a:xfrm>
            <a:off x="3532312" y="5171369"/>
            <a:ext cx="1143000" cy="408623"/>
          </a:xfrm>
          <a:prstGeom prst="round2DiagRect">
            <a:avLst/>
          </a:prstGeom>
          <a:solidFill>
            <a:schemeClr val="bg1"/>
          </a:solidFill>
          <a:ln w="9525">
            <a:solidFill>
              <a:schemeClr val="accent2">
                <a:lumMod val="75000"/>
              </a:schemeClr>
            </a:solidFill>
            <a:miter lim="800000"/>
            <a:headEnd/>
            <a:tailEnd/>
          </a:ln>
        </p:spPr>
        <p:txBody>
          <a:bodyPr>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50000"/>
              </a:spcBef>
              <a:buClrTx/>
              <a:buSzTx/>
              <a:buFontTx/>
              <a:buNone/>
            </a:pPr>
            <a:r>
              <a:rPr lang="en-US" altLang="en-US" sz="1800" b="1">
                <a:latin typeface="Lato" panose="020F0502020204030203" pitchFamily="34" charset="0"/>
                <a:ea typeface="Lato" panose="020F0502020204030203" pitchFamily="34" charset="0"/>
                <a:cs typeface="Lato" panose="020F0502020204030203" pitchFamily="34" charset="0"/>
              </a:rPr>
              <a:t>Deliver</a:t>
            </a:r>
          </a:p>
        </p:txBody>
      </p:sp>
      <p:sp>
        <p:nvSpPr>
          <p:cNvPr id="114" name="Line 115">
            <a:extLst>
              <a:ext uri="{FF2B5EF4-FFF2-40B4-BE49-F238E27FC236}">
                <a16:creationId xmlns:a16="http://schemas.microsoft.com/office/drawing/2014/main" id="{4ECE99FC-D307-F44A-8245-53C90D1006A7}"/>
              </a:ext>
            </a:extLst>
          </p:cNvPr>
          <p:cNvSpPr>
            <a:spLocks noChangeShapeType="1"/>
          </p:cNvSpPr>
          <p:nvPr/>
        </p:nvSpPr>
        <p:spPr bwMode="auto">
          <a:xfrm>
            <a:off x="3227512" y="2428169"/>
            <a:ext cx="2650435" cy="15240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a:latin typeface="Lato" panose="020F0502020204030203" pitchFamily="34" charset="0"/>
              <a:ea typeface="Lato" panose="020F0502020204030203" pitchFamily="34" charset="0"/>
              <a:cs typeface="Lato" panose="020F0502020204030203" pitchFamily="34" charset="0"/>
            </a:endParaRPr>
          </a:p>
        </p:txBody>
      </p:sp>
      <p:sp>
        <p:nvSpPr>
          <p:cNvPr id="115" name="TextBox 114">
            <a:extLst>
              <a:ext uri="{FF2B5EF4-FFF2-40B4-BE49-F238E27FC236}">
                <a16:creationId xmlns:a16="http://schemas.microsoft.com/office/drawing/2014/main" id="{33321CF1-4DB3-4F43-B9F7-6B30131AE9BD}"/>
              </a:ext>
            </a:extLst>
          </p:cNvPr>
          <p:cNvSpPr txBox="1"/>
          <p:nvPr/>
        </p:nvSpPr>
        <p:spPr>
          <a:xfrm>
            <a:off x="1536251" y="266410"/>
            <a:ext cx="9131749" cy="584775"/>
          </a:xfrm>
          <a:prstGeom prst="rect">
            <a:avLst/>
          </a:prstGeom>
          <a:noFill/>
        </p:spPr>
        <p:txBody>
          <a:bodyPr wrap="square">
            <a:spAutoFit/>
          </a:bodyPr>
          <a:lstStyle/>
          <a:p>
            <a:pPr algn="ctr">
              <a:defRPr/>
            </a:pPr>
            <a:r>
              <a:rPr lang="en-US" sz="3200" dirty="0" err="1">
                <a:latin typeface="Franklin Gothic Book" panose="020B0503020102020204" pitchFamily="34" charset="0"/>
              </a:rPr>
              <a:t>Perancangan</a:t>
            </a:r>
            <a:r>
              <a:rPr lang="en-US" sz="3200" dirty="0">
                <a:latin typeface="Franklin Gothic Book" panose="020B0503020102020204" pitchFamily="34" charset="0"/>
              </a:rPr>
              <a:t> </a:t>
            </a:r>
            <a:r>
              <a:rPr lang="en-US" sz="3200" dirty="0" err="1">
                <a:latin typeface="Franklin Gothic Book" panose="020B0503020102020204" pitchFamily="34" charset="0"/>
              </a:rPr>
              <a:t>Pembelajaran</a:t>
            </a:r>
            <a:r>
              <a:rPr lang="en-US" sz="3200" dirty="0">
                <a:latin typeface="Franklin Gothic Book" panose="020B0503020102020204" pitchFamily="34" charset="0"/>
              </a:rPr>
              <a:t>: </a:t>
            </a:r>
            <a:r>
              <a:rPr lang="en-US" sz="3200" b="1" dirty="0">
                <a:solidFill>
                  <a:schemeClr val="accent2">
                    <a:lumMod val="50000"/>
                  </a:schemeClr>
                </a:solidFill>
                <a:latin typeface="Franklin Gothic Book" panose="020B0503020102020204" pitchFamily="34" charset="0"/>
              </a:rPr>
              <a:t>K</a:t>
            </a:r>
            <a:r>
              <a:rPr lang="en-US" sz="3200" b="1" dirty="0" err="1">
                <a:solidFill>
                  <a:schemeClr val="accent2">
                    <a:lumMod val="50000"/>
                  </a:schemeClr>
                </a:solidFill>
                <a:latin typeface="Franklin Gothic Book" panose="020B0503020102020204" pitchFamily="34" charset="0"/>
              </a:rPr>
              <a:t>onten</a:t>
            </a:r>
            <a:endParaRPr lang="en-US" sz="3200" b="1" dirty="0">
              <a:solidFill>
                <a:schemeClr val="accent2">
                  <a:lumMod val="50000"/>
                </a:schemeClr>
              </a:solidFill>
              <a:latin typeface="Franklin Gothic Book" panose="020B0503020102020204" pitchFamily="34" charset="0"/>
            </a:endParaRPr>
          </a:p>
        </p:txBody>
      </p:sp>
      <p:sp>
        <p:nvSpPr>
          <p:cNvPr id="9" name="Slide Number Placeholder 8">
            <a:extLst>
              <a:ext uri="{FF2B5EF4-FFF2-40B4-BE49-F238E27FC236}">
                <a16:creationId xmlns:a16="http://schemas.microsoft.com/office/drawing/2014/main" id="{DE5B1EF5-6FB6-AD4E-91A4-72FFDFB5788F}"/>
              </a:ext>
            </a:extLst>
          </p:cNvPr>
          <p:cNvSpPr>
            <a:spLocks noGrp="1"/>
          </p:cNvSpPr>
          <p:nvPr>
            <p:ph type="sldNum" sz="quarter" idx="4"/>
          </p:nvPr>
        </p:nvSpPr>
        <p:spPr/>
        <p:txBody>
          <a:bodyPr/>
          <a:lstStyle/>
          <a:p>
            <a:fld id="{B10D5614-B734-4280-8F57-1D4947433C97}" type="slidenum">
              <a:rPr lang="en-US" smtClean="0"/>
              <a:pPr/>
              <a:t>28</a:t>
            </a:fld>
            <a:endParaRPr lang="en-US"/>
          </a:p>
        </p:txBody>
      </p:sp>
      <p:sp>
        <p:nvSpPr>
          <p:cNvPr id="80" name="Text Box 81">
            <a:extLst>
              <a:ext uri="{FF2B5EF4-FFF2-40B4-BE49-F238E27FC236}">
                <a16:creationId xmlns:a16="http://schemas.microsoft.com/office/drawing/2014/main" id="{EEB46048-625F-DB49-8448-A2B03351D136}"/>
              </a:ext>
            </a:extLst>
          </p:cNvPr>
          <p:cNvSpPr txBox="1">
            <a:spLocks noChangeArrowheads="1"/>
          </p:cNvSpPr>
          <p:nvPr/>
        </p:nvSpPr>
        <p:spPr bwMode="auto">
          <a:xfrm>
            <a:off x="3516437" y="2213858"/>
            <a:ext cx="1320800" cy="708025"/>
          </a:xfrm>
          <a:prstGeom prst="rect">
            <a:avLst/>
          </a:prstGeom>
          <a:solidFill>
            <a:schemeClr val="accent4"/>
          </a:solidFill>
          <a:ln w="9525">
            <a:solidFill>
              <a:schemeClr val="bg1"/>
            </a:solidFill>
            <a:prstDash val="sysDot"/>
            <a:miter lim="800000"/>
            <a:headEnd/>
            <a:tailEnd/>
          </a:ln>
        </p:spPr>
        <p:txBody>
          <a:bodyPr>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2000" b="1">
                <a:solidFill>
                  <a:schemeClr val="bg1"/>
                </a:solidFill>
                <a:latin typeface="Lato" panose="020F0502020204030203" pitchFamily="34" charset="0"/>
                <a:ea typeface="Lato" panose="020F0502020204030203" pitchFamily="34" charset="0"/>
                <a:cs typeface="Lato" panose="020F0502020204030203" pitchFamily="34" charset="0"/>
              </a:rPr>
              <a:t>Rancang ulang</a:t>
            </a:r>
          </a:p>
        </p:txBody>
      </p:sp>
      <p:grpSp>
        <p:nvGrpSpPr>
          <p:cNvPr id="12" name="Group 11">
            <a:extLst>
              <a:ext uri="{FF2B5EF4-FFF2-40B4-BE49-F238E27FC236}">
                <a16:creationId xmlns:a16="http://schemas.microsoft.com/office/drawing/2014/main" id="{11646AF0-CFAB-4044-8C24-5304092F8043}"/>
              </a:ext>
            </a:extLst>
          </p:cNvPr>
          <p:cNvGrpSpPr/>
          <p:nvPr/>
        </p:nvGrpSpPr>
        <p:grpSpPr>
          <a:xfrm>
            <a:off x="1541653" y="3131039"/>
            <a:ext cx="1277996" cy="1278330"/>
            <a:chOff x="8084218" y="5557441"/>
            <a:chExt cx="4422644" cy="4423798"/>
          </a:xfrm>
          <a:solidFill>
            <a:schemeClr val="accent2"/>
          </a:solidFill>
        </p:grpSpPr>
        <p:sp>
          <p:nvSpPr>
            <p:cNvPr id="118" name="Shape 3921">
              <a:extLst>
                <a:ext uri="{FF2B5EF4-FFF2-40B4-BE49-F238E27FC236}">
                  <a16:creationId xmlns:a16="http://schemas.microsoft.com/office/drawing/2014/main" id="{F91E1CE5-DF23-7849-9156-589392D6AE20}"/>
                </a:ext>
              </a:extLst>
            </p:cNvPr>
            <p:cNvSpPr/>
            <p:nvPr/>
          </p:nvSpPr>
          <p:spPr>
            <a:xfrm>
              <a:off x="8084218" y="5557441"/>
              <a:ext cx="4422644" cy="44237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nvGrpSpPr>
            <p:cNvPr id="119" name="Group 3929">
              <a:extLst>
                <a:ext uri="{FF2B5EF4-FFF2-40B4-BE49-F238E27FC236}">
                  <a16:creationId xmlns:a16="http://schemas.microsoft.com/office/drawing/2014/main" id="{68C9760A-0CDA-1B42-8E81-0B85AE65944E}"/>
                </a:ext>
              </a:extLst>
            </p:cNvPr>
            <p:cNvGrpSpPr/>
            <p:nvPr/>
          </p:nvGrpSpPr>
          <p:grpSpPr>
            <a:xfrm>
              <a:off x="9802959" y="6525579"/>
              <a:ext cx="985167" cy="2487522"/>
              <a:chOff x="0" y="0"/>
              <a:chExt cx="1037079" cy="2617920"/>
            </a:xfrm>
            <a:grpFill/>
          </p:grpSpPr>
          <p:sp>
            <p:nvSpPr>
              <p:cNvPr id="120" name="Shape 3927">
                <a:extLst>
                  <a:ext uri="{FF2B5EF4-FFF2-40B4-BE49-F238E27FC236}">
                    <a16:creationId xmlns:a16="http://schemas.microsoft.com/office/drawing/2014/main" id="{578EF7C9-04C1-9847-9695-6D23EFF07229}"/>
                  </a:ext>
                </a:extLst>
              </p:cNvPr>
              <p:cNvSpPr/>
              <p:nvPr/>
            </p:nvSpPr>
            <p:spPr>
              <a:xfrm>
                <a:off x="0" y="448465"/>
                <a:ext cx="1037080" cy="216945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chemeClr val="bg1"/>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a:p>
            </p:txBody>
          </p:sp>
          <p:sp>
            <p:nvSpPr>
              <p:cNvPr id="121" name="Shape 3928">
                <a:extLst>
                  <a:ext uri="{FF2B5EF4-FFF2-40B4-BE49-F238E27FC236}">
                    <a16:creationId xmlns:a16="http://schemas.microsoft.com/office/drawing/2014/main" id="{1461E788-77AC-704E-81BB-88494AFDF591}"/>
                  </a:ext>
                </a:extLst>
              </p:cNvPr>
              <p:cNvSpPr/>
              <p:nvPr/>
            </p:nvSpPr>
            <p:spPr>
              <a:xfrm>
                <a:off x="319533" y="0"/>
                <a:ext cx="414836" cy="4092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a:p>
            </p:txBody>
          </p:sp>
        </p:grpSp>
      </p:grpSp>
      <p:sp>
        <p:nvSpPr>
          <p:cNvPr id="124" name="Freeform 42">
            <a:extLst>
              <a:ext uri="{FF2B5EF4-FFF2-40B4-BE49-F238E27FC236}">
                <a16:creationId xmlns:a16="http://schemas.microsoft.com/office/drawing/2014/main" id="{EC68F6E9-A5EC-3046-ADC4-E64E09C826E4}"/>
              </a:ext>
            </a:extLst>
          </p:cNvPr>
          <p:cNvSpPr>
            <a:spLocks noEditPoints="1"/>
          </p:cNvSpPr>
          <p:nvPr/>
        </p:nvSpPr>
        <p:spPr bwMode="auto">
          <a:xfrm>
            <a:off x="1597976" y="4699428"/>
            <a:ext cx="1165350" cy="1003086"/>
          </a:xfrm>
          <a:custGeom>
            <a:avLst/>
            <a:gdLst>
              <a:gd name="T0" fmla="*/ 2147483646 w 73"/>
              <a:gd name="T1" fmla="*/ 2147483646 h 63"/>
              <a:gd name="T2" fmla="*/ 2147483646 w 73"/>
              <a:gd name="T3" fmla="*/ 2147483646 h 63"/>
              <a:gd name="T4" fmla="*/ 2147483646 w 73"/>
              <a:gd name="T5" fmla="*/ 2147483646 h 63"/>
              <a:gd name="T6" fmla="*/ 2147483646 w 73"/>
              <a:gd name="T7" fmla="*/ 2147483646 h 63"/>
              <a:gd name="T8" fmla="*/ 2147483646 w 73"/>
              <a:gd name="T9" fmla="*/ 2147483646 h 63"/>
              <a:gd name="T10" fmla="*/ 2147483646 w 73"/>
              <a:gd name="T11" fmla="*/ 2147483646 h 63"/>
              <a:gd name="T12" fmla="*/ 2147483646 w 73"/>
              <a:gd name="T13" fmla="*/ 2147483646 h 63"/>
              <a:gd name="T14" fmla="*/ 2147483646 w 73"/>
              <a:gd name="T15" fmla="*/ 2147483646 h 63"/>
              <a:gd name="T16" fmla="*/ 2147483646 w 73"/>
              <a:gd name="T17" fmla="*/ 2147483646 h 63"/>
              <a:gd name="T18" fmla="*/ 0 w 73"/>
              <a:gd name="T19" fmla="*/ 2147483646 h 63"/>
              <a:gd name="T20" fmla="*/ 0 w 73"/>
              <a:gd name="T21" fmla="*/ 2147483646 h 63"/>
              <a:gd name="T22" fmla="*/ 2147483646 w 73"/>
              <a:gd name="T23" fmla="*/ 0 h 63"/>
              <a:gd name="T24" fmla="*/ 2147483646 w 73"/>
              <a:gd name="T25" fmla="*/ 0 h 63"/>
              <a:gd name="T26" fmla="*/ 2147483646 w 73"/>
              <a:gd name="T27" fmla="*/ 2147483646 h 63"/>
              <a:gd name="T28" fmla="*/ 2147483646 w 73"/>
              <a:gd name="T29" fmla="*/ 2147483646 h 63"/>
              <a:gd name="T30" fmla="*/ 2147483646 w 73"/>
              <a:gd name="T31" fmla="*/ 2147483646 h 63"/>
              <a:gd name="T32" fmla="*/ 2147483646 w 73"/>
              <a:gd name="T33" fmla="*/ 2147483646 h 63"/>
              <a:gd name="T34" fmla="*/ 2147483646 w 73"/>
              <a:gd name="T35" fmla="*/ 2147483646 h 63"/>
              <a:gd name="T36" fmla="*/ 2147483646 w 73"/>
              <a:gd name="T37" fmla="*/ 2147483646 h 63"/>
              <a:gd name="T38" fmla="*/ 2147483646 w 73"/>
              <a:gd name="T39" fmla="*/ 2147483646 h 63"/>
              <a:gd name="T40" fmla="*/ 2147483646 w 73"/>
              <a:gd name="T41" fmla="*/ 2147483646 h 63"/>
              <a:gd name="T42" fmla="*/ 2147483646 w 73"/>
              <a:gd name="T43" fmla="*/ 2147483646 h 63"/>
              <a:gd name="T44" fmla="*/ 2147483646 w 73"/>
              <a:gd name="T45" fmla="*/ 2147483646 h 63"/>
              <a:gd name="T46" fmla="*/ 2147483646 w 73"/>
              <a:gd name="T47" fmla="*/ 214748364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2">
              <a:lumMod val="75000"/>
            </a:schemeClr>
          </a:solidFill>
          <a:ln>
            <a:noFill/>
          </a:ln>
        </p:spPr>
        <p:txBody>
          <a:bodyPr/>
          <a:lstStyle/>
          <a:p>
            <a:pPr defTabSz="457200" eaLnBrk="0" fontAlgn="base" hangingPunct="0">
              <a:spcBef>
                <a:spcPct val="0"/>
              </a:spcBef>
              <a:spcAft>
                <a:spcPct val="0"/>
              </a:spcAft>
            </a:pPr>
            <a:endParaRPr sz="1800">
              <a:solidFill>
                <a:prstClr val="black"/>
              </a:solidFill>
              <a:ea typeface="MS PGothic" panose="020B0600070205080204" pitchFamily="34" charset="-128"/>
            </a:endParaRPr>
          </a:p>
        </p:txBody>
      </p:sp>
    </p:spTree>
    <p:extLst>
      <p:ext uri="{BB962C8B-B14F-4D97-AF65-F5344CB8AC3E}">
        <p14:creationId xmlns:p14="http://schemas.microsoft.com/office/powerpoint/2010/main" val="2189411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C38060-5B75-6144-B8EE-11B9E1F85F42}"/>
              </a:ext>
            </a:extLst>
          </p:cNvPr>
          <p:cNvSpPr>
            <a:spLocks noGrp="1"/>
          </p:cNvSpPr>
          <p:nvPr>
            <p:ph type="sldNum" sz="quarter" idx="4"/>
          </p:nvPr>
        </p:nvSpPr>
        <p:spPr>
          <a:xfrm>
            <a:off x="9329401" y="6474560"/>
            <a:ext cx="2844800" cy="365125"/>
          </a:xfrm>
        </p:spPr>
        <p:txBody>
          <a:bodyPr/>
          <a:lstStyle/>
          <a:p>
            <a:fld id="{B10D5614-B734-4280-8F57-1D4947433C97}" type="slidenum">
              <a:rPr lang="en-US" smtClean="0"/>
              <a:pPr/>
              <a:t>29</a:t>
            </a:fld>
            <a:endParaRPr lang="en-US"/>
          </a:p>
        </p:txBody>
      </p:sp>
      <p:sp>
        <p:nvSpPr>
          <p:cNvPr id="4" name="TextBox 3">
            <a:extLst>
              <a:ext uri="{FF2B5EF4-FFF2-40B4-BE49-F238E27FC236}">
                <a16:creationId xmlns:a16="http://schemas.microsoft.com/office/drawing/2014/main" id="{357033D7-8D0E-DA45-94BF-CBD55863656D}"/>
              </a:ext>
            </a:extLst>
          </p:cNvPr>
          <p:cNvSpPr txBox="1"/>
          <p:nvPr/>
        </p:nvSpPr>
        <p:spPr>
          <a:xfrm>
            <a:off x="314152" y="332656"/>
            <a:ext cx="2407500" cy="1200329"/>
          </a:xfrm>
          <a:prstGeom prst="rect">
            <a:avLst/>
          </a:prstGeom>
          <a:noFill/>
        </p:spPr>
        <p:txBody>
          <a:bodyPr wrap="square" rtlCol="0">
            <a:spAutoFit/>
          </a:bodyPr>
          <a:lstStyle/>
          <a:p>
            <a:r>
              <a:rPr lang="en-US" sz="3600">
                <a:latin typeface="Franklin Gothic Book" panose="020B0503020102020204" pitchFamily="34" charset="0"/>
              </a:rPr>
              <a:t>Komponen </a:t>
            </a:r>
            <a:r>
              <a:rPr lang="en-US" sz="3600" b="1">
                <a:solidFill>
                  <a:schemeClr val="accent2">
                    <a:lumMod val="50000"/>
                  </a:schemeClr>
                </a:solidFill>
                <a:latin typeface="Franklin Gothic Book" panose="020B0503020102020204" pitchFamily="34" charset="0"/>
              </a:rPr>
              <a:t>E-Learning</a:t>
            </a:r>
            <a:endParaRPr sz="3600" b="1">
              <a:solidFill>
                <a:schemeClr val="accent2">
                  <a:lumMod val="50000"/>
                </a:schemeClr>
              </a:solidFill>
              <a:latin typeface="Franklin Gothic Book" panose="020B0503020102020204" pitchFamily="34" charset="0"/>
            </a:endParaRPr>
          </a:p>
        </p:txBody>
      </p:sp>
      <p:grpSp>
        <p:nvGrpSpPr>
          <p:cNvPr id="42" name="Group 41">
            <a:extLst>
              <a:ext uri="{FF2B5EF4-FFF2-40B4-BE49-F238E27FC236}">
                <a16:creationId xmlns:a16="http://schemas.microsoft.com/office/drawing/2014/main" id="{DB28FD90-091A-014D-81D9-44E06AA862FA}"/>
              </a:ext>
            </a:extLst>
          </p:cNvPr>
          <p:cNvGrpSpPr/>
          <p:nvPr/>
        </p:nvGrpSpPr>
        <p:grpSpPr>
          <a:xfrm>
            <a:off x="1094144" y="1198588"/>
            <a:ext cx="10024014" cy="4979215"/>
            <a:chOff x="1094144" y="1198588"/>
            <a:chExt cx="10024014" cy="4979215"/>
          </a:xfrm>
        </p:grpSpPr>
        <p:sp>
          <p:nvSpPr>
            <p:cNvPr id="25" name="Rectangle 24">
              <a:extLst>
                <a:ext uri="{FF2B5EF4-FFF2-40B4-BE49-F238E27FC236}">
                  <a16:creationId xmlns:a16="http://schemas.microsoft.com/office/drawing/2014/main" id="{1C48B995-5A24-4143-B5D6-FDD219CE5602}"/>
                </a:ext>
              </a:extLst>
            </p:cNvPr>
            <p:cNvSpPr/>
            <p:nvPr/>
          </p:nvSpPr>
          <p:spPr>
            <a:xfrm>
              <a:off x="3254385" y="4053636"/>
              <a:ext cx="2360930" cy="221800"/>
            </a:xfrm>
            <a:prstGeom prst="rect">
              <a:avLst/>
            </a:prstGeom>
            <a:solidFill>
              <a:srgbClr val="A4A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Freeform 46">
              <a:extLst>
                <a:ext uri="{FF2B5EF4-FFF2-40B4-BE49-F238E27FC236}">
                  <a16:creationId xmlns:a16="http://schemas.microsoft.com/office/drawing/2014/main" id="{84604967-F1F1-5D42-B2D7-8D36431D5284}"/>
                </a:ext>
              </a:extLst>
            </p:cNvPr>
            <p:cNvSpPr>
              <a:spLocks noChangeArrowheads="1"/>
            </p:cNvSpPr>
            <p:nvPr/>
          </p:nvSpPr>
          <p:spPr bwMode="auto">
            <a:xfrm>
              <a:off x="4657701" y="2535453"/>
              <a:ext cx="914014" cy="1059287"/>
            </a:xfrm>
            <a:custGeom>
              <a:avLst/>
              <a:gdLst>
                <a:gd name="G0" fmla="+- 206 0 0"/>
                <a:gd name="G1" fmla="+- 1 0 0"/>
                <a:gd name="G2" fmla="+- 1 0 0"/>
                <a:gd name="G3" fmla="+- 1 0 0"/>
                <a:gd name="G4" fmla="+- 206 0 0"/>
                <a:gd name="T0" fmla="*/ 0 w 1072"/>
                <a:gd name="T1" fmla="*/ 47 h 1252"/>
                <a:gd name="T2" fmla="*/ 42 w 1072"/>
                <a:gd name="T3" fmla="*/ 0 h 1252"/>
                <a:gd name="T4" fmla="*/ 242 w 1072"/>
                <a:gd name="T5" fmla="*/ 248 h 1252"/>
                <a:gd name="T6" fmla="*/ 188 w 1072"/>
                <a:gd name="T7" fmla="*/ 283 h 1252"/>
                <a:gd name="T8" fmla="*/ 0 w 1072"/>
                <a:gd name="T9" fmla="*/ 47 h 1252"/>
              </a:gdLst>
              <a:ahLst/>
              <a:cxnLst>
                <a:cxn ang="0">
                  <a:pos x="T0" y="T1"/>
                </a:cxn>
                <a:cxn ang="0">
                  <a:pos x="T2" y="T3"/>
                </a:cxn>
                <a:cxn ang="0">
                  <a:pos x="T4" y="T5"/>
                </a:cxn>
                <a:cxn ang="0">
                  <a:pos x="T6" y="T7"/>
                </a:cxn>
                <a:cxn ang="0">
                  <a:pos x="T8" y="T9"/>
                </a:cxn>
              </a:cxnLst>
              <a:rect l="0" t="0" r="r" b="b"/>
              <a:pathLst>
                <a:path w="1072" h="1252">
                  <a:moveTo>
                    <a:pt x="0" y="206"/>
                  </a:moveTo>
                  <a:lnTo>
                    <a:pt x="186" y="0"/>
                  </a:lnTo>
                  <a:lnTo>
                    <a:pt x="1071" y="1097"/>
                  </a:lnTo>
                  <a:lnTo>
                    <a:pt x="833" y="1251"/>
                  </a:lnTo>
                  <a:lnTo>
                    <a:pt x="0" y="206"/>
                  </a:lnTo>
                </a:path>
              </a:pathLst>
            </a:custGeom>
            <a:solidFill>
              <a:schemeClr val="bg1">
                <a:lumMod val="65000"/>
              </a:schemeClr>
            </a:solidFill>
            <a:ln>
              <a:noFill/>
            </a:ln>
            <a:effectLst/>
          </p:spPr>
          <p:txBody>
            <a:bodyPr wrap="none" anchor="ctr"/>
            <a:lstStyle/>
            <a:p>
              <a:endParaRPr lang="en-US"/>
            </a:p>
          </p:txBody>
        </p:sp>
        <p:sp>
          <p:nvSpPr>
            <p:cNvPr id="7" name="Freeform 48">
              <a:extLst>
                <a:ext uri="{FF2B5EF4-FFF2-40B4-BE49-F238E27FC236}">
                  <a16:creationId xmlns:a16="http://schemas.microsoft.com/office/drawing/2014/main" id="{E49CE971-5417-194E-AC2B-DBE9CFB6D8D0}"/>
                </a:ext>
              </a:extLst>
            </p:cNvPr>
            <p:cNvSpPr>
              <a:spLocks noChangeArrowheads="1"/>
            </p:cNvSpPr>
            <p:nvPr/>
          </p:nvSpPr>
          <p:spPr bwMode="auto">
            <a:xfrm>
              <a:off x="6646350" y="4328974"/>
              <a:ext cx="929311" cy="332700"/>
            </a:xfrm>
            <a:custGeom>
              <a:avLst/>
              <a:gdLst>
                <a:gd name="G0" fmla="+- 1 0 0"/>
                <a:gd name="G1" fmla="+- 281 0 0"/>
                <a:gd name="G2" fmla="+- 1 0 0"/>
                <a:gd name="G3" fmla="+- 1 0 0"/>
                <a:gd name="G4" fmla="+- 1 0 0"/>
                <a:gd name="T0" fmla="*/ 239 w 1089"/>
                <a:gd name="T1" fmla="*/ 89 h 398"/>
                <a:gd name="T2" fmla="*/ 0 w 1089"/>
                <a:gd name="T3" fmla="*/ 63 h 398"/>
                <a:gd name="T4" fmla="*/ 7 w 1089"/>
                <a:gd name="T5" fmla="*/ 0 h 398"/>
                <a:gd name="T6" fmla="*/ 246 w 1089"/>
                <a:gd name="T7" fmla="*/ 26 h 398"/>
                <a:gd name="T8" fmla="*/ 239 w 1089"/>
                <a:gd name="T9" fmla="*/ 89 h 398"/>
              </a:gdLst>
              <a:ahLst/>
              <a:cxnLst>
                <a:cxn ang="0">
                  <a:pos x="T0" y="T1"/>
                </a:cxn>
                <a:cxn ang="0">
                  <a:pos x="T2" y="T3"/>
                </a:cxn>
                <a:cxn ang="0">
                  <a:pos x="T4" y="T5"/>
                </a:cxn>
                <a:cxn ang="0">
                  <a:pos x="T6" y="T7"/>
                </a:cxn>
                <a:cxn ang="0">
                  <a:pos x="T8" y="T9"/>
                </a:cxn>
              </a:cxnLst>
              <a:rect l="0" t="0" r="r" b="b"/>
              <a:pathLst>
                <a:path w="1089" h="398">
                  <a:moveTo>
                    <a:pt x="1056" y="397"/>
                  </a:moveTo>
                  <a:lnTo>
                    <a:pt x="0" y="281"/>
                  </a:lnTo>
                  <a:lnTo>
                    <a:pt x="31" y="0"/>
                  </a:lnTo>
                  <a:lnTo>
                    <a:pt x="1088" y="116"/>
                  </a:lnTo>
                  <a:lnTo>
                    <a:pt x="1056" y="397"/>
                  </a:lnTo>
                </a:path>
              </a:pathLst>
            </a:custGeom>
            <a:solidFill>
              <a:schemeClr val="bg1">
                <a:lumMod val="65000"/>
              </a:schemeClr>
            </a:solidFill>
            <a:ln>
              <a:noFill/>
            </a:ln>
            <a:effectLst/>
          </p:spPr>
          <p:txBody>
            <a:bodyPr wrap="none" anchor="ctr"/>
            <a:lstStyle/>
            <a:p>
              <a:endParaRPr lang="en-US"/>
            </a:p>
          </p:txBody>
        </p:sp>
        <p:sp>
          <p:nvSpPr>
            <p:cNvPr id="8" name="Freeform 49">
              <a:extLst>
                <a:ext uri="{FF2B5EF4-FFF2-40B4-BE49-F238E27FC236}">
                  <a16:creationId xmlns:a16="http://schemas.microsoft.com/office/drawing/2014/main" id="{F837325E-02C1-FE4B-8D61-C3FC165CB8BE}"/>
                </a:ext>
              </a:extLst>
            </p:cNvPr>
            <p:cNvSpPr>
              <a:spLocks noChangeArrowheads="1"/>
            </p:cNvSpPr>
            <p:nvPr/>
          </p:nvSpPr>
          <p:spPr bwMode="auto">
            <a:xfrm>
              <a:off x="6355701" y="2604288"/>
              <a:ext cx="1307919" cy="1311680"/>
            </a:xfrm>
            <a:custGeom>
              <a:avLst/>
              <a:gdLst>
                <a:gd name="G0" fmla="+- 1 0 0"/>
                <a:gd name="G1" fmla="+- 1349 0 0"/>
                <a:gd name="G2" fmla="+- 1 0 0"/>
                <a:gd name="G3" fmla="+- 1 0 0"/>
                <a:gd name="G4" fmla="+- 1 0 0"/>
                <a:gd name="T0" fmla="*/ 47 w 1527"/>
                <a:gd name="T1" fmla="*/ 350 h 1547"/>
                <a:gd name="T2" fmla="*/ 0 w 1527"/>
                <a:gd name="T3" fmla="*/ 305 h 1547"/>
                <a:gd name="T4" fmla="*/ 303 w 1527"/>
                <a:gd name="T5" fmla="*/ 0 h 1547"/>
                <a:gd name="T6" fmla="*/ 345 w 1527"/>
                <a:gd name="T7" fmla="*/ 49 h 1547"/>
                <a:gd name="T8" fmla="*/ 47 w 1527"/>
                <a:gd name="T9" fmla="*/ 350 h 1547"/>
              </a:gdLst>
              <a:ahLst/>
              <a:cxnLst>
                <a:cxn ang="0">
                  <a:pos x="T0" y="T1"/>
                </a:cxn>
                <a:cxn ang="0">
                  <a:pos x="T2" y="T3"/>
                </a:cxn>
                <a:cxn ang="0">
                  <a:pos x="T4" y="T5"/>
                </a:cxn>
                <a:cxn ang="0">
                  <a:pos x="T6" y="T7"/>
                </a:cxn>
                <a:cxn ang="0">
                  <a:pos x="T8" y="T9"/>
                </a:cxn>
              </a:cxnLst>
              <a:rect l="0" t="0" r="r" b="b"/>
              <a:pathLst>
                <a:path w="1527" h="1547">
                  <a:moveTo>
                    <a:pt x="209" y="1546"/>
                  </a:moveTo>
                  <a:lnTo>
                    <a:pt x="0" y="1349"/>
                  </a:lnTo>
                  <a:lnTo>
                    <a:pt x="1341" y="0"/>
                  </a:lnTo>
                  <a:lnTo>
                    <a:pt x="1526" y="217"/>
                  </a:lnTo>
                  <a:lnTo>
                    <a:pt x="209" y="1546"/>
                  </a:lnTo>
                </a:path>
              </a:pathLst>
            </a:custGeom>
            <a:solidFill>
              <a:schemeClr val="bg1">
                <a:lumMod val="65000"/>
              </a:schemeClr>
            </a:solidFill>
            <a:ln>
              <a:noFill/>
            </a:ln>
            <a:effectLst/>
          </p:spPr>
          <p:txBody>
            <a:bodyPr wrap="none" anchor="ctr"/>
            <a:lstStyle/>
            <a:p>
              <a:endParaRPr lang="en-US"/>
            </a:p>
          </p:txBody>
        </p:sp>
        <p:sp>
          <p:nvSpPr>
            <p:cNvPr id="9" name="Freeform 50">
              <a:extLst>
                <a:ext uri="{FF2B5EF4-FFF2-40B4-BE49-F238E27FC236}">
                  <a16:creationId xmlns:a16="http://schemas.microsoft.com/office/drawing/2014/main" id="{C8A86D3B-860C-8B4A-91CD-F9A6C2F6B0C2}"/>
                </a:ext>
              </a:extLst>
            </p:cNvPr>
            <p:cNvSpPr>
              <a:spLocks noChangeArrowheads="1"/>
            </p:cNvSpPr>
            <p:nvPr/>
          </p:nvSpPr>
          <p:spPr bwMode="auto">
            <a:xfrm>
              <a:off x="4567830" y="4826112"/>
              <a:ext cx="868122" cy="619510"/>
            </a:xfrm>
            <a:custGeom>
              <a:avLst/>
              <a:gdLst>
                <a:gd name="G0" fmla="+- 1 0 0"/>
                <a:gd name="G1" fmla="+- 1 0 0"/>
                <a:gd name="G2" fmla="+- 485 0 0"/>
                <a:gd name="G3" fmla="+- 1 0 0"/>
                <a:gd name="G4" fmla="+- 1 0 0"/>
                <a:gd name="T0" fmla="*/ 230 w 1019"/>
                <a:gd name="T1" fmla="*/ 56 h 735"/>
                <a:gd name="T2" fmla="*/ 32 w 1019"/>
                <a:gd name="T3" fmla="*/ 166 h 735"/>
                <a:gd name="T4" fmla="*/ 0 w 1019"/>
                <a:gd name="T5" fmla="*/ 110 h 735"/>
                <a:gd name="T6" fmla="*/ 198 w 1019"/>
                <a:gd name="T7" fmla="*/ 0 h 735"/>
                <a:gd name="T8" fmla="*/ 230 w 1019"/>
                <a:gd name="T9" fmla="*/ 56 h 735"/>
              </a:gdLst>
              <a:ahLst/>
              <a:cxnLst>
                <a:cxn ang="0">
                  <a:pos x="T0" y="T1"/>
                </a:cxn>
                <a:cxn ang="0">
                  <a:pos x="T2" y="T3"/>
                </a:cxn>
                <a:cxn ang="0">
                  <a:pos x="T4" y="T5"/>
                </a:cxn>
                <a:cxn ang="0">
                  <a:pos x="T6" y="T7"/>
                </a:cxn>
                <a:cxn ang="0">
                  <a:pos x="T8" y="T9"/>
                </a:cxn>
              </a:cxnLst>
              <a:rect l="0" t="0" r="r" b="b"/>
              <a:pathLst>
                <a:path w="1019" h="735">
                  <a:moveTo>
                    <a:pt x="1018" y="250"/>
                  </a:moveTo>
                  <a:lnTo>
                    <a:pt x="142" y="734"/>
                  </a:lnTo>
                  <a:lnTo>
                    <a:pt x="0" y="485"/>
                  </a:lnTo>
                  <a:lnTo>
                    <a:pt x="879" y="0"/>
                  </a:lnTo>
                  <a:lnTo>
                    <a:pt x="1018" y="250"/>
                  </a:lnTo>
                </a:path>
              </a:pathLst>
            </a:custGeom>
            <a:solidFill>
              <a:schemeClr val="bg1">
                <a:lumMod val="65000"/>
              </a:schemeClr>
            </a:solidFill>
            <a:ln>
              <a:noFill/>
            </a:ln>
            <a:effectLst/>
          </p:spPr>
          <p:txBody>
            <a:bodyPr wrap="none" anchor="ctr"/>
            <a:lstStyle/>
            <a:p>
              <a:endParaRPr lang="en-US"/>
            </a:p>
          </p:txBody>
        </p:sp>
        <p:sp>
          <p:nvSpPr>
            <p:cNvPr id="10" name="Freeform 51">
              <a:extLst>
                <a:ext uri="{FF2B5EF4-FFF2-40B4-BE49-F238E27FC236}">
                  <a16:creationId xmlns:a16="http://schemas.microsoft.com/office/drawing/2014/main" id="{DC78DDA7-6158-4341-9A21-9C83A557BC4F}"/>
                </a:ext>
              </a:extLst>
            </p:cNvPr>
            <p:cNvSpPr>
              <a:spLocks noChangeArrowheads="1"/>
            </p:cNvSpPr>
            <p:nvPr/>
          </p:nvSpPr>
          <p:spPr bwMode="auto">
            <a:xfrm>
              <a:off x="3609837" y="1246718"/>
              <a:ext cx="1915987" cy="188147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841 0 0"/>
                <a:gd name="G12" fmla="+- 1 0 0"/>
                <a:gd name="G13" fmla="+- 1 0 0"/>
                <a:gd name="T0" fmla="*/ 192 w 2235"/>
                <a:gd name="T1" fmla="*/ 33 h 2215"/>
                <a:gd name="T2" fmla="*/ 192 w 2235"/>
                <a:gd name="T3" fmla="*/ 33 h 2215"/>
                <a:gd name="T4" fmla="*/ 472 w 2235"/>
                <a:gd name="T5" fmla="*/ 190 h 2215"/>
                <a:gd name="T6" fmla="*/ 313 w 2235"/>
                <a:gd name="T7" fmla="*/ 468 h 2215"/>
                <a:gd name="T8" fmla="*/ 33 w 2235"/>
                <a:gd name="T9" fmla="*/ 310 h 2215"/>
                <a:gd name="T10" fmla="*/ 192 w 2235"/>
                <a:gd name="T11" fmla="*/ 33 h 2215"/>
              </a:gdLst>
              <a:ahLst/>
              <a:cxnLst>
                <a:cxn ang="0">
                  <a:pos x="T0" y="T1"/>
                </a:cxn>
                <a:cxn ang="0">
                  <a:pos x="T2" y="T3"/>
                </a:cxn>
                <a:cxn ang="0">
                  <a:pos x="T4" y="T5"/>
                </a:cxn>
                <a:cxn ang="0">
                  <a:pos x="T6" y="T7"/>
                </a:cxn>
                <a:cxn ang="0">
                  <a:pos x="T8" y="T9"/>
                </a:cxn>
                <a:cxn ang="0">
                  <a:pos x="T10" y="T11"/>
                </a:cxn>
              </a:cxnLst>
              <a:rect l="0" t="0" r="r" b="b"/>
              <a:pathLst>
                <a:path w="2235" h="2215">
                  <a:moveTo>
                    <a:pt x="850" y="148"/>
                  </a:moveTo>
                  <a:lnTo>
                    <a:pt x="850" y="148"/>
                  </a:lnTo>
                  <a:cubicBezTo>
                    <a:pt x="1384" y="0"/>
                    <a:pt x="1938" y="313"/>
                    <a:pt x="2086" y="841"/>
                  </a:cubicBezTo>
                  <a:cubicBezTo>
                    <a:pt x="2234" y="1372"/>
                    <a:pt x="1920" y="1921"/>
                    <a:pt x="1384" y="2068"/>
                  </a:cubicBezTo>
                  <a:cubicBezTo>
                    <a:pt x="850" y="2214"/>
                    <a:pt x="295" y="1903"/>
                    <a:pt x="147" y="1372"/>
                  </a:cubicBezTo>
                  <a:cubicBezTo>
                    <a:pt x="0" y="841"/>
                    <a:pt x="313" y="293"/>
                    <a:pt x="850" y="148"/>
                  </a:cubicBezTo>
                </a:path>
              </a:pathLst>
            </a:custGeom>
            <a:solidFill>
              <a:schemeClr val="accent2"/>
            </a:solidFill>
            <a:ln>
              <a:noFill/>
            </a:ln>
            <a:effectLst/>
          </p:spPr>
          <p:txBody>
            <a:bodyPr wrap="none" anchor="ctr"/>
            <a:lstStyle/>
            <a:p>
              <a:endParaRPr lang="en-US"/>
            </a:p>
          </p:txBody>
        </p:sp>
        <p:sp>
          <p:nvSpPr>
            <p:cNvPr id="11" name="Freeform 52">
              <a:extLst>
                <a:ext uri="{FF2B5EF4-FFF2-40B4-BE49-F238E27FC236}">
                  <a16:creationId xmlns:a16="http://schemas.microsoft.com/office/drawing/2014/main" id="{7AEB80BC-086C-8C4A-AD58-9F34E16AF198}"/>
                </a:ext>
              </a:extLst>
            </p:cNvPr>
            <p:cNvSpPr>
              <a:spLocks noChangeArrowheads="1"/>
            </p:cNvSpPr>
            <p:nvPr/>
          </p:nvSpPr>
          <p:spPr bwMode="auto">
            <a:xfrm>
              <a:off x="7223823" y="2160687"/>
              <a:ext cx="887243" cy="871904"/>
            </a:xfrm>
            <a:custGeom>
              <a:avLst/>
              <a:gdLst>
                <a:gd name="G0" fmla="+- 517 0 0"/>
                <a:gd name="G1" fmla="+- 517 0 0"/>
                <a:gd name="G2" fmla="+- 230 0 0"/>
                <a:gd name="G3" fmla="+- 1 0 0"/>
                <a:gd name="G4" fmla="*/ 1 0 0"/>
                <a:gd name="G5" fmla="+- 1 0 0"/>
                <a:gd name="G6" fmla="*/ 1 0 0"/>
                <a:gd name="G7" fmla="*/ 1 0 0"/>
                <a:gd name="G8" fmla="*/ 1 0 0"/>
                <a:gd name="G9" fmla="+- 1 0 0"/>
                <a:gd name="G10" fmla="+- 1030 0 0"/>
                <a:gd name="G11" fmla="+- 1 0 0"/>
                <a:gd name="G12" fmla="+- 801 0 0"/>
                <a:gd name="G13" fmla="+- 517 0 0"/>
                <a:gd name="T0" fmla="*/ 0 w 1040"/>
                <a:gd name="T1" fmla="*/ 117 h 1031"/>
                <a:gd name="T2" fmla="*/ 0 w 1040"/>
                <a:gd name="T3" fmla="*/ 117 h 1031"/>
                <a:gd name="T4" fmla="*/ 117 w 1040"/>
                <a:gd name="T5" fmla="*/ 0 h 1031"/>
                <a:gd name="T6" fmla="*/ 235 w 1040"/>
                <a:gd name="T7" fmla="*/ 117 h 1031"/>
                <a:gd name="T8" fmla="*/ 117 w 1040"/>
                <a:gd name="T9" fmla="*/ 233 h 1031"/>
                <a:gd name="T10" fmla="*/ 0 w 1040"/>
                <a:gd name="T11" fmla="*/ 117 h 1031"/>
              </a:gdLst>
              <a:ahLst/>
              <a:cxnLst>
                <a:cxn ang="0">
                  <a:pos x="T0" y="T1"/>
                </a:cxn>
                <a:cxn ang="0">
                  <a:pos x="T2" y="T3"/>
                </a:cxn>
                <a:cxn ang="0">
                  <a:pos x="T4" y="T5"/>
                </a:cxn>
                <a:cxn ang="0">
                  <a:pos x="T6" y="T7"/>
                </a:cxn>
                <a:cxn ang="0">
                  <a:pos x="T8" y="T9"/>
                </a:cxn>
                <a:cxn ang="0">
                  <a:pos x="T10" y="T11"/>
                </a:cxn>
              </a:cxnLst>
              <a:rect l="0" t="0" r="r" b="b"/>
              <a:pathLst>
                <a:path w="1040" h="1031">
                  <a:moveTo>
                    <a:pt x="0" y="517"/>
                  </a:moveTo>
                  <a:lnTo>
                    <a:pt x="0" y="517"/>
                  </a:lnTo>
                  <a:cubicBezTo>
                    <a:pt x="0" y="230"/>
                    <a:pt x="232" y="0"/>
                    <a:pt x="519" y="0"/>
                  </a:cubicBezTo>
                  <a:cubicBezTo>
                    <a:pt x="807" y="0"/>
                    <a:pt x="1039" y="230"/>
                    <a:pt x="1039" y="517"/>
                  </a:cubicBezTo>
                  <a:cubicBezTo>
                    <a:pt x="1039" y="801"/>
                    <a:pt x="807" y="1030"/>
                    <a:pt x="519" y="1030"/>
                  </a:cubicBezTo>
                  <a:cubicBezTo>
                    <a:pt x="232" y="1030"/>
                    <a:pt x="0" y="801"/>
                    <a:pt x="0" y="517"/>
                  </a:cubicBezTo>
                </a:path>
              </a:pathLst>
            </a:custGeom>
            <a:solidFill>
              <a:schemeClr val="accent2"/>
            </a:solidFill>
            <a:ln>
              <a:noFill/>
            </a:ln>
            <a:effectLst/>
          </p:spPr>
          <p:txBody>
            <a:bodyPr wrap="none" anchor="ctr"/>
            <a:lstStyle/>
            <a:p>
              <a:endParaRPr lang="en-US"/>
            </a:p>
          </p:txBody>
        </p:sp>
        <p:sp>
          <p:nvSpPr>
            <p:cNvPr id="12" name="Freeform 53">
              <a:extLst>
                <a:ext uri="{FF2B5EF4-FFF2-40B4-BE49-F238E27FC236}">
                  <a16:creationId xmlns:a16="http://schemas.microsoft.com/office/drawing/2014/main" id="{9A04C025-F39F-DD46-B910-7920F403B9A2}"/>
                </a:ext>
              </a:extLst>
            </p:cNvPr>
            <p:cNvSpPr>
              <a:spLocks noChangeArrowheads="1"/>
            </p:cNvSpPr>
            <p:nvPr/>
          </p:nvSpPr>
          <p:spPr bwMode="auto">
            <a:xfrm>
              <a:off x="3628908" y="4973199"/>
              <a:ext cx="1227608" cy="1204604"/>
            </a:xfrm>
            <a:custGeom>
              <a:avLst/>
              <a:gdLst>
                <a:gd name="G0" fmla="+- 1 0 0"/>
                <a:gd name="G1" fmla="+- 1 0 0"/>
                <a:gd name="G2" fmla="+- 1 0 0"/>
                <a:gd name="G3" fmla="+- 1 0 0"/>
                <a:gd name="G4" fmla="+- 1 0 0"/>
                <a:gd name="G5" fmla="+- 420 0 0"/>
                <a:gd name="G6" fmla="*/ 1 35987 45568"/>
                <a:gd name="G7" fmla="*/ 1 35987 55552"/>
                <a:gd name="G8" fmla="*/ G7 1 180"/>
                <a:gd name="G9" fmla="*/ G6 1 G8"/>
                <a:gd name="G10" fmla="+- 1 0 0"/>
                <a:gd name="G11" fmla="+- 1 0 0"/>
                <a:gd name="G12" fmla="+- 1 0 0"/>
                <a:gd name="G13" fmla="+- 1 0 0"/>
                <a:gd name="G14" fmla="+- 1 0 0"/>
                <a:gd name="G15" fmla="+- 1 0 0"/>
                <a:gd name="G16" fmla="+- 1 0 0"/>
                <a:gd name="T0" fmla="*/ 180 w 1431"/>
                <a:gd name="T1" fmla="*/ 311 h 1420"/>
                <a:gd name="T2" fmla="*/ 180 w 1431"/>
                <a:gd name="T3" fmla="*/ 311 h 1420"/>
                <a:gd name="T4" fmla="*/ 10 w 1431"/>
                <a:gd name="T5" fmla="*/ 178 h 1420"/>
                <a:gd name="T6" fmla="*/ 144 w 1431"/>
                <a:gd name="T7" fmla="*/ 10 h 1420"/>
                <a:gd name="T8" fmla="*/ 314 w 1431"/>
                <a:gd name="T9" fmla="*/ 142 h 1420"/>
                <a:gd name="T10" fmla="*/ 180 w 1431"/>
                <a:gd name="T11" fmla="*/ 311 h 1420"/>
              </a:gdLst>
              <a:ahLst/>
              <a:cxnLst>
                <a:cxn ang="0">
                  <a:pos x="T0" y="T1"/>
                </a:cxn>
                <a:cxn ang="0">
                  <a:pos x="T2" y="T3"/>
                </a:cxn>
                <a:cxn ang="0">
                  <a:pos x="T4" y="T5"/>
                </a:cxn>
                <a:cxn ang="0">
                  <a:pos x="T6" y="T7"/>
                </a:cxn>
                <a:cxn ang="0">
                  <a:pos x="T8" y="T9"/>
                </a:cxn>
                <a:cxn ang="0">
                  <a:pos x="T10" y="T11"/>
                </a:cxn>
              </a:cxnLst>
              <a:rect l="0" t="0" r="r" b="b"/>
              <a:pathLst>
                <a:path w="1431" h="1420">
                  <a:moveTo>
                    <a:pt x="795" y="1375"/>
                  </a:moveTo>
                  <a:lnTo>
                    <a:pt x="795" y="1375"/>
                  </a:lnTo>
                  <a:cubicBezTo>
                    <a:pt x="424" y="1419"/>
                    <a:pt x="87" y="1155"/>
                    <a:pt x="44" y="786"/>
                  </a:cubicBezTo>
                  <a:cubicBezTo>
                    <a:pt x="0" y="420"/>
                    <a:pt x="264" y="87"/>
                    <a:pt x="635" y="43"/>
                  </a:cubicBezTo>
                  <a:cubicBezTo>
                    <a:pt x="1007" y="0"/>
                    <a:pt x="1343" y="264"/>
                    <a:pt x="1387" y="629"/>
                  </a:cubicBezTo>
                  <a:cubicBezTo>
                    <a:pt x="1430" y="998"/>
                    <a:pt x="1166" y="1331"/>
                    <a:pt x="795" y="1375"/>
                  </a:cubicBezTo>
                </a:path>
              </a:pathLst>
            </a:custGeom>
            <a:solidFill>
              <a:schemeClr val="accent2"/>
            </a:solidFill>
            <a:ln>
              <a:noFill/>
            </a:ln>
            <a:effectLst/>
          </p:spPr>
          <p:txBody>
            <a:bodyPr wrap="none" anchor="ctr"/>
            <a:lstStyle/>
            <a:p>
              <a:endParaRPr lang="en-US"/>
            </a:p>
          </p:txBody>
        </p:sp>
        <p:sp>
          <p:nvSpPr>
            <p:cNvPr id="14" name="Freeform 55">
              <a:extLst>
                <a:ext uri="{FF2B5EF4-FFF2-40B4-BE49-F238E27FC236}">
                  <a16:creationId xmlns:a16="http://schemas.microsoft.com/office/drawing/2014/main" id="{86CC3F7C-3CEC-2E45-B927-E4AB49D996A3}"/>
                </a:ext>
              </a:extLst>
            </p:cNvPr>
            <p:cNvSpPr>
              <a:spLocks noChangeArrowheads="1"/>
            </p:cNvSpPr>
            <p:nvPr/>
          </p:nvSpPr>
          <p:spPr bwMode="auto">
            <a:xfrm>
              <a:off x="7529768" y="4053636"/>
              <a:ext cx="1158771" cy="1135769"/>
            </a:xfrm>
            <a:custGeom>
              <a:avLst/>
              <a:gdLst>
                <a:gd name="G0" fmla="+- 670 0 0"/>
                <a:gd name="G1" fmla="+- 670 0 0"/>
                <a:gd name="G2" fmla="+- 302 0 0"/>
                <a:gd name="G3" fmla="+- 1 0 0"/>
                <a:gd name="G4" fmla="+- 1 0 0"/>
                <a:gd name="G5" fmla="+- 1 0 0"/>
                <a:gd name="G6" fmla="+- 1 0 0"/>
                <a:gd name="G7" fmla="+- 1 0 0"/>
                <a:gd name="G8" fmla="+- 1 0 0"/>
                <a:gd name="G9" fmla="+- 1 0 0"/>
                <a:gd name="G10" fmla="+- 1 0 0"/>
                <a:gd name="G11" fmla="+- 1 0 0"/>
                <a:gd name="G12" fmla="+- 1042 0 0"/>
                <a:gd name="G13" fmla="+- 670 0 0"/>
                <a:gd name="T0" fmla="*/ 0 w 1353"/>
                <a:gd name="T1" fmla="*/ 151 h 1342"/>
                <a:gd name="T2" fmla="*/ 0 w 1353"/>
                <a:gd name="T3" fmla="*/ 151 h 1342"/>
                <a:gd name="T4" fmla="*/ 153 w 1353"/>
                <a:gd name="T5" fmla="*/ 0 h 1342"/>
                <a:gd name="T6" fmla="*/ 306 w 1353"/>
                <a:gd name="T7" fmla="*/ 151 h 1342"/>
                <a:gd name="T8" fmla="*/ 153 w 1353"/>
                <a:gd name="T9" fmla="*/ 303 h 1342"/>
                <a:gd name="T10" fmla="*/ 0 w 1353"/>
                <a:gd name="T11" fmla="*/ 151 h 1342"/>
              </a:gdLst>
              <a:ahLst/>
              <a:cxnLst>
                <a:cxn ang="0">
                  <a:pos x="T0" y="T1"/>
                </a:cxn>
                <a:cxn ang="0">
                  <a:pos x="T2" y="T3"/>
                </a:cxn>
                <a:cxn ang="0">
                  <a:pos x="T4" y="T5"/>
                </a:cxn>
                <a:cxn ang="0">
                  <a:pos x="T6" y="T7"/>
                </a:cxn>
                <a:cxn ang="0">
                  <a:pos x="T8" y="T9"/>
                </a:cxn>
                <a:cxn ang="0">
                  <a:pos x="T10" y="T11"/>
                </a:cxn>
              </a:cxnLst>
              <a:rect l="0" t="0" r="r" b="b"/>
              <a:pathLst>
                <a:path w="1353" h="1342">
                  <a:moveTo>
                    <a:pt x="0" y="670"/>
                  </a:moveTo>
                  <a:lnTo>
                    <a:pt x="0" y="670"/>
                  </a:lnTo>
                  <a:cubicBezTo>
                    <a:pt x="0" y="302"/>
                    <a:pt x="302" y="0"/>
                    <a:pt x="676" y="0"/>
                  </a:cubicBezTo>
                  <a:cubicBezTo>
                    <a:pt x="1047" y="0"/>
                    <a:pt x="1352" y="302"/>
                    <a:pt x="1352" y="670"/>
                  </a:cubicBezTo>
                  <a:cubicBezTo>
                    <a:pt x="1352" y="1042"/>
                    <a:pt x="1047" y="1341"/>
                    <a:pt x="676" y="1341"/>
                  </a:cubicBezTo>
                  <a:cubicBezTo>
                    <a:pt x="302" y="1341"/>
                    <a:pt x="0" y="1042"/>
                    <a:pt x="0" y="670"/>
                  </a:cubicBezTo>
                </a:path>
              </a:pathLst>
            </a:custGeom>
            <a:solidFill>
              <a:schemeClr val="accent2"/>
            </a:solidFill>
            <a:ln>
              <a:noFill/>
            </a:ln>
            <a:effectLst/>
          </p:spPr>
          <p:txBody>
            <a:bodyPr wrap="none" anchor="ctr"/>
            <a:lstStyle/>
            <a:p>
              <a:endParaRPr lang="en-US"/>
            </a:p>
          </p:txBody>
        </p:sp>
        <p:sp>
          <p:nvSpPr>
            <p:cNvPr id="15" name="Freeform 56">
              <a:extLst>
                <a:ext uri="{FF2B5EF4-FFF2-40B4-BE49-F238E27FC236}">
                  <a16:creationId xmlns:a16="http://schemas.microsoft.com/office/drawing/2014/main" id="{B5906310-2829-3240-B04F-23B6A8771F06}"/>
                </a:ext>
              </a:extLst>
            </p:cNvPr>
            <p:cNvSpPr>
              <a:spLocks noChangeArrowheads="1"/>
            </p:cNvSpPr>
            <p:nvPr/>
          </p:nvSpPr>
          <p:spPr bwMode="auto">
            <a:xfrm>
              <a:off x="4871864" y="3284984"/>
              <a:ext cx="2053662" cy="2019146"/>
            </a:xfrm>
            <a:custGeom>
              <a:avLst/>
              <a:gdLst>
                <a:gd name="G0" fmla="+- 1187 0 0"/>
                <a:gd name="G1" fmla="+- 1187 0 0"/>
                <a:gd name="G2" fmla="+- 531 0 0"/>
                <a:gd name="G3" fmla="+- 1 0 0"/>
                <a:gd name="G4" fmla="+- 1 0 0"/>
                <a:gd name="G5" fmla="+- 1 0 0"/>
                <a:gd name="G6" fmla="+- 1 0 0"/>
                <a:gd name="G7" fmla="+- 1 0 0"/>
                <a:gd name="G8" fmla="+- 1 0 0"/>
                <a:gd name="G9" fmla="+- 1 0 0"/>
                <a:gd name="G10" fmla="+- 1 0 0"/>
                <a:gd name="G11" fmla="+- 1 0 0"/>
                <a:gd name="G12" fmla="+- 1843 0 0"/>
                <a:gd name="G13" fmla="+- 1187 0 0"/>
                <a:gd name="T0" fmla="*/ 0 w 2395"/>
                <a:gd name="T1" fmla="*/ 269 h 2375"/>
                <a:gd name="T2" fmla="*/ 0 w 2395"/>
                <a:gd name="T3" fmla="*/ 269 h 2375"/>
                <a:gd name="T4" fmla="*/ 271 w 2395"/>
                <a:gd name="T5" fmla="*/ 0 h 2375"/>
                <a:gd name="T6" fmla="*/ 542 w 2395"/>
                <a:gd name="T7" fmla="*/ 269 h 2375"/>
                <a:gd name="T8" fmla="*/ 271 w 2395"/>
                <a:gd name="T9" fmla="*/ 538 h 2375"/>
                <a:gd name="T10" fmla="*/ 0 w 2395"/>
                <a:gd name="T11" fmla="*/ 269 h 2375"/>
              </a:gdLst>
              <a:ahLst/>
              <a:cxnLst>
                <a:cxn ang="0">
                  <a:pos x="T0" y="T1"/>
                </a:cxn>
                <a:cxn ang="0">
                  <a:pos x="T2" y="T3"/>
                </a:cxn>
                <a:cxn ang="0">
                  <a:pos x="T4" y="T5"/>
                </a:cxn>
                <a:cxn ang="0">
                  <a:pos x="T6" y="T7"/>
                </a:cxn>
                <a:cxn ang="0">
                  <a:pos x="T8" y="T9"/>
                </a:cxn>
                <a:cxn ang="0">
                  <a:pos x="T10" y="T11"/>
                </a:cxn>
              </a:cxnLst>
              <a:rect l="0" t="0" r="r" b="b"/>
              <a:pathLst>
                <a:path w="2395" h="2375">
                  <a:moveTo>
                    <a:pt x="0" y="1187"/>
                  </a:moveTo>
                  <a:lnTo>
                    <a:pt x="0" y="1187"/>
                  </a:lnTo>
                  <a:cubicBezTo>
                    <a:pt x="0" y="531"/>
                    <a:pt x="537" y="0"/>
                    <a:pt x="1196" y="0"/>
                  </a:cubicBezTo>
                  <a:cubicBezTo>
                    <a:pt x="1857" y="0"/>
                    <a:pt x="2394" y="531"/>
                    <a:pt x="2394" y="1187"/>
                  </a:cubicBezTo>
                  <a:cubicBezTo>
                    <a:pt x="2394" y="1843"/>
                    <a:pt x="1857" y="2374"/>
                    <a:pt x="1196" y="2374"/>
                  </a:cubicBezTo>
                  <a:cubicBezTo>
                    <a:pt x="537" y="2374"/>
                    <a:pt x="0" y="1843"/>
                    <a:pt x="0" y="1187"/>
                  </a:cubicBezTo>
                </a:path>
              </a:pathLst>
            </a:custGeom>
            <a:solidFill>
              <a:schemeClr val="accent4"/>
            </a:solidFill>
            <a:ln>
              <a:noFill/>
            </a:ln>
            <a:effectLst/>
          </p:spPr>
          <p:txBody>
            <a:bodyPr wrap="none" anchor="ctr"/>
            <a:lstStyle/>
            <a:p>
              <a:endParaRPr lang="en-US"/>
            </a:p>
          </p:txBody>
        </p:sp>
        <p:sp>
          <p:nvSpPr>
            <p:cNvPr id="16" name="Freeform 191">
              <a:extLst>
                <a:ext uri="{FF2B5EF4-FFF2-40B4-BE49-F238E27FC236}">
                  <a16:creationId xmlns:a16="http://schemas.microsoft.com/office/drawing/2014/main" id="{DF296AB7-2145-7F45-AF05-D746204AFB83}"/>
                </a:ext>
              </a:extLst>
            </p:cNvPr>
            <p:cNvSpPr>
              <a:spLocks noEditPoints="1"/>
            </p:cNvSpPr>
            <p:nvPr/>
          </p:nvSpPr>
          <p:spPr bwMode="auto">
            <a:xfrm>
              <a:off x="4154643" y="1725544"/>
              <a:ext cx="809584" cy="809795"/>
            </a:xfrm>
            <a:custGeom>
              <a:avLst/>
              <a:gdLst>
                <a:gd name="T0" fmla="*/ 109 w 116"/>
                <a:gd name="T1" fmla="*/ 9 h 116"/>
                <a:gd name="T2" fmla="*/ 58 w 116"/>
                <a:gd name="T3" fmla="*/ 0 h 116"/>
                <a:gd name="T4" fmla="*/ 7 w 116"/>
                <a:gd name="T5" fmla="*/ 9 h 116"/>
                <a:gd name="T6" fmla="*/ 0 w 116"/>
                <a:gd name="T7" fmla="*/ 18 h 116"/>
                <a:gd name="T8" fmla="*/ 0 w 116"/>
                <a:gd name="T9" fmla="*/ 98 h 116"/>
                <a:gd name="T10" fmla="*/ 7 w 116"/>
                <a:gd name="T11" fmla="*/ 107 h 116"/>
                <a:gd name="T12" fmla="*/ 58 w 116"/>
                <a:gd name="T13" fmla="*/ 116 h 116"/>
                <a:gd name="T14" fmla="*/ 109 w 116"/>
                <a:gd name="T15" fmla="*/ 107 h 116"/>
                <a:gd name="T16" fmla="*/ 116 w 116"/>
                <a:gd name="T17" fmla="*/ 98 h 116"/>
                <a:gd name="T18" fmla="*/ 116 w 116"/>
                <a:gd name="T19" fmla="*/ 18 h 116"/>
                <a:gd name="T20" fmla="*/ 109 w 116"/>
                <a:gd name="T21" fmla="*/ 9 h 116"/>
                <a:gd name="T22" fmla="*/ 58 w 116"/>
                <a:gd name="T23" fmla="*/ 7 h 116"/>
                <a:gd name="T24" fmla="*/ 109 w 116"/>
                <a:gd name="T25" fmla="*/ 18 h 116"/>
                <a:gd name="T26" fmla="*/ 58 w 116"/>
                <a:gd name="T27" fmla="*/ 29 h 116"/>
                <a:gd name="T28" fmla="*/ 7 w 116"/>
                <a:gd name="T29" fmla="*/ 18 h 116"/>
                <a:gd name="T30" fmla="*/ 58 w 116"/>
                <a:gd name="T31" fmla="*/ 7 h 116"/>
                <a:gd name="T32" fmla="*/ 58 w 116"/>
                <a:gd name="T33" fmla="*/ 36 h 116"/>
                <a:gd name="T34" fmla="*/ 109 w 116"/>
                <a:gd name="T35" fmla="*/ 27 h 116"/>
                <a:gd name="T36" fmla="*/ 109 w 116"/>
                <a:gd name="T37" fmla="*/ 43 h 116"/>
                <a:gd name="T38" fmla="*/ 109 w 116"/>
                <a:gd name="T39" fmla="*/ 43 h 116"/>
                <a:gd name="T40" fmla="*/ 58 w 116"/>
                <a:gd name="T41" fmla="*/ 54 h 116"/>
                <a:gd name="T42" fmla="*/ 7 w 116"/>
                <a:gd name="T43" fmla="*/ 43 h 116"/>
                <a:gd name="T44" fmla="*/ 7 w 116"/>
                <a:gd name="T45" fmla="*/ 43 h 116"/>
                <a:gd name="T46" fmla="*/ 7 w 116"/>
                <a:gd name="T47" fmla="*/ 27 h 116"/>
                <a:gd name="T48" fmla="*/ 58 w 116"/>
                <a:gd name="T49" fmla="*/ 36 h 116"/>
                <a:gd name="T50" fmla="*/ 109 w 116"/>
                <a:gd name="T51" fmla="*/ 98 h 116"/>
                <a:gd name="T52" fmla="*/ 109 w 116"/>
                <a:gd name="T53" fmla="*/ 98 h 116"/>
                <a:gd name="T54" fmla="*/ 58 w 116"/>
                <a:gd name="T55" fmla="*/ 109 h 116"/>
                <a:gd name="T56" fmla="*/ 7 w 116"/>
                <a:gd name="T57" fmla="*/ 98 h 116"/>
                <a:gd name="T58" fmla="*/ 7 w 116"/>
                <a:gd name="T59" fmla="*/ 98 h 116"/>
                <a:gd name="T60" fmla="*/ 7 w 116"/>
                <a:gd name="T61" fmla="*/ 78 h 116"/>
                <a:gd name="T62" fmla="*/ 58 w 116"/>
                <a:gd name="T63" fmla="*/ 87 h 116"/>
                <a:gd name="T64" fmla="*/ 109 w 116"/>
                <a:gd name="T65" fmla="*/ 78 h 116"/>
                <a:gd name="T66" fmla="*/ 109 w 116"/>
                <a:gd name="T67" fmla="*/ 98 h 116"/>
                <a:gd name="T68" fmla="*/ 109 w 116"/>
                <a:gd name="T69" fmla="*/ 69 h 116"/>
                <a:gd name="T70" fmla="*/ 109 w 116"/>
                <a:gd name="T71" fmla="*/ 69 h 116"/>
                <a:gd name="T72" fmla="*/ 58 w 116"/>
                <a:gd name="T73" fmla="*/ 80 h 116"/>
                <a:gd name="T74" fmla="*/ 7 w 116"/>
                <a:gd name="T75" fmla="*/ 69 h 116"/>
                <a:gd name="T76" fmla="*/ 7 w 116"/>
                <a:gd name="T77" fmla="*/ 69 h 116"/>
                <a:gd name="T78" fmla="*/ 7 w 116"/>
                <a:gd name="T79" fmla="*/ 52 h 116"/>
                <a:gd name="T80" fmla="*/ 58 w 116"/>
                <a:gd name="T81" fmla="*/ 61 h 116"/>
                <a:gd name="T82" fmla="*/ 109 w 116"/>
                <a:gd name="T83" fmla="*/ 52 h 116"/>
                <a:gd name="T84" fmla="*/ 109 w 116"/>
                <a:gd name="T85" fmla="*/ 69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6" h="116">
                  <a:moveTo>
                    <a:pt x="109" y="9"/>
                  </a:moveTo>
                  <a:cubicBezTo>
                    <a:pt x="99" y="4"/>
                    <a:pt x="80" y="0"/>
                    <a:pt x="58" y="0"/>
                  </a:cubicBezTo>
                  <a:cubicBezTo>
                    <a:pt x="36" y="0"/>
                    <a:pt x="17" y="4"/>
                    <a:pt x="7" y="9"/>
                  </a:cubicBezTo>
                  <a:cubicBezTo>
                    <a:pt x="3" y="12"/>
                    <a:pt x="0" y="15"/>
                    <a:pt x="0" y="18"/>
                  </a:cubicBezTo>
                  <a:cubicBezTo>
                    <a:pt x="0" y="98"/>
                    <a:pt x="0" y="98"/>
                    <a:pt x="0" y="98"/>
                  </a:cubicBezTo>
                  <a:cubicBezTo>
                    <a:pt x="0" y="101"/>
                    <a:pt x="3" y="104"/>
                    <a:pt x="7" y="107"/>
                  </a:cubicBezTo>
                  <a:cubicBezTo>
                    <a:pt x="17" y="112"/>
                    <a:pt x="36" y="116"/>
                    <a:pt x="58" y="116"/>
                  </a:cubicBezTo>
                  <a:cubicBezTo>
                    <a:pt x="80" y="116"/>
                    <a:pt x="99" y="112"/>
                    <a:pt x="109" y="107"/>
                  </a:cubicBezTo>
                  <a:cubicBezTo>
                    <a:pt x="114" y="104"/>
                    <a:pt x="116" y="101"/>
                    <a:pt x="116" y="98"/>
                  </a:cubicBezTo>
                  <a:cubicBezTo>
                    <a:pt x="116" y="18"/>
                    <a:pt x="116" y="18"/>
                    <a:pt x="116" y="18"/>
                  </a:cubicBezTo>
                  <a:cubicBezTo>
                    <a:pt x="116" y="15"/>
                    <a:pt x="114" y="12"/>
                    <a:pt x="109" y="9"/>
                  </a:cubicBezTo>
                  <a:close/>
                  <a:moveTo>
                    <a:pt x="58" y="7"/>
                  </a:moveTo>
                  <a:cubicBezTo>
                    <a:pt x="89" y="7"/>
                    <a:pt x="106" y="14"/>
                    <a:pt x="109" y="18"/>
                  </a:cubicBezTo>
                  <a:cubicBezTo>
                    <a:pt x="106" y="21"/>
                    <a:pt x="89" y="29"/>
                    <a:pt x="58" y="29"/>
                  </a:cubicBezTo>
                  <a:cubicBezTo>
                    <a:pt x="27" y="29"/>
                    <a:pt x="10" y="21"/>
                    <a:pt x="7" y="18"/>
                  </a:cubicBezTo>
                  <a:cubicBezTo>
                    <a:pt x="10" y="14"/>
                    <a:pt x="27" y="7"/>
                    <a:pt x="58" y="7"/>
                  </a:cubicBezTo>
                  <a:close/>
                  <a:moveTo>
                    <a:pt x="58" y="36"/>
                  </a:moveTo>
                  <a:cubicBezTo>
                    <a:pt x="80" y="36"/>
                    <a:pt x="99" y="32"/>
                    <a:pt x="109" y="27"/>
                  </a:cubicBezTo>
                  <a:cubicBezTo>
                    <a:pt x="109" y="43"/>
                    <a:pt x="109" y="43"/>
                    <a:pt x="109" y="43"/>
                  </a:cubicBezTo>
                  <a:cubicBezTo>
                    <a:pt x="109" y="43"/>
                    <a:pt x="109" y="43"/>
                    <a:pt x="109" y="43"/>
                  </a:cubicBezTo>
                  <a:cubicBezTo>
                    <a:pt x="106" y="47"/>
                    <a:pt x="89" y="54"/>
                    <a:pt x="58" y="54"/>
                  </a:cubicBezTo>
                  <a:cubicBezTo>
                    <a:pt x="27" y="54"/>
                    <a:pt x="10" y="47"/>
                    <a:pt x="7" y="43"/>
                  </a:cubicBezTo>
                  <a:cubicBezTo>
                    <a:pt x="7" y="43"/>
                    <a:pt x="7" y="43"/>
                    <a:pt x="7" y="43"/>
                  </a:cubicBezTo>
                  <a:cubicBezTo>
                    <a:pt x="7" y="27"/>
                    <a:pt x="7" y="27"/>
                    <a:pt x="7" y="27"/>
                  </a:cubicBezTo>
                  <a:cubicBezTo>
                    <a:pt x="17" y="32"/>
                    <a:pt x="36" y="36"/>
                    <a:pt x="58" y="36"/>
                  </a:cubicBezTo>
                  <a:close/>
                  <a:moveTo>
                    <a:pt x="109" y="98"/>
                  </a:moveTo>
                  <a:cubicBezTo>
                    <a:pt x="109" y="98"/>
                    <a:pt x="109" y="98"/>
                    <a:pt x="109" y="98"/>
                  </a:cubicBezTo>
                  <a:cubicBezTo>
                    <a:pt x="106" y="101"/>
                    <a:pt x="89" y="109"/>
                    <a:pt x="58" y="109"/>
                  </a:cubicBezTo>
                  <a:cubicBezTo>
                    <a:pt x="27" y="109"/>
                    <a:pt x="10" y="101"/>
                    <a:pt x="7" y="98"/>
                  </a:cubicBezTo>
                  <a:cubicBezTo>
                    <a:pt x="7" y="98"/>
                    <a:pt x="7" y="98"/>
                    <a:pt x="7" y="98"/>
                  </a:cubicBezTo>
                  <a:cubicBezTo>
                    <a:pt x="7" y="78"/>
                    <a:pt x="7" y="78"/>
                    <a:pt x="7" y="78"/>
                  </a:cubicBezTo>
                  <a:cubicBezTo>
                    <a:pt x="17" y="83"/>
                    <a:pt x="36" y="87"/>
                    <a:pt x="58" y="87"/>
                  </a:cubicBezTo>
                  <a:cubicBezTo>
                    <a:pt x="80" y="87"/>
                    <a:pt x="99" y="83"/>
                    <a:pt x="109" y="78"/>
                  </a:cubicBezTo>
                  <a:lnTo>
                    <a:pt x="109" y="98"/>
                  </a:lnTo>
                  <a:close/>
                  <a:moveTo>
                    <a:pt x="109" y="69"/>
                  </a:moveTo>
                  <a:cubicBezTo>
                    <a:pt x="109" y="69"/>
                    <a:pt x="109" y="69"/>
                    <a:pt x="109" y="69"/>
                  </a:cubicBezTo>
                  <a:cubicBezTo>
                    <a:pt x="106" y="72"/>
                    <a:pt x="89" y="80"/>
                    <a:pt x="58" y="80"/>
                  </a:cubicBezTo>
                  <a:cubicBezTo>
                    <a:pt x="27" y="80"/>
                    <a:pt x="10" y="72"/>
                    <a:pt x="7" y="69"/>
                  </a:cubicBezTo>
                  <a:cubicBezTo>
                    <a:pt x="7" y="69"/>
                    <a:pt x="7" y="69"/>
                    <a:pt x="7" y="69"/>
                  </a:cubicBezTo>
                  <a:cubicBezTo>
                    <a:pt x="7" y="52"/>
                    <a:pt x="7" y="52"/>
                    <a:pt x="7" y="52"/>
                  </a:cubicBezTo>
                  <a:cubicBezTo>
                    <a:pt x="17" y="58"/>
                    <a:pt x="36" y="61"/>
                    <a:pt x="58" y="61"/>
                  </a:cubicBezTo>
                  <a:cubicBezTo>
                    <a:pt x="80" y="61"/>
                    <a:pt x="99" y="58"/>
                    <a:pt x="109" y="52"/>
                  </a:cubicBezTo>
                  <a:lnTo>
                    <a:pt x="109" y="69"/>
                  </a:lnTo>
                  <a:close/>
                </a:path>
              </a:pathLst>
            </a:custGeom>
            <a:solidFill>
              <a:schemeClr val="bg1"/>
            </a:solidFill>
            <a:ln>
              <a:noFill/>
            </a:ln>
          </p:spPr>
          <p:txBody>
            <a:bodyPr lIns="243797" tIns="121899" rIns="243797" bIns="121899"/>
            <a:lstStyle/>
            <a:p>
              <a:endParaRPr lang="en-US"/>
            </a:p>
          </p:txBody>
        </p:sp>
        <p:sp>
          <p:nvSpPr>
            <p:cNvPr id="17" name="Freeform 124">
              <a:extLst>
                <a:ext uri="{FF2B5EF4-FFF2-40B4-BE49-F238E27FC236}">
                  <a16:creationId xmlns:a16="http://schemas.microsoft.com/office/drawing/2014/main" id="{C073E65A-481A-1440-883C-4E7559E44510}"/>
                </a:ext>
              </a:extLst>
            </p:cNvPr>
            <p:cNvSpPr>
              <a:spLocks noChangeArrowheads="1"/>
            </p:cNvSpPr>
            <p:nvPr/>
          </p:nvSpPr>
          <p:spPr bwMode="auto">
            <a:xfrm>
              <a:off x="5604222" y="3870606"/>
              <a:ext cx="588945" cy="446158"/>
            </a:xfrm>
            <a:custGeom>
              <a:avLst/>
              <a:gdLst>
                <a:gd name="T0" fmla="*/ 593 w 601"/>
                <a:gd name="T1" fmla="*/ 248 h 453"/>
                <a:gd name="T2" fmla="*/ 593 w 601"/>
                <a:gd name="T3" fmla="*/ 248 h 453"/>
                <a:gd name="T4" fmla="*/ 593 w 601"/>
                <a:gd name="T5" fmla="*/ 248 h 453"/>
                <a:gd name="T6" fmla="*/ 480 w 601"/>
                <a:gd name="T7" fmla="*/ 361 h 453"/>
                <a:gd name="T8" fmla="*/ 480 w 601"/>
                <a:gd name="T9" fmla="*/ 361 h 453"/>
                <a:gd name="T10" fmla="*/ 459 w 601"/>
                <a:gd name="T11" fmla="*/ 368 h 453"/>
                <a:gd name="T12" fmla="*/ 431 w 601"/>
                <a:gd name="T13" fmla="*/ 339 h 453"/>
                <a:gd name="T14" fmla="*/ 438 w 601"/>
                <a:gd name="T15" fmla="*/ 318 h 453"/>
                <a:gd name="T16" fmla="*/ 438 w 601"/>
                <a:gd name="T17" fmla="*/ 318 h 453"/>
                <a:gd name="T18" fmla="*/ 530 w 601"/>
                <a:gd name="T19" fmla="*/ 226 h 453"/>
                <a:gd name="T20" fmla="*/ 438 w 601"/>
                <a:gd name="T21" fmla="*/ 134 h 453"/>
                <a:gd name="T22" fmla="*/ 438 w 601"/>
                <a:gd name="T23" fmla="*/ 134 h 453"/>
                <a:gd name="T24" fmla="*/ 431 w 601"/>
                <a:gd name="T25" fmla="*/ 113 h 453"/>
                <a:gd name="T26" fmla="*/ 459 w 601"/>
                <a:gd name="T27" fmla="*/ 85 h 453"/>
                <a:gd name="T28" fmla="*/ 480 w 601"/>
                <a:gd name="T29" fmla="*/ 92 h 453"/>
                <a:gd name="T30" fmla="*/ 480 w 601"/>
                <a:gd name="T31" fmla="*/ 92 h 453"/>
                <a:gd name="T32" fmla="*/ 593 w 601"/>
                <a:gd name="T33" fmla="*/ 205 h 453"/>
                <a:gd name="T34" fmla="*/ 600 w 601"/>
                <a:gd name="T35" fmla="*/ 226 h 453"/>
                <a:gd name="T36" fmla="*/ 593 w 601"/>
                <a:gd name="T37" fmla="*/ 248 h 453"/>
                <a:gd name="T38" fmla="*/ 247 w 601"/>
                <a:gd name="T39" fmla="*/ 431 h 453"/>
                <a:gd name="T40" fmla="*/ 247 w 601"/>
                <a:gd name="T41" fmla="*/ 431 h 453"/>
                <a:gd name="T42" fmla="*/ 226 w 601"/>
                <a:gd name="T43" fmla="*/ 452 h 453"/>
                <a:gd name="T44" fmla="*/ 198 w 601"/>
                <a:gd name="T45" fmla="*/ 424 h 453"/>
                <a:gd name="T46" fmla="*/ 198 w 601"/>
                <a:gd name="T47" fmla="*/ 410 h 453"/>
                <a:gd name="T48" fmla="*/ 346 w 601"/>
                <a:gd name="T49" fmla="*/ 14 h 453"/>
                <a:gd name="T50" fmla="*/ 374 w 601"/>
                <a:gd name="T51" fmla="*/ 0 h 453"/>
                <a:gd name="T52" fmla="*/ 403 w 601"/>
                <a:gd name="T53" fmla="*/ 28 h 453"/>
                <a:gd name="T54" fmla="*/ 403 w 601"/>
                <a:gd name="T55" fmla="*/ 35 h 453"/>
                <a:gd name="T56" fmla="*/ 247 w 601"/>
                <a:gd name="T57" fmla="*/ 431 h 453"/>
                <a:gd name="T58" fmla="*/ 155 w 601"/>
                <a:gd name="T59" fmla="*/ 134 h 453"/>
                <a:gd name="T60" fmla="*/ 155 w 601"/>
                <a:gd name="T61" fmla="*/ 134 h 453"/>
                <a:gd name="T62" fmla="*/ 63 w 601"/>
                <a:gd name="T63" fmla="*/ 226 h 453"/>
                <a:gd name="T64" fmla="*/ 162 w 601"/>
                <a:gd name="T65" fmla="*/ 318 h 453"/>
                <a:gd name="T66" fmla="*/ 162 w 601"/>
                <a:gd name="T67" fmla="*/ 318 h 453"/>
                <a:gd name="T68" fmla="*/ 169 w 601"/>
                <a:gd name="T69" fmla="*/ 339 h 453"/>
                <a:gd name="T70" fmla="*/ 141 w 601"/>
                <a:gd name="T71" fmla="*/ 368 h 453"/>
                <a:gd name="T72" fmla="*/ 120 w 601"/>
                <a:gd name="T73" fmla="*/ 361 h 453"/>
                <a:gd name="T74" fmla="*/ 120 w 601"/>
                <a:gd name="T75" fmla="*/ 361 h 453"/>
                <a:gd name="T76" fmla="*/ 7 w 601"/>
                <a:gd name="T77" fmla="*/ 248 h 453"/>
                <a:gd name="T78" fmla="*/ 7 w 601"/>
                <a:gd name="T79" fmla="*/ 248 h 453"/>
                <a:gd name="T80" fmla="*/ 0 w 601"/>
                <a:gd name="T81" fmla="*/ 226 h 453"/>
                <a:gd name="T82" fmla="*/ 7 w 601"/>
                <a:gd name="T83" fmla="*/ 205 h 453"/>
                <a:gd name="T84" fmla="*/ 120 w 601"/>
                <a:gd name="T85" fmla="*/ 92 h 453"/>
                <a:gd name="T86" fmla="*/ 120 w 601"/>
                <a:gd name="T87" fmla="*/ 92 h 453"/>
                <a:gd name="T88" fmla="*/ 141 w 601"/>
                <a:gd name="T89" fmla="*/ 85 h 453"/>
                <a:gd name="T90" fmla="*/ 169 w 601"/>
                <a:gd name="T91" fmla="*/ 113 h 453"/>
                <a:gd name="T92" fmla="*/ 155 w 601"/>
                <a:gd name="T93" fmla="*/ 13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53">
                  <a:moveTo>
                    <a:pt x="593" y="248"/>
                  </a:moveTo>
                  <a:lnTo>
                    <a:pt x="593" y="248"/>
                  </a:lnTo>
                  <a:lnTo>
                    <a:pt x="593" y="248"/>
                  </a:lnTo>
                  <a:cubicBezTo>
                    <a:pt x="480" y="361"/>
                    <a:pt x="480" y="361"/>
                    <a:pt x="480" y="361"/>
                  </a:cubicBezTo>
                  <a:lnTo>
                    <a:pt x="480" y="361"/>
                  </a:lnTo>
                  <a:cubicBezTo>
                    <a:pt x="473" y="361"/>
                    <a:pt x="466" y="368"/>
                    <a:pt x="459" y="368"/>
                  </a:cubicBezTo>
                  <a:cubicBezTo>
                    <a:pt x="445" y="368"/>
                    <a:pt x="431" y="353"/>
                    <a:pt x="431" y="339"/>
                  </a:cubicBezTo>
                  <a:cubicBezTo>
                    <a:pt x="431" y="332"/>
                    <a:pt x="431" y="325"/>
                    <a:pt x="438" y="318"/>
                  </a:cubicBezTo>
                  <a:lnTo>
                    <a:pt x="438" y="318"/>
                  </a:lnTo>
                  <a:cubicBezTo>
                    <a:pt x="530" y="226"/>
                    <a:pt x="530" y="226"/>
                    <a:pt x="530" y="226"/>
                  </a:cubicBezTo>
                  <a:cubicBezTo>
                    <a:pt x="438" y="134"/>
                    <a:pt x="438" y="134"/>
                    <a:pt x="438" y="134"/>
                  </a:cubicBezTo>
                  <a:lnTo>
                    <a:pt x="438" y="134"/>
                  </a:lnTo>
                  <a:cubicBezTo>
                    <a:pt x="431" y="127"/>
                    <a:pt x="431" y="120"/>
                    <a:pt x="431" y="113"/>
                  </a:cubicBezTo>
                  <a:cubicBezTo>
                    <a:pt x="431" y="92"/>
                    <a:pt x="445" y="85"/>
                    <a:pt x="459" y="85"/>
                  </a:cubicBezTo>
                  <a:cubicBezTo>
                    <a:pt x="466" y="85"/>
                    <a:pt x="473" y="85"/>
                    <a:pt x="480" y="92"/>
                  </a:cubicBezTo>
                  <a:lnTo>
                    <a:pt x="480" y="92"/>
                  </a:lnTo>
                  <a:cubicBezTo>
                    <a:pt x="593" y="205"/>
                    <a:pt x="593" y="205"/>
                    <a:pt x="593" y="205"/>
                  </a:cubicBezTo>
                  <a:cubicBezTo>
                    <a:pt x="593" y="205"/>
                    <a:pt x="600" y="212"/>
                    <a:pt x="600" y="226"/>
                  </a:cubicBezTo>
                  <a:cubicBezTo>
                    <a:pt x="600" y="233"/>
                    <a:pt x="600" y="240"/>
                    <a:pt x="593" y="248"/>
                  </a:cubicBezTo>
                  <a:close/>
                  <a:moveTo>
                    <a:pt x="247" y="431"/>
                  </a:moveTo>
                  <a:lnTo>
                    <a:pt x="247" y="431"/>
                  </a:lnTo>
                  <a:cubicBezTo>
                    <a:pt x="247" y="445"/>
                    <a:pt x="233" y="452"/>
                    <a:pt x="226" y="452"/>
                  </a:cubicBezTo>
                  <a:cubicBezTo>
                    <a:pt x="205" y="452"/>
                    <a:pt x="198" y="438"/>
                    <a:pt x="198" y="424"/>
                  </a:cubicBezTo>
                  <a:cubicBezTo>
                    <a:pt x="198" y="417"/>
                    <a:pt x="198" y="417"/>
                    <a:pt x="198" y="410"/>
                  </a:cubicBezTo>
                  <a:cubicBezTo>
                    <a:pt x="346" y="14"/>
                    <a:pt x="346" y="14"/>
                    <a:pt x="346" y="14"/>
                  </a:cubicBezTo>
                  <a:cubicBezTo>
                    <a:pt x="353" y="7"/>
                    <a:pt x="360" y="0"/>
                    <a:pt x="374" y="0"/>
                  </a:cubicBezTo>
                  <a:cubicBezTo>
                    <a:pt x="389" y="0"/>
                    <a:pt x="403" y="7"/>
                    <a:pt x="403" y="28"/>
                  </a:cubicBezTo>
                  <a:lnTo>
                    <a:pt x="403" y="35"/>
                  </a:lnTo>
                  <a:lnTo>
                    <a:pt x="247" y="431"/>
                  </a:lnTo>
                  <a:close/>
                  <a:moveTo>
                    <a:pt x="155" y="134"/>
                  </a:moveTo>
                  <a:lnTo>
                    <a:pt x="155" y="134"/>
                  </a:lnTo>
                  <a:cubicBezTo>
                    <a:pt x="63" y="226"/>
                    <a:pt x="63" y="226"/>
                    <a:pt x="63" y="226"/>
                  </a:cubicBezTo>
                  <a:cubicBezTo>
                    <a:pt x="162" y="318"/>
                    <a:pt x="162" y="318"/>
                    <a:pt x="162" y="318"/>
                  </a:cubicBezTo>
                  <a:lnTo>
                    <a:pt x="162" y="318"/>
                  </a:lnTo>
                  <a:cubicBezTo>
                    <a:pt x="162" y="325"/>
                    <a:pt x="169" y="332"/>
                    <a:pt x="169" y="339"/>
                  </a:cubicBezTo>
                  <a:cubicBezTo>
                    <a:pt x="169" y="353"/>
                    <a:pt x="155" y="368"/>
                    <a:pt x="141" y="368"/>
                  </a:cubicBezTo>
                  <a:cubicBezTo>
                    <a:pt x="134" y="368"/>
                    <a:pt x="127" y="361"/>
                    <a:pt x="120" y="361"/>
                  </a:cubicBezTo>
                  <a:lnTo>
                    <a:pt x="120" y="361"/>
                  </a:lnTo>
                  <a:cubicBezTo>
                    <a:pt x="7" y="248"/>
                    <a:pt x="7" y="248"/>
                    <a:pt x="7" y="248"/>
                  </a:cubicBezTo>
                  <a:lnTo>
                    <a:pt x="7" y="248"/>
                  </a:lnTo>
                  <a:cubicBezTo>
                    <a:pt x="0" y="240"/>
                    <a:pt x="0" y="233"/>
                    <a:pt x="0" y="226"/>
                  </a:cubicBezTo>
                  <a:cubicBezTo>
                    <a:pt x="0" y="212"/>
                    <a:pt x="0" y="205"/>
                    <a:pt x="7" y="205"/>
                  </a:cubicBezTo>
                  <a:cubicBezTo>
                    <a:pt x="120" y="92"/>
                    <a:pt x="120" y="92"/>
                    <a:pt x="120" y="92"/>
                  </a:cubicBezTo>
                  <a:lnTo>
                    <a:pt x="120" y="92"/>
                  </a:lnTo>
                  <a:cubicBezTo>
                    <a:pt x="127" y="85"/>
                    <a:pt x="134" y="85"/>
                    <a:pt x="141" y="85"/>
                  </a:cubicBezTo>
                  <a:cubicBezTo>
                    <a:pt x="155" y="85"/>
                    <a:pt x="169" y="92"/>
                    <a:pt x="169" y="113"/>
                  </a:cubicBezTo>
                  <a:cubicBezTo>
                    <a:pt x="169" y="120"/>
                    <a:pt x="162" y="127"/>
                    <a:pt x="155" y="134"/>
                  </a:cubicBezTo>
                  <a:close/>
                </a:path>
              </a:pathLst>
            </a:custGeom>
            <a:solidFill>
              <a:schemeClr val="bg1"/>
            </a:solidFill>
            <a:ln>
              <a:noFill/>
            </a:ln>
            <a:effectLst/>
          </p:spPr>
          <p:txBody>
            <a:bodyPr wrap="none" anchor="ctr"/>
            <a:lstStyle/>
            <a:p>
              <a:pPr>
                <a:defRPr/>
              </a:pPr>
              <a:endParaRPr lang="en-US">
                <a:latin typeface="+mn-lt"/>
                <a:ea typeface="+mn-ea"/>
                <a:cs typeface="+mn-cs"/>
              </a:endParaRPr>
            </a:p>
          </p:txBody>
        </p:sp>
        <p:sp>
          <p:nvSpPr>
            <p:cNvPr id="18" name="Freeform 42">
              <a:extLst>
                <a:ext uri="{FF2B5EF4-FFF2-40B4-BE49-F238E27FC236}">
                  <a16:creationId xmlns:a16="http://schemas.microsoft.com/office/drawing/2014/main" id="{0858E3E0-3AEB-8B42-A4C9-424954EFEAD1}"/>
                </a:ext>
              </a:extLst>
            </p:cNvPr>
            <p:cNvSpPr>
              <a:spLocks noEditPoints="1"/>
            </p:cNvSpPr>
            <p:nvPr/>
          </p:nvSpPr>
          <p:spPr bwMode="auto">
            <a:xfrm>
              <a:off x="3991453" y="5370702"/>
              <a:ext cx="506825" cy="436369"/>
            </a:xfrm>
            <a:custGeom>
              <a:avLst/>
              <a:gdLst>
                <a:gd name="T0" fmla="*/ 73 w 73"/>
                <a:gd name="T1" fmla="*/ 47 h 63"/>
                <a:gd name="T2" fmla="*/ 67 w 73"/>
                <a:gd name="T3" fmla="*/ 53 h 63"/>
                <a:gd name="T4" fmla="*/ 46 w 73"/>
                <a:gd name="T5" fmla="*/ 53 h 63"/>
                <a:gd name="T6" fmla="*/ 48 w 73"/>
                <a:gd name="T7" fmla="*/ 60 h 63"/>
                <a:gd name="T8" fmla="*/ 46 w 73"/>
                <a:gd name="T9" fmla="*/ 63 h 63"/>
                <a:gd name="T10" fmla="*/ 26 w 73"/>
                <a:gd name="T11" fmla="*/ 63 h 63"/>
                <a:gd name="T12" fmla="*/ 24 w 73"/>
                <a:gd name="T13" fmla="*/ 60 h 63"/>
                <a:gd name="T14" fmla="*/ 26 w 73"/>
                <a:gd name="T15" fmla="*/ 53 h 63"/>
                <a:gd name="T16" fmla="*/ 6 w 73"/>
                <a:gd name="T17" fmla="*/ 53 h 63"/>
                <a:gd name="T18" fmla="*/ 0 w 73"/>
                <a:gd name="T19" fmla="*/ 47 h 63"/>
                <a:gd name="T20" fmla="*/ 0 w 73"/>
                <a:gd name="T21" fmla="*/ 6 h 63"/>
                <a:gd name="T22" fmla="*/ 6 w 73"/>
                <a:gd name="T23" fmla="*/ 0 h 63"/>
                <a:gd name="T24" fmla="*/ 67 w 73"/>
                <a:gd name="T25" fmla="*/ 0 h 63"/>
                <a:gd name="T26" fmla="*/ 73 w 73"/>
                <a:gd name="T27" fmla="*/ 6 h 63"/>
                <a:gd name="T28" fmla="*/ 73 w 73"/>
                <a:gd name="T29" fmla="*/ 47 h 63"/>
                <a:gd name="T30" fmla="*/ 68 w 73"/>
                <a:gd name="T31" fmla="*/ 6 h 63"/>
                <a:gd name="T32" fmla="*/ 67 w 73"/>
                <a:gd name="T33" fmla="*/ 5 h 63"/>
                <a:gd name="T34" fmla="*/ 6 w 73"/>
                <a:gd name="T35" fmla="*/ 5 h 63"/>
                <a:gd name="T36" fmla="*/ 5 w 73"/>
                <a:gd name="T37" fmla="*/ 6 h 63"/>
                <a:gd name="T38" fmla="*/ 5 w 73"/>
                <a:gd name="T39" fmla="*/ 37 h 63"/>
                <a:gd name="T40" fmla="*/ 6 w 73"/>
                <a:gd name="T41" fmla="*/ 39 h 63"/>
                <a:gd name="T42" fmla="*/ 67 w 73"/>
                <a:gd name="T43" fmla="*/ 39 h 63"/>
                <a:gd name="T44" fmla="*/ 68 w 73"/>
                <a:gd name="T45" fmla="*/ 37 h 63"/>
                <a:gd name="T46" fmla="*/ 68 w 73"/>
                <a:gd name="T47" fmla="*/ 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a:noFill/>
            </a:ln>
          </p:spPr>
          <p:txBody>
            <a:bodyPr lIns="243797" tIns="121899" rIns="243797" bIns="121899"/>
            <a:lstStyle/>
            <a:p>
              <a:endParaRPr lang="en-US"/>
            </a:p>
          </p:txBody>
        </p:sp>
        <p:sp>
          <p:nvSpPr>
            <p:cNvPr id="19" name="Freeform 75">
              <a:extLst>
                <a:ext uri="{FF2B5EF4-FFF2-40B4-BE49-F238E27FC236}">
                  <a16:creationId xmlns:a16="http://schemas.microsoft.com/office/drawing/2014/main" id="{07216CA1-FC13-9241-9A10-B886FCC3D6F5}"/>
                </a:ext>
              </a:extLst>
            </p:cNvPr>
            <p:cNvSpPr>
              <a:spLocks noEditPoints="1"/>
            </p:cNvSpPr>
            <p:nvPr/>
          </p:nvSpPr>
          <p:spPr bwMode="auto">
            <a:xfrm>
              <a:off x="7840911" y="4339810"/>
              <a:ext cx="549446" cy="553985"/>
            </a:xfrm>
            <a:custGeom>
              <a:avLst/>
              <a:gdLst>
                <a:gd name="T0" fmla="*/ 58 w 58"/>
                <a:gd name="T1" fmla="*/ 47 h 58"/>
                <a:gd name="T2" fmla="*/ 47 w 58"/>
                <a:gd name="T3" fmla="*/ 58 h 58"/>
                <a:gd name="T4" fmla="*/ 11 w 58"/>
                <a:gd name="T5" fmla="*/ 58 h 58"/>
                <a:gd name="T6" fmla="*/ 0 w 58"/>
                <a:gd name="T7" fmla="*/ 47 h 58"/>
                <a:gd name="T8" fmla="*/ 0 w 58"/>
                <a:gd name="T9" fmla="*/ 10 h 58"/>
                <a:gd name="T10" fmla="*/ 11 w 58"/>
                <a:gd name="T11" fmla="*/ 0 h 58"/>
                <a:gd name="T12" fmla="*/ 47 w 58"/>
                <a:gd name="T13" fmla="*/ 0 h 58"/>
                <a:gd name="T14" fmla="*/ 58 w 58"/>
                <a:gd name="T15" fmla="*/ 10 h 58"/>
                <a:gd name="T16" fmla="*/ 58 w 58"/>
                <a:gd name="T17" fmla="*/ 47 h 58"/>
                <a:gd name="T18" fmla="*/ 45 w 58"/>
                <a:gd name="T19" fmla="*/ 26 h 58"/>
                <a:gd name="T20" fmla="*/ 41 w 58"/>
                <a:gd name="T21" fmla="*/ 22 h 58"/>
                <a:gd name="T22" fmla="*/ 40 w 58"/>
                <a:gd name="T23" fmla="*/ 21 h 58"/>
                <a:gd name="T24" fmla="*/ 44 w 58"/>
                <a:gd name="T25" fmla="*/ 18 h 58"/>
                <a:gd name="T26" fmla="*/ 46 w 58"/>
                <a:gd name="T27" fmla="*/ 19 h 58"/>
                <a:gd name="T28" fmla="*/ 46 w 58"/>
                <a:gd name="T29" fmla="*/ 19 h 58"/>
                <a:gd name="T30" fmla="*/ 48 w 58"/>
                <a:gd name="T31" fmla="*/ 21 h 58"/>
                <a:gd name="T32" fmla="*/ 51 w 58"/>
                <a:gd name="T33" fmla="*/ 18 h 58"/>
                <a:gd name="T34" fmla="*/ 49 w 58"/>
                <a:gd name="T35" fmla="*/ 15 h 58"/>
                <a:gd name="T36" fmla="*/ 44 w 58"/>
                <a:gd name="T37" fmla="*/ 14 h 58"/>
                <a:gd name="T38" fmla="*/ 36 w 58"/>
                <a:gd name="T39" fmla="*/ 21 h 58"/>
                <a:gd name="T40" fmla="*/ 36 w 58"/>
                <a:gd name="T41" fmla="*/ 22 h 58"/>
                <a:gd name="T42" fmla="*/ 44 w 58"/>
                <a:gd name="T43" fmla="*/ 30 h 58"/>
                <a:gd name="T44" fmla="*/ 50 w 58"/>
                <a:gd name="T45" fmla="*/ 34 h 58"/>
                <a:gd name="T46" fmla="*/ 50 w 58"/>
                <a:gd name="T47" fmla="*/ 35 h 58"/>
                <a:gd name="T48" fmla="*/ 44 w 58"/>
                <a:gd name="T49" fmla="*/ 39 h 58"/>
                <a:gd name="T50" fmla="*/ 38 w 58"/>
                <a:gd name="T51" fmla="*/ 34 h 58"/>
                <a:gd name="T52" fmla="*/ 20 w 58"/>
                <a:gd name="T53" fmla="*/ 14 h 58"/>
                <a:gd name="T54" fmla="*/ 5 w 58"/>
                <a:gd name="T55" fmla="*/ 29 h 58"/>
                <a:gd name="T56" fmla="*/ 5 w 58"/>
                <a:gd name="T57" fmla="*/ 29 h 58"/>
                <a:gd name="T58" fmla="*/ 20 w 58"/>
                <a:gd name="T59" fmla="*/ 44 h 58"/>
                <a:gd name="T60" fmla="*/ 30 w 58"/>
                <a:gd name="T61" fmla="*/ 40 h 58"/>
                <a:gd name="T62" fmla="*/ 31 w 58"/>
                <a:gd name="T63" fmla="*/ 38 h 58"/>
                <a:gd name="T64" fmla="*/ 29 w 58"/>
                <a:gd name="T65" fmla="*/ 34 h 58"/>
                <a:gd name="T66" fmla="*/ 20 w 58"/>
                <a:gd name="T67" fmla="*/ 39 h 58"/>
                <a:gd name="T68" fmla="*/ 10 w 58"/>
                <a:gd name="T69" fmla="*/ 28 h 58"/>
                <a:gd name="T70" fmla="*/ 20 w 58"/>
                <a:gd name="T71" fmla="*/ 18 h 58"/>
                <a:gd name="T72" fmla="*/ 30 w 58"/>
                <a:gd name="T73" fmla="*/ 27 h 58"/>
                <a:gd name="T74" fmla="*/ 44 w 58"/>
                <a:gd name="T75" fmla="*/ 44 h 58"/>
                <a:gd name="T76" fmla="*/ 54 w 58"/>
                <a:gd name="T77" fmla="*/ 35 h 58"/>
                <a:gd name="T78" fmla="*/ 45 w 58"/>
                <a:gd name="T79" fmla="*/ 26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5" y="26"/>
                  </a:moveTo>
                  <a:cubicBezTo>
                    <a:pt x="43" y="25"/>
                    <a:pt x="41" y="24"/>
                    <a:pt x="41" y="22"/>
                  </a:cubicBezTo>
                  <a:cubicBezTo>
                    <a:pt x="41" y="22"/>
                    <a:pt x="40" y="21"/>
                    <a:pt x="40" y="21"/>
                  </a:cubicBezTo>
                  <a:cubicBezTo>
                    <a:pt x="40" y="19"/>
                    <a:pt x="42" y="18"/>
                    <a:pt x="44" y="18"/>
                  </a:cubicBezTo>
                  <a:cubicBezTo>
                    <a:pt x="45" y="18"/>
                    <a:pt x="46" y="18"/>
                    <a:pt x="46" y="19"/>
                  </a:cubicBezTo>
                  <a:cubicBezTo>
                    <a:pt x="46" y="19"/>
                    <a:pt x="46" y="19"/>
                    <a:pt x="46" y="19"/>
                  </a:cubicBezTo>
                  <a:cubicBezTo>
                    <a:pt x="47" y="19"/>
                    <a:pt x="47" y="20"/>
                    <a:pt x="48" y="21"/>
                  </a:cubicBezTo>
                  <a:cubicBezTo>
                    <a:pt x="51" y="18"/>
                    <a:pt x="51" y="18"/>
                    <a:pt x="51" y="18"/>
                  </a:cubicBezTo>
                  <a:cubicBezTo>
                    <a:pt x="51" y="17"/>
                    <a:pt x="50" y="16"/>
                    <a:pt x="49" y="15"/>
                  </a:cubicBezTo>
                  <a:cubicBezTo>
                    <a:pt x="48" y="14"/>
                    <a:pt x="46" y="14"/>
                    <a:pt x="44" y="14"/>
                  </a:cubicBezTo>
                  <a:cubicBezTo>
                    <a:pt x="40" y="14"/>
                    <a:pt x="36" y="17"/>
                    <a:pt x="36" y="21"/>
                  </a:cubicBezTo>
                  <a:cubicBezTo>
                    <a:pt x="36" y="21"/>
                    <a:pt x="36" y="21"/>
                    <a:pt x="36" y="22"/>
                  </a:cubicBezTo>
                  <a:cubicBezTo>
                    <a:pt x="37" y="27"/>
                    <a:pt x="39" y="29"/>
                    <a:pt x="44" y="30"/>
                  </a:cubicBezTo>
                  <a:cubicBezTo>
                    <a:pt x="46" y="31"/>
                    <a:pt x="50" y="32"/>
                    <a:pt x="50" y="34"/>
                  </a:cubicBezTo>
                  <a:cubicBezTo>
                    <a:pt x="50" y="35"/>
                    <a:pt x="50" y="35"/>
                    <a:pt x="50" y="35"/>
                  </a:cubicBezTo>
                  <a:cubicBezTo>
                    <a:pt x="50" y="38"/>
                    <a:pt x="47" y="39"/>
                    <a:pt x="44" y="39"/>
                  </a:cubicBezTo>
                  <a:cubicBezTo>
                    <a:pt x="41" y="39"/>
                    <a:pt x="39" y="36"/>
                    <a:pt x="38" y="34"/>
                  </a:cubicBezTo>
                  <a:cubicBezTo>
                    <a:pt x="34" y="25"/>
                    <a:pt x="33" y="14"/>
                    <a:pt x="20" y="14"/>
                  </a:cubicBezTo>
                  <a:cubicBezTo>
                    <a:pt x="12" y="14"/>
                    <a:pt x="5" y="21"/>
                    <a:pt x="5" y="29"/>
                  </a:cubicBezTo>
                  <a:cubicBezTo>
                    <a:pt x="5" y="29"/>
                    <a:pt x="5" y="29"/>
                    <a:pt x="5" y="29"/>
                  </a:cubicBezTo>
                  <a:cubicBezTo>
                    <a:pt x="5" y="37"/>
                    <a:pt x="11" y="44"/>
                    <a:pt x="20" y="44"/>
                  </a:cubicBezTo>
                  <a:cubicBezTo>
                    <a:pt x="24" y="44"/>
                    <a:pt x="27" y="43"/>
                    <a:pt x="30" y="40"/>
                  </a:cubicBezTo>
                  <a:cubicBezTo>
                    <a:pt x="31" y="39"/>
                    <a:pt x="31" y="38"/>
                    <a:pt x="31" y="38"/>
                  </a:cubicBezTo>
                  <a:cubicBezTo>
                    <a:pt x="29" y="34"/>
                    <a:pt x="29" y="34"/>
                    <a:pt x="29" y="34"/>
                  </a:cubicBezTo>
                  <a:cubicBezTo>
                    <a:pt x="27" y="38"/>
                    <a:pt x="24" y="39"/>
                    <a:pt x="20" y="39"/>
                  </a:cubicBezTo>
                  <a:cubicBezTo>
                    <a:pt x="14" y="39"/>
                    <a:pt x="10" y="34"/>
                    <a:pt x="10" y="28"/>
                  </a:cubicBezTo>
                  <a:cubicBezTo>
                    <a:pt x="10" y="23"/>
                    <a:pt x="14" y="18"/>
                    <a:pt x="20" y="18"/>
                  </a:cubicBezTo>
                  <a:cubicBezTo>
                    <a:pt x="26" y="18"/>
                    <a:pt x="28" y="21"/>
                    <a:pt x="30" y="27"/>
                  </a:cubicBezTo>
                  <a:cubicBezTo>
                    <a:pt x="33" y="33"/>
                    <a:pt x="35" y="44"/>
                    <a:pt x="44" y="44"/>
                  </a:cubicBezTo>
                  <a:cubicBezTo>
                    <a:pt x="50" y="44"/>
                    <a:pt x="54" y="40"/>
                    <a:pt x="54" y="35"/>
                  </a:cubicBezTo>
                  <a:cubicBezTo>
                    <a:pt x="54" y="29"/>
                    <a:pt x="50" y="27"/>
                    <a:pt x="45" y="26"/>
                  </a:cubicBezTo>
                  <a:close/>
                </a:path>
              </a:pathLst>
            </a:custGeom>
            <a:solidFill>
              <a:schemeClr val="bg1"/>
            </a:solidFill>
            <a:ln>
              <a:noFill/>
            </a:ln>
          </p:spPr>
          <p:txBody>
            <a:bodyPr lIns="243797" tIns="121899" rIns="243797" bIns="121899"/>
            <a:lstStyle/>
            <a:p>
              <a:endParaRPr lang="en-US"/>
            </a:p>
          </p:txBody>
        </p:sp>
        <p:sp>
          <p:nvSpPr>
            <p:cNvPr id="21" name="Freeform 64">
              <a:extLst>
                <a:ext uri="{FF2B5EF4-FFF2-40B4-BE49-F238E27FC236}">
                  <a16:creationId xmlns:a16="http://schemas.microsoft.com/office/drawing/2014/main" id="{B10AFBA0-2707-A840-9D56-F25FE169BC8D}"/>
                </a:ext>
              </a:extLst>
            </p:cNvPr>
            <p:cNvSpPr>
              <a:spLocks noChangeArrowheads="1"/>
            </p:cNvSpPr>
            <p:nvPr/>
          </p:nvSpPr>
          <p:spPr bwMode="auto">
            <a:xfrm>
              <a:off x="7482711" y="2385853"/>
              <a:ext cx="393179" cy="393282"/>
            </a:xfrm>
            <a:custGeom>
              <a:avLst/>
              <a:gdLst>
                <a:gd name="T0" fmla="*/ 572 w 580"/>
                <a:gd name="T1" fmla="*/ 92 h 581"/>
                <a:gd name="T2" fmla="*/ 572 w 580"/>
                <a:gd name="T3" fmla="*/ 92 h 581"/>
                <a:gd name="T4" fmla="*/ 509 w 580"/>
                <a:gd name="T5" fmla="*/ 149 h 581"/>
                <a:gd name="T6" fmla="*/ 431 w 580"/>
                <a:gd name="T7" fmla="*/ 71 h 581"/>
                <a:gd name="T8" fmla="*/ 488 w 580"/>
                <a:gd name="T9" fmla="*/ 7 h 581"/>
                <a:gd name="T10" fmla="*/ 530 w 580"/>
                <a:gd name="T11" fmla="*/ 7 h 581"/>
                <a:gd name="T12" fmla="*/ 572 w 580"/>
                <a:gd name="T13" fmla="*/ 50 h 581"/>
                <a:gd name="T14" fmla="*/ 572 w 580"/>
                <a:gd name="T15" fmla="*/ 92 h 581"/>
                <a:gd name="T16" fmla="*/ 148 w 580"/>
                <a:gd name="T17" fmla="*/ 347 h 581"/>
                <a:gd name="T18" fmla="*/ 148 w 580"/>
                <a:gd name="T19" fmla="*/ 347 h 581"/>
                <a:gd name="T20" fmla="*/ 233 w 580"/>
                <a:gd name="T21" fmla="*/ 424 h 581"/>
                <a:gd name="T22" fmla="*/ 127 w 580"/>
                <a:gd name="T23" fmla="*/ 453 h 581"/>
                <a:gd name="T24" fmla="*/ 148 w 580"/>
                <a:gd name="T25" fmla="*/ 347 h 581"/>
                <a:gd name="T26" fmla="*/ 488 w 580"/>
                <a:gd name="T27" fmla="*/ 170 h 581"/>
                <a:gd name="T28" fmla="*/ 488 w 580"/>
                <a:gd name="T29" fmla="*/ 170 h 581"/>
                <a:gd name="T30" fmla="*/ 254 w 580"/>
                <a:gd name="T31" fmla="*/ 410 h 581"/>
                <a:gd name="T32" fmla="*/ 169 w 580"/>
                <a:gd name="T33" fmla="*/ 325 h 581"/>
                <a:gd name="T34" fmla="*/ 410 w 580"/>
                <a:gd name="T35" fmla="*/ 92 h 581"/>
                <a:gd name="T36" fmla="*/ 488 w 580"/>
                <a:gd name="T37" fmla="*/ 170 h 581"/>
                <a:gd name="T38" fmla="*/ 56 w 580"/>
                <a:gd name="T39" fmla="*/ 85 h 581"/>
                <a:gd name="T40" fmla="*/ 56 w 580"/>
                <a:gd name="T41" fmla="*/ 85 h 581"/>
                <a:gd name="T42" fmla="*/ 56 w 580"/>
                <a:gd name="T43" fmla="*/ 523 h 581"/>
                <a:gd name="T44" fmla="*/ 495 w 580"/>
                <a:gd name="T45" fmla="*/ 523 h 581"/>
                <a:gd name="T46" fmla="*/ 495 w 580"/>
                <a:gd name="T47" fmla="*/ 205 h 581"/>
                <a:gd name="T48" fmla="*/ 551 w 580"/>
                <a:gd name="T49" fmla="*/ 149 h 581"/>
                <a:gd name="T50" fmla="*/ 551 w 580"/>
                <a:gd name="T51" fmla="*/ 552 h 581"/>
                <a:gd name="T52" fmla="*/ 523 w 580"/>
                <a:gd name="T53" fmla="*/ 580 h 581"/>
                <a:gd name="T54" fmla="*/ 28 w 580"/>
                <a:gd name="T55" fmla="*/ 580 h 581"/>
                <a:gd name="T56" fmla="*/ 0 w 580"/>
                <a:gd name="T57" fmla="*/ 552 h 581"/>
                <a:gd name="T58" fmla="*/ 0 w 580"/>
                <a:gd name="T59" fmla="*/ 57 h 581"/>
                <a:gd name="T60" fmla="*/ 28 w 580"/>
                <a:gd name="T61" fmla="*/ 28 h 581"/>
                <a:gd name="T62" fmla="*/ 431 w 580"/>
                <a:gd name="T63" fmla="*/ 28 h 581"/>
                <a:gd name="T64" fmla="*/ 375 w 580"/>
                <a:gd name="T65" fmla="*/ 85 h 581"/>
                <a:gd name="T66" fmla="*/ 56 w 580"/>
                <a:gd name="T67" fmla="*/ 8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3" name="TextBox 22">
              <a:extLst>
                <a:ext uri="{FF2B5EF4-FFF2-40B4-BE49-F238E27FC236}">
                  <a16:creationId xmlns:a16="http://schemas.microsoft.com/office/drawing/2014/main" id="{29CB0D07-4F27-A54E-AA58-B451E2866C73}"/>
                </a:ext>
              </a:extLst>
            </p:cNvPr>
            <p:cNvSpPr txBox="1"/>
            <p:nvPr/>
          </p:nvSpPr>
          <p:spPr>
            <a:xfrm>
              <a:off x="5072805" y="4221182"/>
              <a:ext cx="1659429" cy="461665"/>
            </a:xfrm>
            <a:prstGeom prst="rect">
              <a:avLst/>
            </a:prstGeom>
            <a:noFill/>
          </p:spPr>
          <p:txBody>
            <a:bodyPr wrap="none" rtlCol="0">
              <a:spAutoFit/>
            </a:bodyPr>
            <a:lstStyle/>
            <a:p>
              <a:pPr algn="ctr"/>
              <a:r>
                <a:rPr lang="en-US" b="1">
                  <a:solidFill>
                    <a:schemeClr val="bg1"/>
                  </a:solidFill>
                  <a:latin typeface="Lato" panose="020F0502020204030203" pitchFamily="34" charset="0"/>
                  <a:ea typeface="Lato" panose="020F0502020204030203" pitchFamily="34" charset="0"/>
                  <a:cs typeface="Lato" panose="020F0502020204030203" pitchFamily="34" charset="0"/>
                </a:rPr>
                <a:t>E-Learning</a:t>
              </a:r>
              <a:endParaRPr b="1">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6" name="Freeform 55">
              <a:extLst>
                <a:ext uri="{FF2B5EF4-FFF2-40B4-BE49-F238E27FC236}">
                  <a16:creationId xmlns:a16="http://schemas.microsoft.com/office/drawing/2014/main" id="{F731BFD5-DF36-2346-8474-74A635B39F3F}"/>
                </a:ext>
              </a:extLst>
            </p:cNvPr>
            <p:cNvSpPr>
              <a:spLocks noChangeArrowheads="1"/>
            </p:cNvSpPr>
            <p:nvPr/>
          </p:nvSpPr>
          <p:spPr bwMode="auto">
            <a:xfrm>
              <a:off x="2721652" y="3401641"/>
              <a:ext cx="1412118" cy="1384087"/>
            </a:xfrm>
            <a:custGeom>
              <a:avLst/>
              <a:gdLst>
                <a:gd name="G0" fmla="+- 670 0 0"/>
                <a:gd name="G1" fmla="+- 670 0 0"/>
                <a:gd name="G2" fmla="+- 302 0 0"/>
                <a:gd name="G3" fmla="+- 1 0 0"/>
                <a:gd name="G4" fmla="+- 1 0 0"/>
                <a:gd name="G5" fmla="+- 1 0 0"/>
                <a:gd name="G6" fmla="+- 1 0 0"/>
                <a:gd name="G7" fmla="+- 1 0 0"/>
                <a:gd name="G8" fmla="+- 1 0 0"/>
                <a:gd name="G9" fmla="+- 1 0 0"/>
                <a:gd name="G10" fmla="+- 1 0 0"/>
                <a:gd name="G11" fmla="+- 1 0 0"/>
                <a:gd name="G12" fmla="+- 1042 0 0"/>
                <a:gd name="G13" fmla="+- 670 0 0"/>
                <a:gd name="T0" fmla="*/ 0 w 1353"/>
                <a:gd name="T1" fmla="*/ 151 h 1342"/>
                <a:gd name="T2" fmla="*/ 0 w 1353"/>
                <a:gd name="T3" fmla="*/ 151 h 1342"/>
                <a:gd name="T4" fmla="*/ 153 w 1353"/>
                <a:gd name="T5" fmla="*/ 0 h 1342"/>
                <a:gd name="T6" fmla="*/ 306 w 1353"/>
                <a:gd name="T7" fmla="*/ 151 h 1342"/>
                <a:gd name="T8" fmla="*/ 153 w 1353"/>
                <a:gd name="T9" fmla="*/ 303 h 1342"/>
                <a:gd name="T10" fmla="*/ 0 w 1353"/>
                <a:gd name="T11" fmla="*/ 151 h 1342"/>
              </a:gdLst>
              <a:ahLst/>
              <a:cxnLst>
                <a:cxn ang="0">
                  <a:pos x="T0" y="T1"/>
                </a:cxn>
                <a:cxn ang="0">
                  <a:pos x="T2" y="T3"/>
                </a:cxn>
                <a:cxn ang="0">
                  <a:pos x="T4" y="T5"/>
                </a:cxn>
                <a:cxn ang="0">
                  <a:pos x="T6" y="T7"/>
                </a:cxn>
                <a:cxn ang="0">
                  <a:pos x="T8" y="T9"/>
                </a:cxn>
                <a:cxn ang="0">
                  <a:pos x="T10" y="T11"/>
                </a:cxn>
              </a:cxnLst>
              <a:rect l="0" t="0" r="r" b="b"/>
              <a:pathLst>
                <a:path w="1353" h="1342">
                  <a:moveTo>
                    <a:pt x="0" y="670"/>
                  </a:moveTo>
                  <a:lnTo>
                    <a:pt x="0" y="670"/>
                  </a:lnTo>
                  <a:cubicBezTo>
                    <a:pt x="0" y="302"/>
                    <a:pt x="302" y="0"/>
                    <a:pt x="676" y="0"/>
                  </a:cubicBezTo>
                  <a:cubicBezTo>
                    <a:pt x="1047" y="0"/>
                    <a:pt x="1352" y="302"/>
                    <a:pt x="1352" y="670"/>
                  </a:cubicBezTo>
                  <a:cubicBezTo>
                    <a:pt x="1352" y="1042"/>
                    <a:pt x="1047" y="1341"/>
                    <a:pt x="676" y="1341"/>
                  </a:cubicBezTo>
                  <a:cubicBezTo>
                    <a:pt x="302" y="1341"/>
                    <a:pt x="0" y="1042"/>
                    <a:pt x="0" y="670"/>
                  </a:cubicBezTo>
                </a:path>
              </a:pathLst>
            </a:custGeom>
            <a:solidFill>
              <a:schemeClr val="accent2"/>
            </a:solidFill>
            <a:ln>
              <a:noFill/>
            </a:ln>
            <a:effectLst/>
          </p:spPr>
          <p:txBody>
            <a:bodyPr wrap="none" anchor="ctr"/>
            <a:lstStyle/>
            <a:p>
              <a:endParaRPr lang="en-US"/>
            </a:p>
          </p:txBody>
        </p:sp>
        <p:grpSp>
          <p:nvGrpSpPr>
            <p:cNvPr id="27" name="Group 26">
              <a:extLst>
                <a:ext uri="{FF2B5EF4-FFF2-40B4-BE49-F238E27FC236}">
                  <a16:creationId xmlns:a16="http://schemas.microsoft.com/office/drawing/2014/main" id="{6BBAE51A-4A0C-494B-9DA7-4E3C23368343}"/>
                </a:ext>
              </a:extLst>
            </p:cNvPr>
            <p:cNvGrpSpPr/>
            <p:nvPr/>
          </p:nvGrpSpPr>
          <p:grpSpPr>
            <a:xfrm>
              <a:off x="3122996" y="3833893"/>
              <a:ext cx="566834" cy="531875"/>
              <a:chOff x="6373813" y="2717801"/>
              <a:chExt cx="360363" cy="338138"/>
            </a:xfrm>
            <a:solidFill>
              <a:srgbClr val="FFFFFF"/>
            </a:solidFill>
          </p:grpSpPr>
          <p:sp>
            <p:nvSpPr>
              <p:cNvPr id="28" name="Freeform 132">
                <a:extLst>
                  <a:ext uri="{FF2B5EF4-FFF2-40B4-BE49-F238E27FC236}">
                    <a16:creationId xmlns:a16="http://schemas.microsoft.com/office/drawing/2014/main" id="{22769280-6E11-194D-907A-7E1E02DB0A78}"/>
                  </a:ext>
                </a:extLst>
              </p:cNvPr>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29" name="Freeform 133">
                <a:extLst>
                  <a:ext uri="{FF2B5EF4-FFF2-40B4-BE49-F238E27FC236}">
                    <a16:creationId xmlns:a16="http://schemas.microsoft.com/office/drawing/2014/main" id="{E01DD031-C6F4-4E49-8F62-30E76F3EFCB1}"/>
                  </a:ext>
                </a:extLst>
              </p:cNvPr>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0" name="Freeform 134">
                <a:extLst>
                  <a:ext uri="{FF2B5EF4-FFF2-40B4-BE49-F238E27FC236}">
                    <a16:creationId xmlns:a16="http://schemas.microsoft.com/office/drawing/2014/main" id="{C29E352B-26F8-AA47-9A5B-A91AD6D9B096}"/>
                  </a:ext>
                </a:extLst>
              </p:cNvPr>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1" name="Freeform 135">
                <a:extLst>
                  <a:ext uri="{FF2B5EF4-FFF2-40B4-BE49-F238E27FC236}">
                    <a16:creationId xmlns:a16="http://schemas.microsoft.com/office/drawing/2014/main" id="{65885784-99E4-1A46-A88B-6EF29D7821EC}"/>
                  </a:ext>
                </a:extLst>
              </p:cNvPr>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2" name="Freeform 136">
                <a:extLst>
                  <a:ext uri="{FF2B5EF4-FFF2-40B4-BE49-F238E27FC236}">
                    <a16:creationId xmlns:a16="http://schemas.microsoft.com/office/drawing/2014/main" id="{406D7228-9AB2-A747-B3DB-EA98150683BB}"/>
                  </a:ext>
                </a:extLst>
              </p:cNvPr>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3" name="Freeform 137">
                <a:extLst>
                  <a:ext uri="{FF2B5EF4-FFF2-40B4-BE49-F238E27FC236}">
                    <a16:creationId xmlns:a16="http://schemas.microsoft.com/office/drawing/2014/main" id="{FCD650C1-1544-1446-B630-8F56322D9646}"/>
                  </a:ext>
                </a:extLst>
              </p:cNvPr>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4" name="Freeform 138">
                <a:extLst>
                  <a:ext uri="{FF2B5EF4-FFF2-40B4-BE49-F238E27FC236}">
                    <a16:creationId xmlns:a16="http://schemas.microsoft.com/office/drawing/2014/main" id="{7F813DEC-DFA4-724E-A485-F170FD6E20BF}"/>
                  </a:ext>
                </a:extLst>
              </p:cNvPr>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5" name="Freeform 139">
                <a:extLst>
                  <a:ext uri="{FF2B5EF4-FFF2-40B4-BE49-F238E27FC236}">
                    <a16:creationId xmlns:a16="http://schemas.microsoft.com/office/drawing/2014/main" id="{5537D84D-EF2E-5340-BA28-6BC0DA982C32}"/>
                  </a:ext>
                </a:extLst>
              </p:cNvPr>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36" name="Freeform 140">
                <a:extLst>
                  <a:ext uri="{FF2B5EF4-FFF2-40B4-BE49-F238E27FC236}">
                    <a16:creationId xmlns:a16="http://schemas.microsoft.com/office/drawing/2014/main" id="{E48DB8B1-0FA3-8343-A6DD-6BF83C0B18D5}"/>
                  </a:ext>
                </a:extLst>
              </p:cNvPr>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37" name="Text Box 8">
              <a:extLst>
                <a:ext uri="{FF2B5EF4-FFF2-40B4-BE49-F238E27FC236}">
                  <a16:creationId xmlns:a16="http://schemas.microsoft.com/office/drawing/2014/main" id="{9598DC99-A4E7-4C40-A188-5845CA14F45F}"/>
                </a:ext>
              </a:extLst>
            </p:cNvPr>
            <p:cNvSpPr txBox="1">
              <a:spLocks noChangeArrowheads="1"/>
            </p:cNvSpPr>
            <p:nvPr/>
          </p:nvSpPr>
          <p:spPr bwMode="auto">
            <a:xfrm>
              <a:off x="1273356" y="5189405"/>
              <a:ext cx="228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r" eaLnBrk="1" hangingPunct="1">
                <a:spcBef>
                  <a:spcPct val="0"/>
                </a:spcBef>
                <a:buClrTx/>
                <a:buSzTx/>
                <a:buFontTx/>
                <a:buNone/>
              </a:pPr>
              <a:r>
                <a:rPr lang="en-US" altLang="en-US" sz="2400" b="1">
                  <a:latin typeface="Lato" panose="020F0502020204030203" pitchFamily="34" charset="0"/>
                  <a:ea typeface="Lato" panose="020F0502020204030203" pitchFamily="34" charset="0"/>
                  <a:cs typeface="Lato" panose="020F0502020204030203" pitchFamily="34" charset="0"/>
                </a:rPr>
                <a:t>Hardware: computer</a:t>
              </a:r>
            </a:p>
          </p:txBody>
        </p:sp>
        <p:sp>
          <p:nvSpPr>
            <p:cNvPr id="38" name="Text Box 8">
              <a:extLst>
                <a:ext uri="{FF2B5EF4-FFF2-40B4-BE49-F238E27FC236}">
                  <a16:creationId xmlns:a16="http://schemas.microsoft.com/office/drawing/2014/main" id="{F5AB56D1-078A-C14B-A3AC-3B452B5091B1}"/>
                </a:ext>
              </a:extLst>
            </p:cNvPr>
            <p:cNvSpPr txBox="1">
              <a:spLocks noChangeArrowheads="1"/>
            </p:cNvSpPr>
            <p:nvPr/>
          </p:nvSpPr>
          <p:spPr bwMode="auto">
            <a:xfrm>
              <a:off x="1094144" y="3923787"/>
              <a:ext cx="1527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r" eaLnBrk="1" hangingPunct="1">
                <a:spcBef>
                  <a:spcPct val="0"/>
                </a:spcBef>
                <a:buClrTx/>
                <a:buSzTx/>
                <a:buFontTx/>
                <a:buNone/>
              </a:pPr>
              <a:r>
                <a:rPr lang="en-US" altLang="en-US" sz="2400" b="1">
                  <a:latin typeface="Lato" panose="020F0502020204030203" pitchFamily="34" charset="0"/>
                  <a:ea typeface="Lato" panose="020F0502020204030203" pitchFamily="34" charset="0"/>
                  <a:cs typeface="Lato" panose="020F0502020204030203" pitchFamily="34" charset="0"/>
                </a:rPr>
                <a:t>Software</a:t>
              </a:r>
            </a:p>
          </p:txBody>
        </p:sp>
        <p:sp>
          <p:nvSpPr>
            <p:cNvPr id="39" name="Text Box 8">
              <a:extLst>
                <a:ext uri="{FF2B5EF4-FFF2-40B4-BE49-F238E27FC236}">
                  <a16:creationId xmlns:a16="http://schemas.microsoft.com/office/drawing/2014/main" id="{B6E35CCE-B46D-0A44-8460-60E71909B7DB}"/>
                </a:ext>
              </a:extLst>
            </p:cNvPr>
            <p:cNvSpPr txBox="1">
              <a:spLocks noChangeArrowheads="1"/>
            </p:cNvSpPr>
            <p:nvPr/>
          </p:nvSpPr>
          <p:spPr bwMode="auto">
            <a:xfrm>
              <a:off x="5343709" y="1198588"/>
              <a:ext cx="1527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2400" b="1">
                  <a:latin typeface="Lato" panose="020F0502020204030203" pitchFamily="34" charset="0"/>
                  <a:ea typeface="Lato" panose="020F0502020204030203" pitchFamily="34" charset="0"/>
                  <a:cs typeface="Lato" panose="020F0502020204030203" pitchFamily="34" charset="0"/>
                </a:rPr>
                <a:t>Konten</a:t>
              </a:r>
            </a:p>
          </p:txBody>
        </p:sp>
        <p:sp>
          <p:nvSpPr>
            <p:cNvPr id="40" name="Text Box 8">
              <a:extLst>
                <a:ext uri="{FF2B5EF4-FFF2-40B4-BE49-F238E27FC236}">
                  <a16:creationId xmlns:a16="http://schemas.microsoft.com/office/drawing/2014/main" id="{874B8E04-5DEF-8243-A3F6-11F844D2BCD6}"/>
                </a:ext>
              </a:extLst>
            </p:cNvPr>
            <p:cNvSpPr txBox="1">
              <a:spLocks noChangeArrowheads="1"/>
            </p:cNvSpPr>
            <p:nvPr/>
          </p:nvSpPr>
          <p:spPr bwMode="auto">
            <a:xfrm>
              <a:off x="8215669" y="2160687"/>
              <a:ext cx="17690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2400" b="1">
                  <a:latin typeface="Lato" panose="020F0502020204030203" pitchFamily="34" charset="0"/>
                  <a:ea typeface="Lato" panose="020F0502020204030203" pitchFamily="34" charset="0"/>
                  <a:cs typeface="Lato" panose="020F0502020204030203" pitchFamily="34" charset="0"/>
                </a:rPr>
                <a:t>Strategi Interaksi</a:t>
              </a:r>
            </a:p>
          </p:txBody>
        </p:sp>
        <p:sp>
          <p:nvSpPr>
            <p:cNvPr id="41" name="Text Box 9">
              <a:extLst>
                <a:ext uri="{FF2B5EF4-FFF2-40B4-BE49-F238E27FC236}">
                  <a16:creationId xmlns:a16="http://schemas.microsoft.com/office/drawing/2014/main" id="{9962B139-1919-9345-9F63-553CD849E165}"/>
                </a:ext>
              </a:extLst>
            </p:cNvPr>
            <p:cNvSpPr txBox="1">
              <a:spLocks noChangeArrowheads="1"/>
            </p:cNvSpPr>
            <p:nvPr/>
          </p:nvSpPr>
          <p:spPr bwMode="auto">
            <a:xfrm>
              <a:off x="8851208" y="4110830"/>
              <a:ext cx="2266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2400" b="1">
                  <a:latin typeface="Lato" panose="020F0502020204030203" pitchFamily="34" charset="0"/>
                  <a:ea typeface="Lato" panose="020F0502020204030203" pitchFamily="34" charset="0"/>
                  <a:cs typeface="Lato" panose="020F0502020204030203" pitchFamily="34" charset="0"/>
                </a:rPr>
                <a:t>Infrastruktur/ </a:t>
              </a:r>
              <a:r>
                <a:rPr lang="en-US" altLang="en-US" sz="2400" b="1" i="1">
                  <a:latin typeface="Lato" panose="020F0502020204030203" pitchFamily="34" charset="0"/>
                  <a:ea typeface="Lato" panose="020F0502020204030203" pitchFamily="34" charset="0"/>
                  <a:cs typeface="Lato" panose="020F0502020204030203" pitchFamily="34" charset="0"/>
                </a:rPr>
                <a:t>network</a:t>
              </a:r>
            </a:p>
          </p:txBody>
        </p:sp>
      </p:grpSp>
    </p:spTree>
    <p:extLst>
      <p:ext uri="{BB962C8B-B14F-4D97-AF65-F5344CB8AC3E}">
        <p14:creationId xmlns:p14="http://schemas.microsoft.com/office/powerpoint/2010/main" val="27621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1E628-4763-7242-9859-7D69389C1100}"/>
              </a:ext>
            </a:extLst>
          </p:cNvPr>
          <p:cNvSpPr>
            <a:spLocks noGrp="1"/>
          </p:cNvSpPr>
          <p:nvPr>
            <p:ph type="sldNum" sz="quarter" idx="4"/>
          </p:nvPr>
        </p:nvSpPr>
        <p:spPr/>
        <p:txBody>
          <a:bodyPr/>
          <a:lstStyle/>
          <a:p>
            <a:fld id="{B10D5614-B734-4280-8F57-1D4947433C97}" type="slidenum">
              <a:rPr lang="en-US" smtClean="0"/>
              <a:pPr/>
              <a:t>3</a:t>
            </a:fld>
            <a:endParaRPr lang="en-US"/>
          </a:p>
        </p:txBody>
      </p:sp>
      <p:pic>
        <p:nvPicPr>
          <p:cNvPr id="4" name="Picture 3">
            <a:extLst>
              <a:ext uri="{FF2B5EF4-FFF2-40B4-BE49-F238E27FC236}">
                <a16:creationId xmlns:a16="http://schemas.microsoft.com/office/drawing/2014/main" id="{780B56C7-EE42-0849-90BD-DC640E1DF152}"/>
              </a:ext>
            </a:extLst>
          </p:cNvPr>
          <p:cNvPicPr>
            <a:picLocks noChangeAspect="1"/>
          </p:cNvPicPr>
          <p:nvPr/>
        </p:nvPicPr>
        <p:blipFill>
          <a:blip r:embed="rId2"/>
          <a:stretch>
            <a:fillRect/>
          </a:stretch>
        </p:blipFill>
        <p:spPr>
          <a:xfrm>
            <a:off x="110289" y="0"/>
            <a:ext cx="11971421" cy="6858000"/>
          </a:xfrm>
          <a:prstGeom prst="rect">
            <a:avLst/>
          </a:prstGeom>
        </p:spPr>
      </p:pic>
    </p:spTree>
    <p:extLst>
      <p:ext uri="{BB962C8B-B14F-4D97-AF65-F5344CB8AC3E}">
        <p14:creationId xmlns:p14="http://schemas.microsoft.com/office/powerpoint/2010/main" val="590515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6003-286E-E645-9274-8A9A04A9B9C7}"/>
              </a:ext>
            </a:extLst>
          </p:cNvPr>
          <p:cNvSpPr>
            <a:spLocks noGrp="1"/>
          </p:cNvSpPr>
          <p:nvPr>
            <p:ph type="title"/>
          </p:nvPr>
        </p:nvSpPr>
        <p:spPr>
          <a:xfrm>
            <a:off x="609600" y="274639"/>
            <a:ext cx="10972800" cy="528541"/>
          </a:xfrm>
        </p:spPr>
        <p:txBody>
          <a:bodyPr>
            <a:normAutofit fontScale="90000"/>
          </a:bodyPr>
          <a:lstStyle/>
          <a:p>
            <a:pPr algn="ctr">
              <a:defRPr/>
            </a:pPr>
            <a:r>
              <a:rPr lang="en-US" sz="3200" dirty="0"/>
              <a:t>Proses</a:t>
            </a:r>
            <a:r>
              <a:rPr lang="en-US" sz="3200" b="1" dirty="0"/>
              <a:t> </a:t>
            </a:r>
            <a:r>
              <a:rPr lang="en-US" sz="3200" b="1" dirty="0" err="1">
                <a:solidFill>
                  <a:schemeClr val="accent2">
                    <a:lumMod val="50000"/>
                  </a:schemeClr>
                </a:solidFill>
              </a:rPr>
              <a:t>Pengembangan</a:t>
            </a:r>
            <a:endParaRPr lang="en-US" sz="3200" b="1" dirty="0">
              <a:solidFill>
                <a:schemeClr val="accent2">
                  <a:lumMod val="50000"/>
                </a:schemeClr>
              </a:solidFill>
            </a:endParaRPr>
          </a:p>
        </p:txBody>
      </p:sp>
      <p:sp>
        <p:nvSpPr>
          <p:cNvPr id="3" name="Slide Number Placeholder 2">
            <a:extLst>
              <a:ext uri="{FF2B5EF4-FFF2-40B4-BE49-F238E27FC236}">
                <a16:creationId xmlns:a16="http://schemas.microsoft.com/office/drawing/2014/main" id="{88808B09-AAC6-EF49-89D6-DCBFBA686187}"/>
              </a:ext>
            </a:extLst>
          </p:cNvPr>
          <p:cNvSpPr>
            <a:spLocks noGrp="1"/>
          </p:cNvSpPr>
          <p:nvPr>
            <p:ph type="sldNum" sz="quarter" idx="4"/>
          </p:nvPr>
        </p:nvSpPr>
        <p:spPr/>
        <p:txBody>
          <a:bodyPr/>
          <a:lstStyle/>
          <a:p>
            <a:fld id="{B10D5614-B734-4280-8F57-1D4947433C97}" type="slidenum">
              <a:rPr lang="en-US" smtClean="0"/>
              <a:pPr/>
              <a:t>30</a:t>
            </a:fld>
            <a:endParaRPr lang="en-US"/>
          </a:p>
        </p:txBody>
      </p:sp>
      <p:grpSp>
        <p:nvGrpSpPr>
          <p:cNvPr id="9" name="Group 8">
            <a:extLst>
              <a:ext uri="{FF2B5EF4-FFF2-40B4-BE49-F238E27FC236}">
                <a16:creationId xmlns:a16="http://schemas.microsoft.com/office/drawing/2014/main" id="{90E246AD-1365-0140-ABA0-AC53BC747D04}"/>
              </a:ext>
            </a:extLst>
          </p:cNvPr>
          <p:cNvGrpSpPr/>
          <p:nvPr/>
        </p:nvGrpSpPr>
        <p:grpSpPr>
          <a:xfrm>
            <a:off x="1131304" y="1108856"/>
            <a:ext cx="9754727" cy="5254736"/>
            <a:chOff x="1131304" y="1108856"/>
            <a:chExt cx="9754727" cy="5254736"/>
          </a:xfrm>
        </p:grpSpPr>
        <p:sp>
          <p:nvSpPr>
            <p:cNvPr id="37" name="Round Diagonal Corner Rectangle 36">
              <a:extLst>
                <a:ext uri="{FF2B5EF4-FFF2-40B4-BE49-F238E27FC236}">
                  <a16:creationId xmlns:a16="http://schemas.microsoft.com/office/drawing/2014/main" id="{EF96C5AF-587B-424B-BF25-883281B776B4}"/>
                </a:ext>
              </a:extLst>
            </p:cNvPr>
            <p:cNvSpPr/>
            <p:nvPr/>
          </p:nvSpPr>
          <p:spPr>
            <a:xfrm>
              <a:off x="7023616" y="1383897"/>
              <a:ext cx="1536461" cy="1025823"/>
            </a:xfrm>
            <a:prstGeom prst="round2Diag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Round Diagonal Corner Rectangle 35">
              <a:extLst>
                <a:ext uri="{FF2B5EF4-FFF2-40B4-BE49-F238E27FC236}">
                  <a16:creationId xmlns:a16="http://schemas.microsoft.com/office/drawing/2014/main" id="{AA3171D4-77CC-7145-A9B5-7329484EDDD1}"/>
                </a:ext>
              </a:extLst>
            </p:cNvPr>
            <p:cNvSpPr/>
            <p:nvPr/>
          </p:nvSpPr>
          <p:spPr>
            <a:xfrm>
              <a:off x="3785373" y="1389094"/>
              <a:ext cx="2497976" cy="1025823"/>
            </a:xfrm>
            <a:prstGeom prst="round2Diag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Round Diagonal Corner Rectangle 3">
              <a:extLst>
                <a:ext uri="{FF2B5EF4-FFF2-40B4-BE49-F238E27FC236}">
                  <a16:creationId xmlns:a16="http://schemas.microsoft.com/office/drawing/2014/main" id="{647C778C-8F5A-7B42-8ED8-36267E3504AD}"/>
                </a:ext>
              </a:extLst>
            </p:cNvPr>
            <p:cNvSpPr/>
            <p:nvPr/>
          </p:nvSpPr>
          <p:spPr>
            <a:xfrm>
              <a:off x="1769839" y="1415145"/>
              <a:ext cx="1338076" cy="1025823"/>
            </a:xfrm>
            <a:prstGeom prst="round2Diag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507" name="Text Box 3">
              <a:extLst>
                <a:ext uri="{FF2B5EF4-FFF2-40B4-BE49-F238E27FC236}">
                  <a16:creationId xmlns:a16="http://schemas.microsoft.com/office/drawing/2014/main" id="{3701154B-B84F-0843-B673-F3552668E75A}"/>
                </a:ext>
              </a:extLst>
            </p:cNvPr>
            <p:cNvSpPr txBox="1">
              <a:spLocks noChangeArrowheads="1"/>
            </p:cNvSpPr>
            <p:nvPr/>
          </p:nvSpPr>
          <p:spPr bwMode="auto">
            <a:xfrm>
              <a:off x="1906612" y="1713887"/>
              <a:ext cx="1057275" cy="376238"/>
            </a:xfrm>
            <a:prstGeom prst="rect">
              <a:avLst/>
            </a:prstGeom>
            <a:noFill/>
            <a:ln w="9525">
              <a:no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1800" b="1">
                  <a:solidFill>
                    <a:schemeClr val="bg1"/>
                  </a:solidFill>
                  <a:latin typeface="Arial" panose="020B0604020202020204" pitchFamily="34" charset="0"/>
                  <a:cs typeface="Arial" panose="020B0604020202020204" pitchFamily="34" charset="0"/>
                </a:rPr>
                <a:t>Analyze</a:t>
              </a:r>
            </a:p>
          </p:txBody>
        </p:sp>
        <p:sp>
          <p:nvSpPr>
            <p:cNvPr id="21508" name="Text Box 4">
              <a:extLst>
                <a:ext uri="{FF2B5EF4-FFF2-40B4-BE49-F238E27FC236}">
                  <a16:creationId xmlns:a16="http://schemas.microsoft.com/office/drawing/2014/main" id="{18C34305-E393-654C-B03F-F1C2FA3EBEDF}"/>
                </a:ext>
              </a:extLst>
            </p:cNvPr>
            <p:cNvSpPr txBox="1">
              <a:spLocks noChangeArrowheads="1"/>
            </p:cNvSpPr>
            <p:nvPr/>
          </p:nvSpPr>
          <p:spPr bwMode="auto">
            <a:xfrm>
              <a:off x="3845323" y="1713886"/>
              <a:ext cx="2378075" cy="376238"/>
            </a:xfrm>
            <a:prstGeom prst="rect">
              <a:avLst/>
            </a:prstGeom>
            <a:noFill/>
            <a:ln w="9525">
              <a:no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1800" b="1">
                  <a:solidFill>
                    <a:schemeClr val="bg1"/>
                  </a:solidFill>
                  <a:latin typeface="Arial" panose="020B0604020202020204" pitchFamily="34" charset="0"/>
                  <a:cs typeface="Arial" panose="020B0604020202020204" pitchFamily="34" charset="0"/>
                </a:rPr>
                <a:t>Design and Develop</a:t>
              </a:r>
            </a:p>
          </p:txBody>
        </p:sp>
        <p:sp>
          <p:nvSpPr>
            <p:cNvPr id="21510" name="Text Box 6">
              <a:extLst>
                <a:ext uri="{FF2B5EF4-FFF2-40B4-BE49-F238E27FC236}">
                  <a16:creationId xmlns:a16="http://schemas.microsoft.com/office/drawing/2014/main" id="{41F4FE1D-397E-C84E-8FA4-E4CA36DB9A79}"/>
                </a:ext>
              </a:extLst>
            </p:cNvPr>
            <p:cNvSpPr txBox="1">
              <a:spLocks noChangeArrowheads="1"/>
            </p:cNvSpPr>
            <p:nvPr/>
          </p:nvSpPr>
          <p:spPr bwMode="auto">
            <a:xfrm>
              <a:off x="7127830" y="1713886"/>
              <a:ext cx="1336675" cy="376238"/>
            </a:xfrm>
            <a:prstGeom prst="rect">
              <a:avLst/>
            </a:prstGeom>
            <a:noFill/>
            <a:ln w="9525">
              <a:no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1800" b="1">
                  <a:solidFill>
                    <a:schemeClr val="bg1"/>
                  </a:solidFill>
                  <a:latin typeface="Arial" panose="020B0604020202020204" pitchFamily="34" charset="0"/>
                  <a:cs typeface="Arial" panose="020B0604020202020204" pitchFamily="34" charset="0"/>
                </a:rPr>
                <a:t>Implement</a:t>
              </a:r>
            </a:p>
          </p:txBody>
        </p:sp>
        <p:sp>
          <p:nvSpPr>
            <p:cNvPr id="21524" name="Line 20">
              <a:extLst>
                <a:ext uri="{FF2B5EF4-FFF2-40B4-BE49-F238E27FC236}">
                  <a16:creationId xmlns:a16="http://schemas.microsoft.com/office/drawing/2014/main" id="{86DD3693-1151-1F47-962B-562C822AC185}"/>
                </a:ext>
              </a:extLst>
            </p:cNvPr>
            <p:cNvSpPr>
              <a:spLocks noChangeShapeType="1"/>
            </p:cNvSpPr>
            <p:nvPr/>
          </p:nvSpPr>
          <p:spPr bwMode="auto">
            <a:xfrm>
              <a:off x="3079773" y="1643745"/>
              <a:ext cx="742950" cy="0"/>
            </a:xfrm>
            <a:prstGeom prst="line">
              <a:avLst/>
            </a:prstGeom>
            <a:noFill/>
            <a:ln w="34925">
              <a:solidFill>
                <a:schemeClr val="accent2"/>
              </a:solidFill>
              <a:round/>
              <a:headEnd/>
              <a:tailEnd type="arrow" w="med" len="lg"/>
            </a:ln>
            <a:extLst>
              <a:ext uri="{909E8E84-426E-40DD-AFC4-6F175D3DCCD1}">
                <a14:hiddenFill xmlns:a14="http://schemas.microsoft.com/office/drawing/2010/main">
                  <a:noFill/>
                </a14:hiddenFill>
              </a:ext>
            </a:extLst>
          </p:spPr>
          <p:txBody>
            <a:bodyPr/>
            <a:lstStyle/>
            <a:p>
              <a:endParaRPr/>
            </a:p>
          </p:txBody>
        </p:sp>
        <p:sp>
          <p:nvSpPr>
            <p:cNvPr id="21527" name="Line 23">
              <a:extLst>
                <a:ext uri="{FF2B5EF4-FFF2-40B4-BE49-F238E27FC236}">
                  <a16:creationId xmlns:a16="http://schemas.microsoft.com/office/drawing/2014/main" id="{7A030BCC-6A0E-3E4C-99C7-81BFA5782642}"/>
                </a:ext>
              </a:extLst>
            </p:cNvPr>
            <p:cNvSpPr>
              <a:spLocks noChangeShapeType="1"/>
            </p:cNvSpPr>
            <p:nvPr/>
          </p:nvSpPr>
          <p:spPr bwMode="auto">
            <a:xfrm flipV="1">
              <a:off x="9854157" y="1108856"/>
              <a:ext cx="0" cy="306289"/>
            </a:xfrm>
            <a:prstGeom prst="line">
              <a:avLst/>
            </a:prstGeom>
            <a:noFill/>
            <a:ln w="34925">
              <a:solidFill>
                <a:schemeClr val="accent2"/>
              </a:solidFill>
              <a:round/>
              <a:headEnd/>
              <a:tailEnd type="arrow" w="med" len="lg"/>
            </a:ln>
            <a:extLst>
              <a:ext uri="{909E8E84-426E-40DD-AFC4-6F175D3DCCD1}">
                <a14:hiddenFill xmlns:a14="http://schemas.microsoft.com/office/drawing/2010/main">
                  <a:noFill/>
                </a14:hiddenFill>
              </a:ext>
            </a:extLst>
          </p:spPr>
          <p:txBody>
            <a:bodyPr/>
            <a:lstStyle/>
            <a:p>
              <a:endParaRPr/>
            </a:p>
          </p:txBody>
        </p:sp>
        <p:sp>
          <p:nvSpPr>
            <p:cNvPr id="21529" name="Line 25">
              <a:extLst>
                <a:ext uri="{FF2B5EF4-FFF2-40B4-BE49-F238E27FC236}">
                  <a16:creationId xmlns:a16="http://schemas.microsoft.com/office/drawing/2014/main" id="{4553174D-78B7-F941-8211-BCD97CDA23F3}"/>
                </a:ext>
              </a:extLst>
            </p:cNvPr>
            <p:cNvSpPr>
              <a:spLocks noChangeShapeType="1"/>
            </p:cNvSpPr>
            <p:nvPr/>
          </p:nvSpPr>
          <p:spPr bwMode="auto">
            <a:xfrm>
              <a:off x="2419373" y="1108856"/>
              <a:ext cx="0" cy="306289"/>
            </a:xfrm>
            <a:prstGeom prst="line">
              <a:avLst/>
            </a:prstGeom>
            <a:noFill/>
            <a:ln w="34925">
              <a:solidFill>
                <a:schemeClr val="accent2"/>
              </a:solidFill>
              <a:round/>
              <a:headEnd/>
              <a:tailEnd type="arrow" w="med" len="lg"/>
            </a:ln>
            <a:extLst>
              <a:ext uri="{909E8E84-426E-40DD-AFC4-6F175D3DCCD1}">
                <a14:hiddenFill xmlns:a14="http://schemas.microsoft.com/office/drawing/2010/main">
                  <a:noFill/>
                </a14:hiddenFill>
              </a:ext>
            </a:extLst>
          </p:spPr>
          <p:txBody>
            <a:bodyPr/>
            <a:lstStyle/>
            <a:p>
              <a:endParaRPr/>
            </a:p>
          </p:txBody>
        </p:sp>
        <p:sp>
          <p:nvSpPr>
            <p:cNvPr id="21530" name="Line 26">
              <a:extLst>
                <a:ext uri="{FF2B5EF4-FFF2-40B4-BE49-F238E27FC236}">
                  <a16:creationId xmlns:a16="http://schemas.microsoft.com/office/drawing/2014/main" id="{6AFF58DC-1D41-034F-8A90-4AF92D4A6C2A}"/>
                </a:ext>
              </a:extLst>
            </p:cNvPr>
            <p:cNvSpPr>
              <a:spLocks noChangeShapeType="1"/>
            </p:cNvSpPr>
            <p:nvPr/>
          </p:nvSpPr>
          <p:spPr bwMode="auto">
            <a:xfrm>
              <a:off x="5060973" y="1108856"/>
              <a:ext cx="0" cy="306289"/>
            </a:xfrm>
            <a:prstGeom prst="line">
              <a:avLst/>
            </a:prstGeom>
            <a:noFill/>
            <a:ln w="34925">
              <a:solidFill>
                <a:schemeClr val="accent2"/>
              </a:solidFill>
              <a:round/>
              <a:headEnd/>
              <a:tailEnd type="arrow" w="med" len="lg"/>
            </a:ln>
            <a:extLst>
              <a:ext uri="{909E8E84-426E-40DD-AFC4-6F175D3DCCD1}">
                <a14:hiddenFill xmlns:a14="http://schemas.microsoft.com/office/drawing/2010/main">
                  <a:noFill/>
                </a14:hiddenFill>
              </a:ext>
            </a:extLst>
          </p:spPr>
          <p:txBody>
            <a:bodyPr/>
            <a:lstStyle/>
            <a:p>
              <a:endParaRPr/>
            </a:p>
          </p:txBody>
        </p:sp>
        <p:sp>
          <p:nvSpPr>
            <p:cNvPr id="21531" name="Line 27">
              <a:extLst>
                <a:ext uri="{FF2B5EF4-FFF2-40B4-BE49-F238E27FC236}">
                  <a16:creationId xmlns:a16="http://schemas.microsoft.com/office/drawing/2014/main" id="{EA01E387-D81C-B447-BB2F-BA65E007F511}"/>
                </a:ext>
              </a:extLst>
            </p:cNvPr>
            <p:cNvSpPr>
              <a:spLocks noChangeShapeType="1"/>
            </p:cNvSpPr>
            <p:nvPr/>
          </p:nvSpPr>
          <p:spPr bwMode="auto">
            <a:xfrm>
              <a:off x="7765925" y="1108856"/>
              <a:ext cx="0" cy="306289"/>
            </a:xfrm>
            <a:prstGeom prst="line">
              <a:avLst/>
            </a:prstGeom>
            <a:noFill/>
            <a:ln w="34925">
              <a:solidFill>
                <a:schemeClr val="accent2"/>
              </a:solidFill>
              <a:round/>
              <a:headEnd/>
              <a:tailEnd type="arrow" w="med" len="lg"/>
            </a:ln>
            <a:extLst>
              <a:ext uri="{909E8E84-426E-40DD-AFC4-6F175D3DCCD1}">
                <a14:hiddenFill xmlns:a14="http://schemas.microsoft.com/office/drawing/2010/main">
                  <a:noFill/>
                </a14:hiddenFill>
              </a:ext>
            </a:extLst>
          </p:spPr>
          <p:txBody>
            <a:bodyPr/>
            <a:lstStyle/>
            <a:p>
              <a:endParaRPr/>
            </a:p>
          </p:txBody>
        </p:sp>
        <p:sp>
          <p:nvSpPr>
            <p:cNvPr id="21511" name="Text Box 7">
              <a:extLst>
                <a:ext uri="{FF2B5EF4-FFF2-40B4-BE49-F238E27FC236}">
                  <a16:creationId xmlns:a16="http://schemas.microsoft.com/office/drawing/2014/main" id="{32F44566-2220-FD48-846C-4983D25308F4}"/>
                </a:ext>
              </a:extLst>
            </p:cNvPr>
            <p:cNvSpPr txBox="1">
              <a:spLocks noChangeArrowheads="1"/>
            </p:cNvSpPr>
            <p:nvPr/>
          </p:nvSpPr>
          <p:spPr bwMode="auto">
            <a:xfrm>
              <a:off x="1131304" y="2891822"/>
              <a:ext cx="1772356" cy="830997"/>
            </a:xfrm>
            <a:prstGeom prst="rect">
              <a:avLst/>
            </a:prstGeom>
            <a:noFill/>
            <a:ln w="9525">
              <a:solidFill>
                <a:schemeClr val="accent2"/>
              </a:solid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600" b="1">
                  <a:latin typeface="Lato" panose="020F0502020204030203" pitchFamily="34" charset="0"/>
                  <a:ea typeface="Lato" panose="020F0502020204030203" pitchFamily="34" charset="0"/>
                  <a:cs typeface="Lato" panose="020F0502020204030203" pitchFamily="34" charset="0"/>
                </a:rPr>
                <a:t>Identify Instructional Issues</a:t>
              </a:r>
            </a:p>
          </p:txBody>
        </p:sp>
        <p:sp>
          <p:nvSpPr>
            <p:cNvPr id="21512" name="Text Box 8">
              <a:extLst>
                <a:ext uri="{FF2B5EF4-FFF2-40B4-BE49-F238E27FC236}">
                  <a16:creationId xmlns:a16="http://schemas.microsoft.com/office/drawing/2014/main" id="{4B80C900-A7D0-7C47-A49C-CB027FF237E6}"/>
                </a:ext>
              </a:extLst>
            </p:cNvPr>
            <p:cNvSpPr txBox="1">
              <a:spLocks noChangeArrowheads="1"/>
            </p:cNvSpPr>
            <p:nvPr/>
          </p:nvSpPr>
          <p:spPr bwMode="auto">
            <a:xfrm>
              <a:off x="1131304" y="3833900"/>
              <a:ext cx="1772356" cy="338554"/>
            </a:xfrm>
            <a:prstGeom prst="rect">
              <a:avLst/>
            </a:prstGeom>
            <a:noFill/>
            <a:ln w="9525">
              <a:solidFill>
                <a:schemeClr val="accent2"/>
              </a:solid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600" b="1">
                  <a:latin typeface="Lato" panose="020F0502020204030203" pitchFamily="34" charset="0"/>
                  <a:ea typeface="Lato" panose="020F0502020204030203" pitchFamily="34" charset="0"/>
                  <a:cs typeface="Lato" panose="020F0502020204030203" pitchFamily="34" charset="0"/>
                </a:rPr>
                <a:t>Analyze setting</a:t>
              </a:r>
            </a:p>
          </p:txBody>
        </p:sp>
        <p:sp>
          <p:nvSpPr>
            <p:cNvPr id="21513" name="Text Box 9">
              <a:extLst>
                <a:ext uri="{FF2B5EF4-FFF2-40B4-BE49-F238E27FC236}">
                  <a16:creationId xmlns:a16="http://schemas.microsoft.com/office/drawing/2014/main" id="{DFD74342-DB2F-8846-8B02-1F9740D8995F}"/>
                </a:ext>
              </a:extLst>
            </p:cNvPr>
            <p:cNvSpPr txBox="1">
              <a:spLocks noChangeArrowheads="1"/>
            </p:cNvSpPr>
            <p:nvPr/>
          </p:nvSpPr>
          <p:spPr bwMode="auto">
            <a:xfrm>
              <a:off x="1131304" y="4288324"/>
              <a:ext cx="1772356" cy="830997"/>
            </a:xfrm>
            <a:prstGeom prst="rect">
              <a:avLst/>
            </a:prstGeom>
            <a:noFill/>
            <a:ln w="9525">
              <a:solidFill>
                <a:schemeClr val="accent2"/>
              </a:solid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600" b="1">
                  <a:latin typeface="Lato" panose="020F0502020204030203" pitchFamily="34" charset="0"/>
                  <a:ea typeface="Lato" panose="020F0502020204030203" pitchFamily="34" charset="0"/>
                  <a:cs typeface="Lato" panose="020F0502020204030203" pitchFamily="34" charset="0"/>
                </a:rPr>
                <a:t>Design Alternative Solutions</a:t>
              </a:r>
            </a:p>
          </p:txBody>
        </p:sp>
        <p:sp>
          <p:nvSpPr>
            <p:cNvPr id="21514" name="Text Box 10">
              <a:hlinkClick r:id="rId2" action="ppaction://hlinksldjump"/>
              <a:extLst>
                <a:ext uri="{FF2B5EF4-FFF2-40B4-BE49-F238E27FC236}">
                  <a16:creationId xmlns:a16="http://schemas.microsoft.com/office/drawing/2014/main" id="{E8CB3534-7E81-774C-AFB8-88E7933CD8C3}"/>
                </a:ext>
              </a:extLst>
            </p:cNvPr>
            <p:cNvSpPr txBox="1">
              <a:spLocks noChangeArrowheads="1"/>
            </p:cNvSpPr>
            <p:nvPr/>
          </p:nvSpPr>
          <p:spPr bwMode="auto">
            <a:xfrm>
              <a:off x="3267991" y="2862046"/>
              <a:ext cx="3335921" cy="307777"/>
            </a:xfrm>
            <a:prstGeom prst="rect">
              <a:avLst/>
            </a:prstGeom>
            <a:noFill/>
            <a:ln w="9525">
              <a:solidFill>
                <a:schemeClr val="accent2"/>
              </a:solid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400" b="1">
                  <a:latin typeface="Lato" panose="020F0502020204030203" pitchFamily="34" charset="0"/>
                  <a:ea typeface="Lato" panose="020F0502020204030203" pitchFamily="34" charset="0"/>
                  <a:cs typeface="Lato" panose="020F0502020204030203" pitchFamily="34" charset="0"/>
                </a:rPr>
                <a:t>Identify Learning Outcomes</a:t>
              </a:r>
            </a:p>
          </p:txBody>
        </p:sp>
        <p:sp>
          <p:nvSpPr>
            <p:cNvPr id="21515" name="Text Box 11">
              <a:extLst>
                <a:ext uri="{FF2B5EF4-FFF2-40B4-BE49-F238E27FC236}">
                  <a16:creationId xmlns:a16="http://schemas.microsoft.com/office/drawing/2014/main" id="{9D09547D-E429-D144-891E-CE11EC55C883}"/>
                </a:ext>
              </a:extLst>
            </p:cNvPr>
            <p:cNvSpPr txBox="1">
              <a:spLocks noChangeArrowheads="1"/>
            </p:cNvSpPr>
            <p:nvPr/>
          </p:nvSpPr>
          <p:spPr bwMode="auto">
            <a:xfrm>
              <a:off x="3267991" y="3208460"/>
              <a:ext cx="3335921" cy="307777"/>
            </a:xfrm>
            <a:prstGeom prst="rect">
              <a:avLst/>
            </a:prstGeom>
            <a:noFill/>
            <a:ln w="9525">
              <a:solidFill>
                <a:schemeClr val="accent2"/>
              </a:solid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400" b="1">
                  <a:latin typeface="Lato" panose="020F0502020204030203" pitchFamily="34" charset="0"/>
                  <a:ea typeface="Lato" panose="020F0502020204030203" pitchFamily="34" charset="0"/>
                  <a:cs typeface="Lato" panose="020F0502020204030203" pitchFamily="34" charset="0"/>
                </a:rPr>
                <a:t>Conduct instructional analysis</a:t>
              </a:r>
            </a:p>
          </p:txBody>
        </p:sp>
        <p:sp>
          <p:nvSpPr>
            <p:cNvPr id="21516" name="Text Box 12">
              <a:extLst>
                <a:ext uri="{FF2B5EF4-FFF2-40B4-BE49-F238E27FC236}">
                  <a16:creationId xmlns:a16="http://schemas.microsoft.com/office/drawing/2014/main" id="{697967C6-B662-074C-A4E5-0A1F48E2F5DF}"/>
                </a:ext>
              </a:extLst>
            </p:cNvPr>
            <p:cNvSpPr txBox="1">
              <a:spLocks noChangeArrowheads="1"/>
            </p:cNvSpPr>
            <p:nvPr/>
          </p:nvSpPr>
          <p:spPr bwMode="auto">
            <a:xfrm>
              <a:off x="3267991" y="3937962"/>
              <a:ext cx="3335921" cy="307777"/>
            </a:xfrm>
            <a:prstGeom prst="rect">
              <a:avLst/>
            </a:prstGeom>
            <a:noFill/>
            <a:ln w="9525">
              <a:solidFill>
                <a:schemeClr val="accent2"/>
              </a:solid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400" b="1">
                  <a:latin typeface="Lato" panose="020F0502020204030203" pitchFamily="34" charset="0"/>
                  <a:ea typeface="Lato" panose="020F0502020204030203" pitchFamily="34" charset="0"/>
                  <a:cs typeface="Lato" panose="020F0502020204030203" pitchFamily="34" charset="0"/>
                </a:rPr>
                <a:t>Identify student’s entry behavior</a:t>
              </a:r>
            </a:p>
          </p:txBody>
        </p:sp>
        <p:sp>
          <p:nvSpPr>
            <p:cNvPr id="21517" name="Text Box 13">
              <a:extLst>
                <a:ext uri="{FF2B5EF4-FFF2-40B4-BE49-F238E27FC236}">
                  <a16:creationId xmlns:a16="http://schemas.microsoft.com/office/drawing/2014/main" id="{076D3926-882F-944F-AF96-1B5704C00CF7}"/>
                </a:ext>
              </a:extLst>
            </p:cNvPr>
            <p:cNvSpPr txBox="1">
              <a:spLocks noChangeArrowheads="1"/>
            </p:cNvSpPr>
            <p:nvPr/>
          </p:nvSpPr>
          <p:spPr bwMode="auto">
            <a:xfrm>
              <a:off x="3267991" y="3575238"/>
              <a:ext cx="3335921" cy="307777"/>
            </a:xfrm>
            <a:prstGeom prst="rect">
              <a:avLst/>
            </a:prstGeom>
            <a:noFill/>
            <a:ln w="9525">
              <a:solidFill>
                <a:schemeClr val="accent2"/>
              </a:solid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400" b="1">
                  <a:latin typeface="Lato" panose="020F0502020204030203" pitchFamily="34" charset="0"/>
                  <a:ea typeface="Lato" panose="020F0502020204030203" pitchFamily="34" charset="0"/>
                  <a:cs typeface="Lato" panose="020F0502020204030203" pitchFamily="34" charset="0"/>
                </a:rPr>
                <a:t>Identify  core and basic competencies</a:t>
              </a:r>
            </a:p>
          </p:txBody>
        </p:sp>
        <p:sp>
          <p:nvSpPr>
            <p:cNvPr id="21518" name="Text Box 14">
              <a:hlinkClick r:id="rId3" action="ppaction://hlinksldjump"/>
              <a:extLst>
                <a:ext uri="{FF2B5EF4-FFF2-40B4-BE49-F238E27FC236}">
                  <a16:creationId xmlns:a16="http://schemas.microsoft.com/office/drawing/2014/main" id="{148B5FA1-AF90-974F-9157-3E73F2E76B32}"/>
                </a:ext>
              </a:extLst>
            </p:cNvPr>
            <p:cNvSpPr txBox="1">
              <a:spLocks noChangeArrowheads="1"/>
            </p:cNvSpPr>
            <p:nvPr/>
          </p:nvSpPr>
          <p:spPr bwMode="auto">
            <a:xfrm>
              <a:off x="3267991" y="5061470"/>
              <a:ext cx="3335921" cy="307777"/>
            </a:xfrm>
            <a:prstGeom prst="rect">
              <a:avLst/>
            </a:prstGeom>
            <a:noFill/>
            <a:ln w="9525">
              <a:solidFill>
                <a:schemeClr val="accent2"/>
              </a:solid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400" b="1">
                  <a:latin typeface="Lato" panose="020F0502020204030203" pitchFamily="34" charset="0"/>
                  <a:ea typeface="Lato" panose="020F0502020204030203" pitchFamily="34" charset="0"/>
                  <a:cs typeface="Lato" panose="020F0502020204030203" pitchFamily="34" charset="0"/>
                </a:rPr>
                <a:t>Write test, assignment, exercises</a:t>
              </a:r>
            </a:p>
          </p:txBody>
        </p:sp>
        <p:sp>
          <p:nvSpPr>
            <p:cNvPr id="21519" name="Text Box 15">
              <a:extLst>
                <a:ext uri="{FF2B5EF4-FFF2-40B4-BE49-F238E27FC236}">
                  <a16:creationId xmlns:a16="http://schemas.microsoft.com/office/drawing/2014/main" id="{160283B9-7160-DF47-86D9-70151D48A5F0}"/>
                </a:ext>
              </a:extLst>
            </p:cNvPr>
            <p:cNvSpPr txBox="1">
              <a:spLocks noChangeArrowheads="1"/>
            </p:cNvSpPr>
            <p:nvPr/>
          </p:nvSpPr>
          <p:spPr bwMode="auto">
            <a:xfrm>
              <a:off x="3267991" y="4327707"/>
              <a:ext cx="3335921" cy="307777"/>
            </a:xfrm>
            <a:prstGeom prst="rect">
              <a:avLst/>
            </a:prstGeom>
            <a:noFill/>
            <a:ln w="9525">
              <a:solidFill>
                <a:schemeClr val="accent2"/>
              </a:solid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400" b="1">
                  <a:latin typeface="Lato" panose="020F0502020204030203" pitchFamily="34" charset="0"/>
                  <a:ea typeface="Lato" panose="020F0502020204030203" pitchFamily="34" charset="0"/>
                  <a:cs typeface="Lato" panose="020F0502020204030203" pitchFamily="34" charset="0"/>
                </a:rPr>
                <a:t>Select instructional strategy</a:t>
              </a:r>
            </a:p>
          </p:txBody>
        </p:sp>
        <p:sp>
          <p:nvSpPr>
            <p:cNvPr id="21520" name="Text Box 16">
              <a:hlinkClick r:id="rId4" action="ppaction://hlinksldjump"/>
              <a:extLst>
                <a:ext uri="{FF2B5EF4-FFF2-40B4-BE49-F238E27FC236}">
                  <a16:creationId xmlns:a16="http://schemas.microsoft.com/office/drawing/2014/main" id="{5C367665-85AC-4C40-A29A-0E9C380C8A11}"/>
                </a:ext>
              </a:extLst>
            </p:cNvPr>
            <p:cNvSpPr txBox="1">
              <a:spLocks noChangeArrowheads="1"/>
            </p:cNvSpPr>
            <p:nvPr/>
          </p:nvSpPr>
          <p:spPr bwMode="auto">
            <a:xfrm>
              <a:off x="3267990" y="5725747"/>
              <a:ext cx="3335922" cy="307777"/>
            </a:xfrm>
            <a:prstGeom prst="rect">
              <a:avLst/>
            </a:prstGeom>
            <a:noFill/>
            <a:ln w="9525">
              <a:solidFill>
                <a:schemeClr val="accent2"/>
              </a:solid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400" b="1">
                  <a:latin typeface="Lato" panose="020F0502020204030203" pitchFamily="34" charset="0"/>
                  <a:ea typeface="Lato" panose="020F0502020204030203" pitchFamily="34" charset="0"/>
                  <a:cs typeface="Lato" panose="020F0502020204030203" pitchFamily="34" charset="0"/>
                </a:rPr>
                <a:t>Develop instructional materials</a:t>
              </a:r>
            </a:p>
          </p:txBody>
        </p:sp>
        <p:sp>
          <p:nvSpPr>
            <p:cNvPr id="21521" name="Text Box 17">
              <a:extLst>
                <a:ext uri="{FF2B5EF4-FFF2-40B4-BE49-F238E27FC236}">
                  <a16:creationId xmlns:a16="http://schemas.microsoft.com/office/drawing/2014/main" id="{F7B1DD96-6D5F-4248-B47B-A39F301EEAF7}"/>
                </a:ext>
              </a:extLst>
            </p:cNvPr>
            <p:cNvSpPr txBox="1">
              <a:spLocks noChangeArrowheads="1"/>
            </p:cNvSpPr>
            <p:nvPr/>
          </p:nvSpPr>
          <p:spPr bwMode="auto">
            <a:xfrm>
              <a:off x="8904312" y="2826183"/>
              <a:ext cx="1981719" cy="830997"/>
            </a:xfrm>
            <a:prstGeom prst="rect">
              <a:avLst/>
            </a:prstGeom>
            <a:noFill/>
            <a:ln w="9525">
              <a:solidFill>
                <a:schemeClr val="accent4"/>
              </a:solidFill>
              <a:miter lim="800000"/>
              <a:headEnd/>
              <a:tailEnd/>
            </a:ln>
          </p:spPr>
          <p:txBody>
            <a:bodyPr>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600">
                  <a:latin typeface="Lato" panose="020F0502020204030203" pitchFamily="34" charset="0"/>
                  <a:ea typeface="Lato" panose="020F0502020204030203" pitchFamily="34" charset="0"/>
                  <a:cs typeface="Lato" panose="020F0502020204030203" pitchFamily="34" charset="0"/>
                </a:rPr>
                <a:t>Conduct formative evaluation </a:t>
              </a:r>
            </a:p>
            <a:p>
              <a:pPr algn="ctr" eaLnBrk="1" hangingPunct="1">
                <a:spcBef>
                  <a:spcPct val="0"/>
                </a:spcBef>
                <a:buClrTx/>
                <a:buSzTx/>
                <a:buFontTx/>
                <a:buNone/>
              </a:pPr>
              <a:r>
                <a:rPr lang="en-US" altLang="en-US" sz="1600">
                  <a:latin typeface="Lato" panose="020F0502020204030203" pitchFamily="34" charset="0"/>
                  <a:ea typeface="Lato" panose="020F0502020204030203" pitchFamily="34" charset="0"/>
                  <a:cs typeface="Lato" panose="020F0502020204030203" pitchFamily="34" charset="0"/>
                </a:rPr>
                <a:t>(try out/pilot test)</a:t>
              </a:r>
            </a:p>
          </p:txBody>
        </p:sp>
        <p:sp>
          <p:nvSpPr>
            <p:cNvPr id="21522" name="Text Box 18">
              <a:extLst>
                <a:ext uri="{FF2B5EF4-FFF2-40B4-BE49-F238E27FC236}">
                  <a16:creationId xmlns:a16="http://schemas.microsoft.com/office/drawing/2014/main" id="{FBF57E6B-4938-964A-BCAF-223AE64FD82D}"/>
                </a:ext>
              </a:extLst>
            </p:cNvPr>
            <p:cNvSpPr txBox="1">
              <a:spLocks noChangeArrowheads="1"/>
            </p:cNvSpPr>
            <p:nvPr/>
          </p:nvSpPr>
          <p:spPr bwMode="auto">
            <a:xfrm>
              <a:off x="8904312" y="3777407"/>
              <a:ext cx="1981719" cy="584775"/>
            </a:xfrm>
            <a:prstGeom prst="rect">
              <a:avLst/>
            </a:prstGeom>
            <a:noFill/>
            <a:ln w="9525">
              <a:solidFill>
                <a:schemeClr val="accent4"/>
              </a:solidFill>
              <a:miter lim="800000"/>
              <a:headEnd/>
              <a:tailEnd/>
            </a:ln>
          </p:spPr>
          <p:txBody>
            <a:bodyPr>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600">
                  <a:latin typeface="Lato" panose="020F0502020204030203" pitchFamily="34" charset="0"/>
                  <a:ea typeface="Lato" panose="020F0502020204030203" pitchFamily="34" charset="0"/>
                  <a:cs typeface="Lato" panose="020F0502020204030203" pitchFamily="34" charset="0"/>
                </a:rPr>
                <a:t>Authentic implementation</a:t>
              </a:r>
            </a:p>
          </p:txBody>
        </p:sp>
        <p:sp>
          <p:nvSpPr>
            <p:cNvPr id="21523" name="Text Box 19">
              <a:extLst>
                <a:ext uri="{FF2B5EF4-FFF2-40B4-BE49-F238E27FC236}">
                  <a16:creationId xmlns:a16="http://schemas.microsoft.com/office/drawing/2014/main" id="{1AC286C2-A400-6343-89A0-C06E5555E0E3}"/>
                </a:ext>
              </a:extLst>
            </p:cNvPr>
            <p:cNvSpPr txBox="1">
              <a:spLocks noChangeArrowheads="1"/>
            </p:cNvSpPr>
            <p:nvPr/>
          </p:nvSpPr>
          <p:spPr bwMode="auto">
            <a:xfrm>
              <a:off x="8904312" y="4509120"/>
              <a:ext cx="1981719" cy="830997"/>
            </a:xfrm>
            <a:prstGeom prst="rect">
              <a:avLst/>
            </a:prstGeom>
            <a:noFill/>
            <a:ln w="9525">
              <a:solidFill>
                <a:schemeClr val="accent4"/>
              </a:solidFill>
              <a:miter lim="800000"/>
              <a:headEnd/>
              <a:tailEnd/>
            </a:ln>
          </p:spPr>
          <p:txBody>
            <a:bodyPr>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algn="ctr" eaLnBrk="1" hangingPunct="1">
                <a:spcBef>
                  <a:spcPct val="0"/>
                </a:spcBef>
                <a:buClrTx/>
                <a:buSzTx/>
                <a:buFontTx/>
                <a:buNone/>
              </a:pPr>
              <a:r>
                <a:rPr lang="en-US" altLang="en-US" sz="1600">
                  <a:latin typeface="Lato" panose="020F0502020204030203" pitchFamily="34" charset="0"/>
                  <a:ea typeface="Lato" panose="020F0502020204030203" pitchFamily="34" charset="0"/>
                  <a:cs typeface="Lato" panose="020F0502020204030203" pitchFamily="34" charset="0"/>
                </a:rPr>
                <a:t>Monitoring and Evaluation of the program</a:t>
              </a:r>
            </a:p>
          </p:txBody>
        </p:sp>
        <p:sp>
          <p:nvSpPr>
            <p:cNvPr id="40" name="Rounded Rectangle 39">
              <a:extLst>
                <a:ext uri="{FF2B5EF4-FFF2-40B4-BE49-F238E27FC236}">
                  <a16:creationId xmlns:a16="http://schemas.microsoft.com/office/drawing/2014/main" id="{6B0ED272-A2FE-8944-BC1F-D3A098909D29}"/>
                </a:ext>
              </a:extLst>
            </p:cNvPr>
            <p:cNvSpPr/>
            <p:nvPr/>
          </p:nvSpPr>
          <p:spPr>
            <a:xfrm>
              <a:off x="3055896" y="2613509"/>
              <a:ext cx="3836048" cy="2306416"/>
            </a:xfrm>
            <a:prstGeom prst="roundRect">
              <a:avLst>
                <a:gd name="adj" fmla="val 9853"/>
              </a:avLst>
            </a:prstGeom>
            <a:noFill/>
            <a:ln w="57150">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41" name="Rounded Rectangular Callout 40">
              <a:extLst>
                <a:ext uri="{FF2B5EF4-FFF2-40B4-BE49-F238E27FC236}">
                  <a16:creationId xmlns:a16="http://schemas.microsoft.com/office/drawing/2014/main" id="{4E32161B-E385-594A-A330-80F533933969}"/>
                </a:ext>
              </a:extLst>
            </p:cNvPr>
            <p:cNvSpPr/>
            <p:nvPr/>
          </p:nvSpPr>
          <p:spPr>
            <a:xfrm>
              <a:off x="6747928" y="2840548"/>
              <a:ext cx="2047534" cy="1408454"/>
            </a:xfrm>
            <a:prstGeom prst="wedgeRoundRectCallout">
              <a:avLst>
                <a:gd name="adj1" fmla="val -59722"/>
                <a:gd name="adj2" fmla="val -3564"/>
                <a:gd name="adj3" fmla="val 16667"/>
              </a:avLst>
            </a:prstGeom>
            <a:no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800" b="1" dirty="0" err="1">
                  <a:solidFill>
                    <a:schemeClr val="tx1"/>
                  </a:solidFill>
                  <a:latin typeface="Lato" panose="020F0502020204030203" pitchFamily="34" charset="0"/>
                  <a:ea typeface="Lato" panose="020F0502020204030203" pitchFamily="34" charset="0"/>
                  <a:cs typeface="Lato" panose="020F0502020204030203" pitchFamily="34" charset="0"/>
                </a:rPr>
                <a:t>Peta</a:t>
              </a: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 Program</a:t>
              </a:r>
            </a:p>
            <a:p>
              <a:pPr algn="ctr">
                <a:defRPr/>
              </a:pP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GBPP &amp; SAP</a:t>
              </a:r>
            </a:p>
            <a:p>
              <a:pPr algn="ctr">
                <a:defRPr/>
              </a:pPr>
              <a:r>
                <a:rPr lang="en-US" sz="1800" b="1" dirty="0">
                  <a:solidFill>
                    <a:schemeClr val="tx1"/>
                  </a:solidFill>
                  <a:latin typeface="Lato" panose="020F0502020204030203" pitchFamily="34" charset="0"/>
                  <a:ea typeface="Lato" panose="020F0502020204030203" pitchFamily="34" charset="0"/>
                  <a:cs typeface="Lato" panose="020F0502020204030203" pitchFamily="34" charset="0"/>
                </a:rPr>
                <a:t>RPS/RPP</a:t>
              </a:r>
            </a:p>
          </p:txBody>
        </p:sp>
        <p:sp>
          <p:nvSpPr>
            <p:cNvPr id="42" name="Rounded Rectangular Callout 41">
              <a:extLst>
                <a:ext uri="{FF2B5EF4-FFF2-40B4-BE49-F238E27FC236}">
                  <a16:creationId xmlns:a16="http://schemas.microsoft.com/office/drawing/2014/main" id="{389A026A-5E5C-9D4F-BCB1-2B803823B00E}"/>
                </a:ext>
              </a:extLst>
            </p:cNvPr>
            <p:cNvSpPr/>
            <p:nvPr/>
          </p:nvSpPr>
          <p:spPr>
            <a:xfrm>
              <a:off x="6747927" y="4897931"/>
              <a:ext cx="2017047" cy="586894"/>
            </a:xfrm>
            <a:prstGeom prst="wedgeRoundRectCallout">
              <a:avLst>
                <a:gd name="adj1" fmla="val -62260"/>
                <a:gd name="adj2" fmla="val 6998"/>
                <a:gd name="adj3" fmla="val 16667"/>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latin typeface="Lato" panose="020F0502020204030203" pitchFamily="34" charset="0"/>
                  <a:ea typeface="Lato" panose="020F0502020204030203" pitchFamily="34" charset="0"/>
                  <a:cs typeface="Lato" panose="020F0502020204030203" pitchFamily="34" charset="0"/>
                </a:rPr>
                <a:t>Kuis</a:t>
              </a:r>
              <a:r>
                <a:rPr lang="en-US" sz="2000" b="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2000" b="1" dirty="0" err="1">
                  <a:solidFill>
                    <a:schemeClr val="tx1"/>
                  </a:solidFill>
                  <a:latin typeface="Lato" panose="020F0502020204030203" pitchFamily="34" charset="0"/>
                  <a:ea typeface="Lato" panose="020F0502020204030203" pitchFamily="34" charset="0"/>
                  <a:cs typeface="Lato" panose="020F0502020204030203" pitchFamily="34" charset="0"/>
                </a:rPr>
                <a:t>tugas</a:t>
              </a:r>
              <a:r>
                <a:rPr lang="en-US" sz="2000" b="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2000" b="1" dirty="0" err="1">
                  <a:solidFill>
                    <a:schemeClr val="tx1"/>
                  </a:solidFill>
                  <a:latin typeface="Lato" panose="020F0502020204030203" pitchFamily="34" charset="0"/>
                  <a:ea typeface="Lato" panose="020F0502020204030203" pitchFamily="34" charset="0"/>
                  <a:cs typeface="Lato" panose="020F0502020204030203" pitchFamily="34" charset="0"/>
                </a:rPr>
                <a:t>latihan</a:t>
              </a:r>
              <a:r>
                <a:rPr lang="en-US" sz="2000" b="1"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2000" b="1" dirty="0" err="1">
                  <a:solidFill>
                    <a:schemeClr val="tx1"/>
                  </a:solidFill>
                  <a:latin typeface="Lato" panose="020F0502020204030203" pitchFamily="34" charset="0"/>
                  <a:ea typeface="Lato" panose="020F0502020204030203" pitchFamily="34" charset="0"/>
                  <a:cs typeface="Lato" panose="020F0502020204030203" pitchFamily="34" charset="0"/>
                </a:rPr>
                <a:t>ujian</a:t>
              </a:r>
              <a:endParaRPr lang="en-US" sz="20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43" name="Rounded Rectangular Callout 42">
              <a:extLst>
                <a:ext uri="{FF2B5EF4-FFF2-40B4-BE49-F238E27FC236}">
                  <a16:creationId xmlns:a16="http://schemas.microsoft.com/office/drawing/2014/main" id="{DE4F23BA-9EA6-8E45-B20C-498540F1DDE6}"/>
                </a:ext>
              </a:extLst>
            </p:cNvPr>
            <p:cNvSpPr/>
            <p:nvPr/>
          </p:nvSpPr>
          <p:spPr>
            <a:xfrm>
              <a:off x="6747927" y="5611123"/>
              <a:ext cx="1959119" cy="752469"/>
            </a:xfrm>
            <a:prstGeom prst="wedgeRoundRectCallout">
              <a:avLst>
                <a:gd name="adj1" fmla="val -62617"/>
                <a:gd name="adj2" fmla="val -11226"/>
                <a:gd name="adj3" fmla="val 16667"/>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Mk daring/</a:t>
              </a:r>
              <a:r>
                <a:rPr lang="en-US" sz="2000" dirty="0" err="1">
                  <a:solidFill>
                    <a:schemeClr val="tx1"/>
                  </a:solidFill>
                  <a:latin typeface="Lato" panose="020F0502020204030203" pitchFamily="34" charset="0"/>
                  <a:ea typeface="Lato" panose="020F0502020204030203" pitchFamily="34" charset="0"/>
                  <a:cs typeface="Lato" panose="020F0502020204030203" pitchFamily="34" charset="0"/>
                </a:rPr>
                <a:t>prototipe</a:t>
              </a:r>
              <a:endParaRPr lang="en-US" sz="20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44" name="Round Diagonal Corner Rectangle 43">
              <a:extLst>
                <a:ext uri="{FF2B5EF4-FFF2-40B4-BE49-F238E27FC236}">
                  <a16:creationId xmlns:a16="http://schemas.microsoft.com/office/drawing/2014/main" id="{5E2347CA-E121-EE4D-A021-7E2B7295E1FB}"/>
                </a:ext>
              </a:extLst>
            </p:cNvPr>
            <p:cNvSpPr/>
            <p:nvPr/>
          </p:nvSpPr>
          <p:spPr>
            <a:xfrm>
              <a:off x="9236965" y="1415145"/>
              <a:ext cx="1338076" cy="1025823"/>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509" name="Text Box 5">
              <a:extLst>
                <a:ext uri="{FF2B5EF4-FFF2-40B4-BE49-F238E27FC236}">
                  <a16:creationId xmlns:a16="http://schemas.microsoft.com/office/drawing/2014/main" id="{894DC678-AD53-C34F-B116-8EDF7BF11BF1}"/>
                </a:ext>
              </a:extLst>
            </p:cNvPr>
            <p:cNvSpPr txBox="1">
              <a:spLocks noChangeArrowheads="1"/>
            </p:cNvSpPr>
            <p:nvPr/>
          </p:nvSpPr>
          <p:spPr bwMode="auto">
            <a:xfrm>
              <a:off x="9339265" y="1713886"/>
              <a:ext cx="1133475" cy="376238"/>
            </a:xfrm>
            <a:prstGeom prst="rect">
              <a:avLst/>
            </a:prstGeom>
            <a:noFill/>
            <a:ln w="9525">
              <a:noFill/>
              <a:miter lim="800000"/>
              <a:headEnd/>
              <a:tailEnd/>
            </a:ln>
          </p:spPr>
          <p:txBody>
            <a:bodyPr wrap="square">
              <a:spAutoFit/>
            </a:bodyPr>
            <a:lstStyle>
              <a:lvl1pPr>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defRPr>
              </a:lvl2pPr>
              <a:lvl3pPr marL="1143000" indent="-228600">
                <a:spcBef>
                  <a:spcPct val="20000"/>
                </a:spcBef>
                <a:buClr>
                  <a:schemeClr val="accent2"/>
                </a:buClr>
                <a:buFont typeface="Wingdings 2" pitchFamily="2" charset="2"/>
                <a:buChar char=""/>
                <a:defRPr sz="2400">
                  <a:solidFill>
                    <a:schemeClr val="tx1"/>
                  </a:solidFill>
                  <a:latin typeface="Gill Sans MT" panose="020B0502020104020203" pitchFamily="34" charset="77"/>
                </a:defRPr>
              </a:lvl3pPr>
              <a:lvl4pPr marL="1600200" indent="-228600">
                <a:spcBef>
                  <a:spcPct val="20000"/>
                </a:spcBef>
                <a:buClr>
                  <a:srgbClr val="C32D2E"/>
                </a:buClr>
                <a:buFont typeface="Wingdings 2" pitchFamily="2" charset="2"/>
                <a:buChar char=""/>
                <a:defRPr sz="2000">
                  <a:solidFill>
                    <a:schemeClr val="tx1"/>
                  </a:solidFill>
                  <a:latin typeface="Gill Sans MT" panose="020B0502020104020203" pitchFamily="34" charset="77"/>
                </a:defRPr>
              </a:lvl4pPr>
              <a:lvl5pPr marL="2057400" indent="-228600">
                <a:spcBef>
                  <a:spcPct val="20000"/>
                </a:spcBef>
                <a:buClr>
                  <a:srgbClr val="84AA33"/>
                </a:buClr>
                <a:buFont typeface="Wingdings 2" pitchFamily="2" charset="2"/>
                <a:buChar char=""/>
                <a:defRPr sz="2000">
                  <a:solidFill>
                    <a:schemeClr val="tx1"/>
                  </a:solidFill>
                  <a:latin typeface="Gill Sans MT" panose="020B0502020104020203" pitchFamily="34" charset="77"/>
                </a:defRPr>
              </a:lvl5pPr>
              <a:lvl6pPr marL="25146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6pPr>
              <a:lvl7pPr marL="29718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7pPr>
              <a:lvl8pPr marL="34290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8pPr>
              <a:lvl9pPr marL="3886200" indent="-228600" eaLnBrk="0" fontAlgn="base" hangingPunct="0">
                <a:spcBef>
                  <a:spcPct val="20000"/>
                </a:spcBef>
                <a:spcAft>
                  <a:spcPct val="0"/>
                </a:spcAft>
                <a:buClr>
                  <a:srgbClr val="84AA33"/>
                </a:buClr>
                <a:buFont typeface="Wingdings 2" pitchFamily="2" charset="2"/>
                <a:buChar char=""/>
                <a:defRPr sz="2000">
                  <a:solidFill>
                    <a:schemeClr val="tx1"/>
                  </a:solidFill>
                  <a:latin typeface="Gill Sans MT" panose="020B0502020104020203" pitchFamily="34" charset="77"/>
                </a:defRPr>
              </a:lvl9pPr>
            </a:lstStyle>
            <a:p>
              <a:pPr eaLnBrk="1" hangingPunct="1">
                <a:spcBef>
                  <a:spcPct val="0"/>
                </a:spcBef>
                <a:buClrTx/>
                <a:buSzTx/>
                <a:buFontTx/>
                <a:buNone/>
              </a:pPr>
              <a:r>
                <a:rPr lang="en-US" altLang="en-US" sz="1800" b="1">
                  <a:solidFill>
                    <a:schemeClr val="bg1"/>
                  </a:solidFill>
                  <a:latin typeface="Arial" panose="020B0604020202020204" pitchFamily="34" charset="0"/>
                  <a:cs typeface="Arial" panose="020B0604020202020204" pitchFamily="34" charset="0"/>
                </a:rPr>
                <a:t>Evaluate</a:t>
              </a:r>
            </a:p>
          </p:txBody>
        </p:sp>
        <p:sp>
          <p:nvSpPr>
            <p:cNvPr id="45" name="Line 20">
              <a:extLst>
                <a:ext uri="{FF2B5EF4-FFF2-40B4-BE49-F238E27FC236}">
                  <a16:creationId xmlns:a16="http://schemas.microsoft.com/office/drawing/2014/main" id="{1ABC35B2-B670-3C4B-A773-D7332CB85A06}"/>
                </a:ext>
              </a:extLst>
            </p:cNvPr>
            <p:cNvSpPr>
              <a:spLocks noChangeShapeType="1"/>
            </p:cNvSpPr>
            <p:nvPr/>
          </p:nvSpPr>
          <p:spPr bwMode="auto">
            <a:xfrm>
              <a:off x="6283349" y="1632731"/>
              <a:ext cx="742950" cy="0"/>
            </a:xfrm>
            <a:prstGeom prst="line">
              <a:avLst/>
            </a:prstGeom>
            <a:noFill/>
            <a:ln w="34925">
              <a:solidFill>
                <a:schemeClr val="accent2"/>
              </a:solidFill>
              <a:round/>
              <a:headEnd/>
              <a:tailEnd type="arrow" w="med" len="lg"/>
            </a:ln>
            <a:extLst>
              <a:ext uri="{909E8E84-426E-40DD-AFC4-6F175D3DCCD1}">
                <a14:hiddenFill xmlns:a14="http://schemas.microsoft.com/office/drawing/2010/main">
                  <a:noFill/>
                </a14:hiddenFill>
              </a:ext>
            </a:extLst>
          </p:spPr>
          <p:txBody>
            <a:bodyPr/>
            <a:lstStyle/>
            <a:p>
              <a:endParaRPr/>
            </a:p>
          </p:txBody>
        </p:sp>
        <p:sp>
          <p:nvSpPr>
            <p:cNvPr id="46" name="Line 20">
              <a:extLst>
                <a:ext uri="{FF2B5EF4-FFF2-40B4-BE49-F238E27FC236}">
                  <a16:creationId xmlns:a16="http://schemas.microsoft.com/office/drawing/2014/main" id="{2AD1D0E3-5DAF-D54F-80A9-BCF52B8CDC91}"/>
                </a:ext>
              </a:extLst>
            </p:cNvPr>
            <p:cNvSpPr>
              <a:spLocks noChangeShapeType="1"/>
            </p:cNvSpPr>
            <p:nvPr/>
          </p:nvSpPr>
          <p:spPr bwMode="auto">
            <a:xfrm>
              <a:off x="8534657" y="1647019"/>
              <a:ext cx="742950" cy="0"/>
            </a:xfrm>
            <a:prstGeom prst="line">
              <a:avLst/>
            </a:prstGeom>
            <a:noFill/>
            <a:ln w="34925">
              <a:solidFill>
                <a:schemeClr val="accent2"/>
              </a:solidFill>
              <a:round/>
              <a:headEnd/>
              <a:tailEnd type="arrow" w="med" len="lg"/>
            </a:ln>
            <a:extLst>
              <a:ext uri="{909E8E84-426E-40DD-AFC4-6F175D3DCCD1}">
                <a14:hiddenFill xmlns:a14="http://schemas.microsoft.com/office/drawing/2010/main">
                  <a:noFill/>
                </a14:hiddenFill>
              </a:ext>
            </a:extLst>
          </p:spPr>
          <p:txBody>
            <a:bodyPr/>
            <a:lstStyle/>
            <a:p>
              <a:endParaRPr/>
            </a:p>
          </p:txBody>
        </p:sp>
        <p:cxnSp>
          <p:nvCxnSpPr>
            <p:cNvPr id="6" name="Straight Connector 5">
              <a:extLst>
                <a:ext uri="{FF2B5EF4-FFF2-40B4-BE49-F238E27FC236}">
                  <a16:creationId xmlns:a16="http://schemas.microsoft.com/office/drawing/2014/main" id="{60C7B6CF-9601-C847-B42A-2D9B86FEF018}"/>
                </a:ext>
              </a:extLst>
            </p:cNvPr>
            <p:cNvCxnSpPr>
              <a:cxnSpLocks/>
            </p:cNvCxnSpPr>
            <p:nvPr/>
          </p:nvCxnSpPr>
          <p:spPr>
            <a:xfrm>
              <a:off x="2419373" y="1108856"/>
              <a:ext cx="7434784"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4226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BB191723-52F8-424A-A82F-8E8011C5A334}"/>
              </a:ext>
            </a:extLst>
          </p:cNvPr>
          <p:cNvSpPr>
            <a:spLocks/>
          </p:cNvSpPr>
          <p:nvPr/>
        </p:nvSpPr>
        <p:spPr bwMode="auto">
          <a:xfrm rot="2700000">
            <a:off x="1142751" y="653207"/>
            <a:ext cx="2227691" cy="2846187"/>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lumMod val="60000"/>
              <a:lumOff val="40000"/>
            </a:schemeClr>
          </a:solidFill>
          <a:ln>
            <a:noFill/>
          </a:ln>
        </p:spPr>
        <p:txBody>
          <a:bodyPr vert="horz" wrap="square" lIns="219419" tIns="109710" rIns="219419" bIns="109710" numCol="1" anchor="t" anchorCtr="0" compatLnSpc="1">
            <a:prstTxWarp prst="textNoShape">
              <a:avLst/>
            </a:prstTxWarp>
          </a:bodyPr>
          <a:lstStyle/>
          <a:p>
            <a:endParaRPr lang="bg-BG"/>
          </a:p>
        </p:txBody>
      </p:sp>
      <p:sp>
        <p:nvSpPr>
          <p:cNvPr id="19" name="Freeform 5">
            <a:extLst>
              <a:ext uri="{FF2B5EF4-FFF2-40B4-BE49-F238E27FC236}">
                <a16:creationId xmlns:a16="http://schemas.microsoft.com/office/drawing/2014/main" id="{06B76EC9-B016-1F45-A6C5-D75F9B36FC0E}"/>
              </a:ext>
            </a:extLst>
          </p:cNvPr>
          <p:cNvSpPr>
            <a:spLocks/>
          </p:cNvSpPr>
          <p:nvPr/>
        </p:nvSpPr>
        <p:spPr bwMode="auto">
          <a:xfrm rot="18900000">
            <a:off x="8522018" y="667380"/>
            <a:ext cx="2629895" cy="3152291"/>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lumMod val="60000"/>
              <a:lumOff val="40000"/>
            </a:schemeClr>
          </a:solidFill>
          <a:ln>
            <a:noFill/>
          </a:ln>
        </p:spPr>
        <p:txBody>
          <a:bodyPr vert="horz" wrap="square" lIns="219419" tIns="109710" rIns="219419" bIns="109710" numCol="1" anchor="t" anchorCtr="0" compatLnSpc="1">
            <a:prstTxWarp prst="textNoShape">
              <a:avLst/>
            </a:prstTxWarp>
          </a:bodyPr>
          <a:lstStyle/>
          <a:p>
            <a:endParaRPr lang="bg-BG"/>
          </a:p>
        </p:txBody>
      </p:sp>
      <p:sp>
        <p:nvSpPr>
          <p:cNvPr id="22532" name="Rectangle 3">
            <a:extLst>
              <a:ext uri="{FF2B5EF4-FFF2-40B4-BE49-F238E27FC236}">
                <a16:creationId xmlns:a16="http://schemas.microsoft.com/office/drawing/2014/main" id="{112DC7ED-398B-8249-BE21-CA5162B751B8}"/>
              </a:ext>
            </a:extLst>
          </p:cNvPr>
          <p:cNvSpPr>
            <a:spLocks noChangeArrowheads="1"/>
          </p:cNvSpPr>
          <p:nvPr/>
        </p:nvSpPr>
        <p:spPr bwMode="auto">
          <a:xfrm>
            <a:off x="983432" y="918381"/>
            <a:ext cx="10225135" cy="5558619"/>
          </a:xfrm>
          <a:prstGeom prst="round2SameRect">
            <a:avLst/>
          </a:prstGeom>
          <a:noFill/>
          <a:ln w="38100">
            <a:solidFill>
              <a:schemeClr val="accent2"/>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latin typeface="Lato" panose="020F0502020204030203" pitchFamily="34" charset="0"/>
              <a:ea typeface="Lato" panose="020F0502020204030203" pitchFamily="34" charset="0"/>
              <a:cs typeface="Lato" panose="020F0502020204030203" pitchFamily="34" charset="0"/>
            </a:endParaRPr>
          </a:p>
        </p:txBody>
      </p:sp>
      <p:sp>
        <p:nvSpPr>
          <p:cNvPr id="22533" name="AutoShape 4">
            <a:extLst>
              <a:ext uri="{FF2B5EF4-FFF2-40B4-BE49-F238E27FC236}">
                <a16:creationId xmlns:a16="http://schemas.microsoft.com/office/drawing/2014/main" id="{AAC9DC71-269B-5242-8A42-64DF555847D8}"/>
              </a:ext>
            </a:extLst>
          </p:cNvPr>
          <p:cNvSpPr>
            <a:spLocks noChangeArrowheads="1"/>
          </p:cNvSpPr>
          <p:nvPr/>
        </p:nvSpPr>
        <p:spPr bwMode="auto">
          <a:xfrm>
            <a:off x="1788465" y="1573051"/>
            <a:ext cx="8405519" cy="4570950"/>
          </a:xfrm>
          <a:prstGeom prst="triangle">
            <a:avLst>
              <a:gd name="adj" fmla="val 50000"/>
            </a:avLst>
          </a:prstGeom>
          <a:solidFill>
            <a:schemeClr val="accent2">
              <a:lumMod val="75000"/>
            </a:schemeClr>
          </a:solidFill>
          <a:ln w="9525">
            <a:no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a:latin typeface="Lato" panose="020F0502020204030203" pitchFamily="34" charset="0"/>
              <a:ea typeface="Lato" panose="020F0502020204030203" pitchFamily="34" charset="0"/>
              <a:cs typeface="Lato" panose="020F0502020204030203" pitchFamily="34" charset="0"/>
            </a:endParaRPr>
          </a:p>
        </p:txBody>
      </p:sp>
      <p:sp>
        <p:nvSpPr>
          <p:cNvPr id="22535" name="Rectangle 6">
            <a:extLst>
              <a:ext uri="{FF2B5EF4-FFF2-40B4-BE49-F238E27FC236}">
                <a16:creationId xmlns:a16="http://schemas.microsoft.com/office/drawing/2014/main" id="{F3C2961B-0C0B-9941-B0A9-4D240D3163A7}"/>
              </a:ext>
            </a:extLst>
          </p:cNvPr>
          <p:cNvSpPr>
            <a:spLocks noChangeArrowheads="1"/>
          </p:cNvSpPr>
          <p:nvPr/>
        </p:nvSpPr>
        <p:spPr bwMode="auto">
          <a:xfrm>
            <a:off x="4924425" y="2174875"/>
            <a:ext cx="2133600" cy="914400"/>
          </a:xfrm>
          <a:prstGeom prst="rect">
            <a:avLst/>
          </a:prstGeom>
          <a:ln/>
        </p:spPr>
        <p:style>
          <a:lnRef idx="2">
            <a:schemeClr val="accent2"/>
          </a:lnRef>
          <a:fillRef idx="1">
            <a:schemeClr val="lt1"/>
          </a:fillRef>
          <a:effectRef idx="0">
            <a:schemeClr val="accent2"/>
          </a:effectRef>
          <a:fontRef idx="minor">
            <a:schemeClr val="dk1"/>
          </a:fontRef>
        </p:style>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latin typeface="Lato" panose="020F0502020204030203" pitchFamily="34" charset="0"/>
                <a:ea typeface="Lato" panose="020F0502020204030203" pitchFamily="34" charset="0"/>
                <a:cs typeface="Lato" panose="020F0502020204030203" pitchFamily="34" charset="0"/>
              </a:rPr>
              <a:t>Babak 1</a:t>
            </a:r>
          </a:p>
          <a:p>
            <a:pPr algn="ctr"/>
            <a:r>
              <a:rPr lang="en-US" altLang="en-US" sz="1400" b="1">
                <a:latin typeface="Lato" panose="020F0502020204030203" pitchFamily="34" charset="0"/>
                <a:ea typeface="Lato" panose="020F0502020204030203" pitchFamily="34" charset="0"/>
                <a:cs typeface="Lato" panose="020F0502020204030203" pitchFamily="34" charset="0"/>
              </a:rPr>
              <a:t>(text, images, links)</a:t>
            </a:r>
          </a:p>
          <a:p>
            <a:pPr algn="ctr"/>
            <a:r>
              <a:rPr lang="en-US" altLang="en-US" sz="1400" b="1">
                <a:latin typeface="Lato" panose="020F0502020204030203" pitchFamily="34" charset="0"/>
                <a:ea typeface="Lato" panose="020F0502020204030203" pitchFamily="34" charset="0"/>
                <a:cs typeface="Lato" panose="020F0502020204030203" pitchFamily="34" charset="0"/>
              </a:rPr>
              <a:t>Uraian, contoh, latihan</a:t>
            </a:r>
          </a:p>
        </p:txBody>
      </p:sp>
      <p:sp>
        <p:nvSpPr>
          <p:cNvPr id="22536" name="Rectangle 7">
            <a:extLst>
              <a:ext uri="{FF2B5EF4-FFF2-40B4-BE49-F238E27FC236}">
                <a16:creationId xmlns:a16="http://schemas.microsoft.com/office/drawing/2014/main" id="{EEB0DA13-1DC5-0544-B16E-EBC79EAC17AD}"/>
              </a:ext>
            </a:extLst>
          </p:cNvPr>
          <p:cNvSpPr>
            <a:spLocks noChangeArrowheads="1"/>
          </p:cNvSpPr>
          <p:nvPr/>
        </p:nvSpPr>
        <p:spPr bwMode="auto">
          <a:xfrm>
            <a:off x="4772025" y="4689476"/>
            <a:ext cx="1371600" cy="10779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latin typeface="Lato" panose="020F0502020204030203" pitchFamily="34" charset="0"/>
                <a:ea typeface="Lato" panose="020F0502020204030203" pitchFamily="34" charset="0"/>
                <a:cs typeface="Lato" panose="020F0502020204030203" pitchFamily="34" charset="0"/>
              </a:rPr>
              <a:t>Media</a:t>
            </a:r>
          </a:p>
          <a:p>
            <a:pPr algn="ctr"/>
            <a:r>
              <a:rPr lang="en-US" altLang="en-US" sz="1600" b="1">
                <a:latin typeface="Lato" panose="020F0502020204030203" pitchFamily="34" charset="0"/>
                <a:ea typeface="Lato" panose="020F0502020204030203" pitchFamily="34" charset="0"/>
                <a:cs typeface="Lato" panose="020F0502020204030203" pitchFamily="34" charset="0"/>
              </a:rPr>
              <a:t>(video, ppt, </a:t>
            </a:r>
          </a:p>
          <a:p>
            <a:pPr algn="ctr"/>
            <a:r>
              <a:rPr lang="en-US" altLang="en-US" sz="1600" b="1">
                <a:latin typeface="Lato" panose="020F0502020204030203" pitchFamily="34" charset="0"/>
                <a:ea typeface="Lato" panose="020F0502020204030203" pitchFamily="34" charset="0"/>
                <a:cs typeface="Lato" panose="020F0502020204030203" pitchFamily="34" charset="0"/>
              </a:rPr>
              <a:t>images, clipart, </a:t>
            </a:r>
          </a:p>
          <a:p>
            <a:pPr algn="ctr"/>
            <a:r>
              <a:rPr lang="en-US" altLang="en-US" sz="1600" b="1">
                <a:latin typeface="Lato" panose="020F0502020204030203" pitchFamily="34" charset="0"/>
                <a:ea typeface="Lato" panose="020F0502020204030203" pitchFamily="34" charset="0"/>
                <a:cs typeface="Lato" panose="020F0502020204030203" pitchFamily="34" charset="0"/>
              </a:rPr>
              <a:t>audio, etc.</a:t>
            </a:r>
          </a:p>
        </p:txBody>
      </p:sp>
      <p:sp>
        <p:nvSpPr>
          <p:cNvPr id="22537" name="Rectangle 8">
            <a:extLst>
              <a:ext uri="{FF2B5EF4-FFF2-40B4-BE49-F238E27FC236}">
                <a16:creationId xmlns:a16="http://schemas.microsoft.com/office/drawing/2014/main" id="{2655EAD2-84E0-DF40-89D0-6A26D5D0372A}"/>
              </a:ext>
            </a:extLst>
          </p:cNvPr>
          <p:cNvSpPr>
            <a:spLocks noChangeArrowheads="1"/>
          </p:cNvSpPr>
          <p:nvPr/>
        </p:nvSpPr>
        <p:spPr bwMode="auto">
          <a:xfrm>
            <a:off x="3248024" y="5375275"/>
            <a:ext cx="1143001" cy="9144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latin typeface="Lato" panose="020F0502020204030203" pitchFamily="34" charset="0"/>
                <a:ea typeface="Lato" panose="020F0502020204030203" pitchFamily="34" charset="0"/>
                <a:cs typeface="Lato" panose="020F0502020204030203" pitchFamily="34" charset="0"/>
              </a:rPr>
              <a:t>Test </a:t>
            </a:r>
          </a:p>
          <a:p>
            <a:pPr algn="ctr"/>
            <a:r>
              <a:rPr lang="en-US" altLang="en-US" sz="1600" b="1">
                <a:latin typeface="Lato" panose="020F0502020204030203" pitchFamily="34" charset="0"/>
                <a:ea typeface="Lato" panose="020F0502020204030203" pitchFamily="34" charset="0"/>
                <a:cs typeface="Lato" panose="020F0502020204030203" pitchFamily="34" charset="0"/>
              </a:rPr>
              <a:t>(self test, </a:t>
            </a:r>
          </a:p>
          <a:p>
            <a:pPr algn="ctr"/>
            <a:r>
              <a:rPr lang="en-US" altLang="en-US" sz="1600" b="1">
                <a:latin typeface="Lato" panose="020F0502020204030203" pitchFamily="34" charset="0"/>
                <a:ea typeface="Lato" panose="020F0502020204030203" pitchFamily="34" charset="0"/>
                <a:cs typeface="Lato" panose="020F0502020204030203" pitchFamily="34" charset="0"/>
              </a:rPr>
              <a:t>quiz, etc.)</a:t>
            </a:r>
          </a:p>
        </p:txBody>
      </p:sp>
      <p:sp>
        <p:nvSpPr>
          <p:cNvPr id="22538" name="Rectangle 9">
            <a:extLst>
              <a:ext uri="{FF2B5EF4-FFF2-40B4-BE49-F238E27FC236}">
                <a16:creationId xmlns:a16="http://schemas.microsoft.com/office/drawing/2014/main" id="{8C698652-03F5-1744-86FE-8328EA38E291}"/>
              </a:ext>
            </a:extLst>
          </p:cNvPr>
          <p:cNvSpPr>
            <a:spLocks noChangeArrowheads="1"/>
          </p:cNvSpPr>
          <p:nvPr/>
        </p:nvSpPr>
        <p:spPr bwMode="auto">
          <a:xfrm>
            <a:off x="8963025" y="2450162"/>
            <a:ext cx="1668462" cy="978837"/>
          </a:xfrm>
          <a:prstGeom prst="round2DiagRect">
            <a:avLst/>
          </a:prstGeom>
          <a:ln>
            <a:solidFill>
              <a:schemeClr val="accent4"/>
            </a:solidFill>
            <a:headEnd/>
            <a:tailEnd/>
          </a:ln>
        </p:spPr>
        <p:style>
          <a:lnRef idx="2">
            <a:schemeClr val="accent2"/>
          </a:lnRef>
          <a:fillRef idx="1">
            <a:schemeClr val="lt1"/>
          </a:fillRef>
          <a:effectRef idx="0">
            <a:schemeClr val="accent2"/>
          </a:effectRef>
          <a:fontRef idx="minor">
            <a:schemeClr val="dk1"/>
          </a:fontRef>
        </p:style>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latin typeface="Lato" panose="020F0502020204030203" pitchFamily="34" charset="0"/>
                <a:ea typeface="Lato" panose="020F0502020204030203" pitchFamily="34" charset="0"/>
                <a:cs typeface="Lato" panose="020F0502020204030203" pitchFamily="34" charset="0"/>
              </a:rPr>
              <a:t>Babak 3</a:t>
            </a:r>
          </a:p>
          <a:p>
            <a:pPr algn="ctr"/>
            <a:r>
              <a:rPr lang="en-US" altLang="en-US" b="1">
                <a:latin typeface="Lato" panose="020F0502020204030203" pitchFamily="34" charset="0"/>
                <a:ea typeface="Lato" panose="020F0502020204030203" pitchFamily="34" charset="0"/>
                <a:cs typeface="Lato" panose="020F0502020204030203" pitchFamily="34" charset="0"/>
              </a:rPr>
              <a:t>(text, …)</a:t>
            </a:r>
          </a:p>
        </p:txBody>
      </p:sp>
      <p:sp>
        <p:nvSpPr>
          <p:cNvPr id="22539" name="Rectangle 10">
            <a:extLst>
              <a:ext uri="{FF2B5EF4-FFF2-40B4-BE49-F238E27FC236}">
                <a16:creationId xmlns:a16="http://schemas.microsoft.com/office/drawing/2014/main" id="{ABF6FB0B-1791-8D43-88C1-80C13054EB62}"/>
              </a:ext>
            </a:extLst>
          </p:cNvPr>
          <p:cNvSpPr>
            <a:spLocks noChangeArrowheads="1"/>
          </p:cNvSpPr>
          <p:nvPr/>
        </p:nvSpPr>
        <p:spPr bwMode="auto">
          <a:xfrm>
            <a:off x="8963025" y="1205847"/>
            <a:ext cx="1668462" cy="969027"/>
          </a:xfrm>
          <a:prstGeom prst="round2DiagRect">
            <a:avLst/>
          </a:prstGeom>
          <a:ln>
            <a:solidFill>
              <a:schemeClr val="accent4"/>
            </a:solidFill>
            <a:headEnd/>
            <a:tailEnd/>
          </a:ln>
        </p:spPr>
        <p:style>
          <a:lnRef idx="2">
            <a:schemeClr val="accent2"/>
          </a:lnRef>
          <a:fillRef idx="1">
            <a:schemeClr val="lt1"/>
          </a:fillRef>
          <a:effectRef idx="0">
            <a:schemeClr val="accent2"/>
          </a:effectRef>
          <a:fontRef idx="minor">
            <a:schemeClr val="dk1"/>
          </a:fontRef>
        </p:style>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latin typeface="Lato" panose="020F0502020204030203" pitchFamily="34" charset="0"/>
                <a:ea typeface="Lato" panose="020F0502020204030203" pitchFamily="34" charset="0"/>
                <a:cs typeface="Lato" panose="020F0502020204030203" pitchFamily="34" charset="0"/>
              </a:rPr>
              <a:t>Babak 2</a:t>
            </a:r>
          </a:p>
          <a:p>
            <a:pPr algn="ctr"/>
            <a:r>
              <a:rPr lang="en-US" altLang="en-US" b="1">
                <a:latin typeface="Lato" panose="020F0502020204030203" pitchFamily="34" charset="0"/>
                <a:ea typeface="Lato" panose="020F0502020204030203" pitchFamily="34" charset="0"/>
                <a:cs typeface="Lato" panose="020F0502020204030203" pitchFamily="34" charset="0"/>
              </a:rPr>
              <a:t>(text, …)</a:t>
            </a:r>
          </a:p>
        </p:txBody>
      </p:sp>
      <p:sp>
        <p:nvSpPr>
          <p:cNvPr id="22540" name="Rectangle 11">
            <a:extLst>
              <a:ext uri="{FF2B5EF4-FFF2-40B4-BE49-F238E27FC236}">
                <a16:creationId xmlns:a16="http://schemas.microsoft.com/office/drawing/2014/main" id="{1FF47501-3D8E-1B4D-A749-C4E0433D3005}"/>
              </a:ext>
            </a:extLst>
          </p:cNvPr>
          <p:cNvSpPr>
            <a:spLocks noChangeArrowheads="1"/>
          </p:cNvSpPr>
          <p:nvPr/>
        </p:nvSpPr>
        <p:spPr bwMode="auto">
          <a:xfrm>
            <a:off x="6086476" y="3295960"/>
            <a:ext cx="2673819" cy="1143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latin typeface="Lato" panose="020F0502020204030203" pitchFamily="34" charset="0"/>
                <a:ea typeface="Lato" panose="020F0502020204030203" pitchFamily="34" charset="0"/>
                <a:cs typeface="Lato" panose="020F0502020204030203" pitchFamily="34" charset="0"/>
              </a:rPr>
              <a:t>Interaction:</a:t>
            </a:r>
          </a:p>
          <a:p>
            <a:pPr algn="ctr"/>
            <a:r>
              <a:rPr lang="en-US" altLang="en-US" sz="1600" b="1">
                <a:latin typeface="Lato" panose="020F0502020204030203" pitchFamily="34" charset="0"/>
                <a:ea typeface="Lato" panose="020F0502020204030203" pitchFamily="34" charset="0"/>
                <a:cs typeface="Lato" panose="020F0502020204030203" pitchFamily="34" charset="0"/>
              </a:rPr>
              <a:t>Discussion forum, chat</a:t>
            </a:r>
          </a:p>
          <a:p>
            <a:pPr algn="ctr"/>
            <a:r>
              <a:rPr lang="en-US" altLang="en-US" sz="1600" b="1">
                <a:latin typeface="Lato" panose="020F0502020204030203" pitchFamily="34" charset="0"/>
                <a:ea typeface="Lato" panose="020F0502020204030203" pitchFamily="34" charset="0"/>
                <a:cs typeface="Lato" panose="020F0502020204030203" pitchFamily="34" charset="0"/>
              </a:rPr>
              <a:t>Teleconference, Face-to-face</a:t>
            </a:r>
          </a:p>
          <a:p>
            <a:pPr algn="ctr"/>
            <a:r>
              <a:rPr lang="en-US" altLang="en-US" sz="1600" b="1">
                <a:latin typeface="Lato" panose="020F0502020204030203" pitchFamily="34" charset="0"/>
                <a:ea typeface="Lato" panose="020F0502020204030203" pitchFamily="34" charset="0"/>
                <a:cs typeface="Lato" panose="020F0502020204030203" pitchFamily="34" charset="0"/>
              </a:rPr>
              <a:t>E-mail (Q&amp;A)</a:t>
            </a:r>
          </a:p>
        </p:txBody>
      </p:sp>
      <p:sp>
        <p:nvSpPr>
          <p:cNvPr id="22541" name="Rectangle 12">
            <a:extLst>
              <a:ext uri="{FF2B5EF4-FFF2-40B4-BE49-F238E27FC236}">
                <a16:creationId xmlns:a16="http://schemas.microsoft.com/office/drawing/2014/main" id="{97211837-1789-FD41-82F3-A99116488409}"/>
              </a:ext>
            </a:extLst>
          </p:cNvPr>
          <p:cNvSpPr>
            <a:spLocks noChangeArrowheads="1"/>
          </p:cNvSpPr>
          <p:nvPr/>
        </p:nvSpPr>
        <p:spPr bwMode="auto">
          <a:xfrm>
            <a:off x="6524624" y="5146675"/>
            <a:ext cx="3819847" cy="1143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latin typeface="Lato" panose="020F0502020204030203" pitchFamily="34" charset="0"/>
                <a:ea typeface="Lato" panose="020F0502020204030203" pitchFamily="34" charset="0"/>
                <a:cs typeface="Lato" panose="020F0502020204030203" pitchFamily="34" charset="0"/>
              </a:rPr>
              <a:t>Assignment: </a:t>
            </a:r>
          </a:p>
          <a:p>
            <a:pPr algn="ctr"/>
            <a:r>
              <a:rPr lang="en-US" altLang="en-US" sz="1400" b="1">
                <a:latin typeface="Lato" panose="020F0502020204030203" pitchFamily="34" charset="0"/>
                <a:ea typeface="Lato" panose="020F0502020204030203" pitchFamily="34" charset="0"/>
                <a:cs typeface="Lato" panose="020F0502020204030203" pitchFamily="34" charset="0"/>
              </a:rPr>
              <a:t>reading</a:t>
            </a:r>
            <a:r>
              <a:rPr lang="en-US" altLang="en-US" sz="1600" b="1">
                <a:latin typeface="Lato" panose="020F0502020204030203" pitchFamily="34" charset="0"/>
                <a:ea typeface="Lato" panose="020F0502020204030203" pitchFamily="34" charset="0"/>
                <a:cs typeface="Lato" panose="020F0502020204030203" pitchFamily="34" charset="0"/>
              </a:rPr>
              <a:t> </a:t>
            </a:r>
            <a:r>
              <a:rPr lang="en-US" altLang="en-US" sz="1400" b="1">
                <a:latin typeface="Lato" panose="020F0502020204030203" pitchFamily="34" charset="0"/>
                <a:ea typeface="Lato" panose="020F0502020204030203" pitchFamily="34" charset="0"/>
                <a:cs typeface="Lato" panose="020F0502020204030203" pitchFamily="34" charset="0"/>
              </a:rPr>
              <a:t>summary, logbook, Surfing </a:t>
            </a:r>
          </a:p>
          <a:p>
            <a:pPr algn="ctr"/>
            <a:r>
              <a:rPr lang="en-US" altLang="en-US" sz="1400" b="1">
                <a:latin typeface="Lato" panose="020F0502020204030203" pitchFamily="34" charset="0"/>
                <a:ea typeface="Lato" panose="020F0502020204030203" pitchFamily="34" charset="0"/>
                <a:cs typeface="Lato" panose="020F0502020204030203" pitchFamily="34" charset="0"/>
              </a:rPr>
              <a:t>Websites, Paper writing, Contact resource </a:t>
            </a:r>
          </a:p>
          <a:p>
            <a:pPr algn="ctr"/>
            <a:r>
              <a:rPr lang="en-US" altLang="en-US" sz="1400" b="1">
                <a:latin typeface="Lato" panose="020F0502020204030203" pitchFamily="34" charset="0"/>
                <a:ea typeface="Lato" panose="020F0502020204030203" pitchFamily="34" charset="0"/>
                <a:cs typeface="Lato" panose="020F0502020204030203" pitchFamily="34" charset="0"/>
              </a:rPr>
              <a:t>person</a:t>
            </a:r>
            <a:endParaRPr lang="en-US" altLang="en-US" sz="1600" b="1">
              <a:latin typeface="Lato" panose="020F0502020204030203" pitchFamily="34" charset="0"/>
              <a:ea typeface="Lato" panose="020F0502020204030203" pitchFamily="34" charset="0"/>
              <a:cs typeface="Lato" panose="020F0502020204030203" pitchFamily="34" charset="0"/>
            </a:endParaRPr>
          </a:p>
        </p:txBody>
      </p:sp>
      <p:sp>
        <p:nvSpPr>
          <p:cNvPr id="22542" name="Text Box 13">
            <a:extLst>
              <a:ext uri="{FF2B5EF4-FFF2-40B4-BE49-F238E27FC236}">
                <a16:creationId xmlns:a16="http://schemas.microsoft.com/office/drawing/2014/main" id="{7A5F0BBB-CB6D-9C4C-87A2-DA1B6E411436}"/>
              </a:ext>
            </a:extLst>
          </p:cNvPr>
          <p:cNvSpPr txBox="1">
            <a:spLocks noChangeArrowheads="1"/>
          </p:cNvSpPr>
          <p:nvPr/>
        </p:nvSpPr>
        <p:spPr bwMode="auto">
          <a:xfrm>
            <a:off x="3704015" y="3295961"/>
            <a:ext cx="1920875" cy="107721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600" b="1">
                <a:latin typeface="Lato" panose="020F0502020204030203" pitchFamily="34" charset="0"/>
                <a:ea typeface="Lato" panose="020F0502020204030203" pitchFamily="34" charset="0"/>
                <a:cs typeface="Lato" panose="020F0502020204030203" pitchFamily="34" charset="0"/>
              </a:rPr>
              <a:t>Learning materials:</a:t>
            </a:r>
          </a:p>
          <a:p>
            <a:pPr algn="ctr"/>
            <a:r>
              <a:rPr lang="en-US" altLang="en-US" sz="1600" b="1">
                <a:latin typeface="Lato" panose="020F0502020204030203" pitchFamily="34" charset="0"/>
                <a:ea typeface="Lato" panose="020F0502020204030203" pitchFamily="34" charset="0"/>
                <a:cs typeface="Lato" panose="020F0502020204030203" pitchFamily="34" charset="0"/>
              </a:rPr>
              <a:t>Text, images, video, audio, links, glossary</a:t>
            </a:r>
          </a:p>
        </p:txBody>
      </p:sp>
      <p:sp>
        <p:nvSpPr>
          <p:cNvPr id="5" name="Slide Number Placeholder 4">
            <a:extLst>
              <a:ext uri="{FF2B5EF4-FFF2-40B4-BE49-F238E27FC236}">
                <a16:creationId xmlns:a16="http://schemas.microsoft.com/office/drawing/2014/main" id="{098BFF0D-A219-4F4E-A710-3721A38EBA56}"/>
              </a:ext>
            </a:extLst>
          </p:cNvPr>
          <p:cNvSpPr>
            <a:spLocks noGrp="1"/>
          </p:cNvSpPr>
          <p:nvPr>
            <p:ph type="sldNum" sz="quarter" idx="4"/>
          </p:nvPr>
        </p:nvSpPr>
        <p:spPr/>
        <p:txBody>
          <a:bodyPr/>
          <a:lstStyle/>
          <a:p>
            <a:fld id="{B10D5614-B734-4280-8F57-1D4947433C97}" type="slidenum">
              <a:rPr lang="en-US" smtClean="0"/>
              <a:pPr/>
              <a:t>31</a:t>
            </a:fld>
            <a:endParaRPr lang="en-US"/>
          </a:p>
        </p:txBody>
      </p:sp>
      <p:sp>
        <p:nvSpPr>
          <p:cNvPr id="18" name="TextBox 17">
            <a:extLst>
              <a:ext uri="{FF2B5EF4-FFF2-40B4-BE49-F238E27FC236}">
                <a16:creationId xmlns:a16="http://schemas.microsoft.com/office/drawing/2014/main" id="{3F711433-02F9-404A-B04C-A55D2D73DEA6}"/>
              </a:ext>
            </a:extLst>
          </p:cNvPr>
          <p:cNvSpPr txBox="1"/>
          <p:nvPr/>
        </p:nvSpPr>
        <p:spPr>
          <a:xfrm>
            <a:off x="1536251" y="266410"/>
            <a:ext cx="9131749" cy="584775"/>
          </a:xfrm>
          <a:prstGeom prst="rect">
            <a:avLst/>
          </a:prstGeom>
          <a:noFill/>
        </p:spPr>
        <p:txBody>
          <a:bodyPr wrap="square">
            <a:spAutoFit/>
          </a:bodyPr>
          <a:lstStyle/>
          <a:p>
            <a:pPr algn="ctr">
              <a:defRPr/>
            </a:pPr>
            <a:r>
              <a:rPr lang="en-US" sz="3200" dirty="0" err="1">
                <a:latin typeface="Franklin Gothic Book" panose="020B0503020102020204" pitchFamily="34" charset="0"/>
              </a:rPr>
              <a:t>Perancangan</a:t>
            </a:r>
            <a:r>
              <a:rPr lang="en-US" sz="3200" dirty="0">
                <a:latin typeface="Franklin Gothic Book" panose="020B0503020102020204" pitchFamily="34" charset="0"/>
              </a:rPr>
              <a:t> </a:t>
            </a:r>
            <a:r>
              <a:rPr lang="en-US" sz="3200" dirty="0" err="1">
                <a:latin typeface="Franklin Gothic Book" panose="020B0503020102020204" pitchFamily="34" charset="0"/>
              </a:rPr>
              <a:t>Pembelajaran</a:t>
            </a:r>
            <a:r>
              <a:rPr lang="en-US" sz="3200" dirty="0">
                <a:latin typeface="Franklin Gothic Book" panose="020B0503020102020204" pitchFamily="34" charset="0"/>
              </a:rPr>
              <a:t>: </a:t>
            </a:r>
            <a:r>
              <a:rPr lang="en-US" sz="3200" b="1" dirty="0">
                <a:solidFill>
                  <a:schemeClr val="accent2">
                    <a:lumMod val="50000"/>
                  </a:schemeClr>
                </a:solidFill>
                <a:latin typeface="Franklin Gothic Book" panose="020B0503020102020204" pitchFamily="34" charset="0"/>
              </a:rPr>
              <a:t>Peta Program</a:t>
            </a:r>
          </a:p>
        </p:txBody>
      </p:sp>
      <p:sp>
        <p:nvSpPr>
          <p:cNvPr id="22534" name="Rectangle 5">
            <a:extLst>
              <a:ext uri="{FF2B5EF4-FFF2-40B4-BE49-F238E27FC236}">
                <a16:creationId xmlns:a16="http://schemas.microsoft.com/office/drawing/2014/main" id="{B06AB200-BFD4-8241-AADF-58E0A4FEE824}"/>
              </a:ext>
            </a:extLst>
          </p:cNvPr>
          <p:cNvSpPr>
            <a:spLocks noChangeArrowheads="1"/>
          </p:cNvSpPr>
          <p:nvPr/>
        </p:nvSpPr>
        <p:spPr bwMode="auto">
          <a:xfrm>
            <a:off x="1403647" y="1526566"/>
            <a:ext cx="2214886" cy="1067308"/>
          </a:xfrm>
          <a:prstGeom prst="round2DiagRect">
            <a:avLst/>
          </a:prstGeom>
          <a:ln/>
        </p:spPr>
        <p:style>
          <a:lnRef idx="2">
            <a:schemeClr val="accent2"/>
          </a:lnRef>
          <a:fillRef idx="1">
            <a:schemeClr val="lt1"/>
          </a:fillRef>
          <a:effectRef idx="0">
            <a:schemeClr val="accent2"/>
          </a:effectRef>
          <a:fontRef idx="minor">
            <a:schemeClr val="dk1"/>
          </a:fontRef>
        </p:style>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latin typeface="Lato" panose="020F0502020204030203" pitchFamily="34" charset="0"/>
                <a:ea typeface="Lato" panose="020F0502020204030203" pitchFamily="34" charset="0"/>
                <a:cs typeface="Lato" panose="020F0502020204030203" pitchFamily="34" charset="0"/>
              </a:rPr>
              <a:t>Mata Kuliah</a:t>
            </a:r>
          </a:p>
        </p:txBody>
      </p:sp>
    </p:spTree>
    <p:extLst>
      <p:ext uri="{BB962C8B-B14F-4D97-AF65-F5344CB8AC3E}">
        <p14:creationId xmlns:p14="http://schemas.microsoft.com/office/powerpoint/2010/main" val="1195704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1" name="Rectangle 28">
            <a:extLst>
              <a:ext uri="{FF2B5EF4-FFF2-40B4-BE49-F238E27FC236}">
                <a16:creationId xmlns:a16="http://schemas.microsoft.com/office/drawing/2014/main" id="{4D4DC0F2-627A-B247-9C29-2060D8FC2BBE}"/>
              </a:ext>
            </a:extLst>
          </p:cNvPr>
          <p:cNvSpPr>
            <a:spLocks noChangeArrowheads="1"/>
          </p:cNvSpPr>
          <p:nvPr/>
        </p:nvSpPr>
        <p:spPr bwMode="auto">
          <a:xfrm>
            <a:off x="4402311" y="304800"/>
            <a:ext cx="73316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0">
            <a:spAutoFit/>
          </a:bodyPr>
          <a:lstStyle>
            <a:lvl1pPr marL="342900" indent="-342900">
              <a:tabLst>
                <a:tab pos="685800" algn="l"/>
              </a:tabLst>
              <a:defRPr sz="2400">
                <a:solidFill>
                  <a:schemeClr val="tx1"/>
                </a:solidFill>
                <a:latin typeface="Times New Roman" panose="02020603050405020304" pitchFamily="18" charset="0"/>
              </a:defRPr>
            </a:lvl1pPr>
            <a:lvl2pPr marL="742950" indent="-285750">
              <a:tabLst>
                <a:tab pos="685800" algn="l"/>
              </a:tabLst>
              <a:defRPr sz="2400">
                <a:solidFill>
                  <a:schemeClr val="tx1"/>
                </a:solidFill>
                <a:latin typeface="Times New Roman" panose="02020603050405020304" pitchFamily="18" charset="0"/>
              </a:defRPr>
            </a:lvl2pPr>
            <a:lvl3pPr marL="1143000" indent="-228600">
              <a:tabLst>
                <a:tab pos="685800" algn="l"/>
              </a:tabLst>
              <a:defRPr sz="2400">
                <a:solidFill>
                  <a:schemeClr val="tx1"/>
                </a:solidFill>
                <a:latin typeface="Times New Roman" panose="02020603050405020304" pitchFamily="18" charset="0"/>
              </a:defRPr>
            </a:lvl3pPr>
            <a:lvl4pPr marL="1600200" indent="-228600">
              <a:tabLst>
                <a:tab pos="685800" algn="l"/>
              </a:tabLst>
              <a:defRPr sz="2400">
                <a:solidFill>
                  <a:schemeClr val="tx1"/>
                </a:solidFill>
                <a:latin typeface="Times New Roman" panose="02020603050405020304" pitchFamily="18" charset="0"/>
              </a:defRPr>
            </a:lvl4pPr>
            <a:lvl5pPr marL="2057400" indent="-228600">
              <a:tabLst>
                <a:tab pos="6858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9pPr>
          </a:lstStyle>
          <a:p>
            <a:pPr eaLnBrk="1" hangingPunct="1">
              <a:buFontTx/>
              <a:buAutoNum type="arabicPeriod"/>
            </a:pPr>
            <a:r>
              <a:rPr lang="en-GB" altLang="en-US" sz="1400" b="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Deskripsi MATA KULIAH</a:t>
            </a:r>
            <a:endParaRPr lang="id-ID" altLang="en-US" sz="1400" b="1">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3572" name="Rectangle 29">
            <a:extLst>
              <a:ext uri="{FF2B5EF4-FFF2-40B4-BE49-F238E27FC236}">
                <a16:creationId xmlns:a16="http://schemas.microsoft.com/office/drawing/2014/main" id="{E3ECC143-BB66-BC44-AFF7-141ED1686A1D}"/>
              </a:ext>
            </a:extLst>
          </p:cNvPr>
          <p:cNvSpPr>
            <a:spLocks noChangeArrowheads="1"/>
          </p:cNvSpPr>
          <p:nvPr/>
        </p:nvSpPr>
        <p:spPr bwMode="auto">
          <a:xfrm>
            <a:off x="4803520" y="524976"/>
            <a:ext cx="6930457"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0">
            <a:spAutoFit/>
          </a:bodyPr>
          <a:lstStyle>
            <a:lvl1pPr marL="171450" indent="-171450">
              <a:tabLst>
                <a:tab pos="685800" algn="l"/>
              </a:tabLst>
              <a:defRPr sz="2400">
                <a:solidFill>
                  <a:schemeClr val="tx1"/>
                </a:solidFill>
                <a:latin typeface="Times New Roman" panose="02020603050405020304" pitchFamily="18" charset="0"/>
              </a:defRPr>
            </a:lvl1pPr>
            <a:lvl2pPr marL="742950" indent="-285750">
              <a:tabLst>
                <a:tab pos="685800" algn="l"/>
              </a:tabLst>
              <a:defRPr sz="2400">
                <a:solidFill>
                  <a:schemeClr val="tx1"/>
                </a:solidFill>
                <a:latin typeface="Times New Roman" panose="02020603050405020304" pitchFamily="18" charset="0"/>
              </a:defRPr>
            </a:lvl2pPr>
            <a:lvl3pPr marL="1143000" indent="-228600">
              <a:tabLst>
                <a:tab pos="685800" algn="l"/>
              </a:tabLst>
              <a:defRPr sz="2400">
                <a:solidFill>
                  <a:schemeClr val="tx1"/>
                </a:solidFill>
                <a:latin typeface="Times New Roman" panose="02020603050405020304" pitchFamily="18" charset="0"/>
              </a:defRPr>
            </a:lvl3pPr>
            <a:lvl4pPr marL="1600200" indent="-228600">
              <a:tabLst>
                <a:tab pos="685800" algn="l"/>
              </a:tabLst>
              <a:defRPr sz="2400">
                <a:solidFill>
                  <a:schemeClr val="tx1"/>
                </a:solidFill>
                <a:latin typeface="Times New Roman" panose="02020603050405020304" pitchFamily="18" charset="0"/>
              </a:defRPr>
            </a:lvl4pPr>
            <a:lvl5pPr marL="2057400" indent="-228600">
              <a:tabLst>
                <a:tab pos="6858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9pPr>
          </a:lstStyle>
          <a:p>
            <a:pPr marL="225425" indent="-225425" eaLnBrk="1" hangingPunct="1">
              <a:buClr>
                <a:schemeClr val="accent2"/>
              </a:buClr>
              <a:buFont typeface="System Font Regular"/>
              <a:buChar char="-"/>
            </a:pPr>
            <a:r>
              <a:rPr lang="id-ID" altLang="en-US" sz="1400">
                <a:latin typeface="Lato" panose="020F0502020204030203" pitchFamily="34" charset="0"/>
                <a:ea typeface="Lato" panose="020F0502020204030203" pitchFamily="34" charset="0"/>
                <a:cs typeface="Lato" panose="020F0502020204030203" pitchFamily="34" charset="0"/>
              </a:rPr>
              <a:t>Nama MK (+ kode</a:t>
            </a:r>
            <a:r>
              <a:rPr lang="en-US" altLang="en-US" sz="1400">
                <a:latin typeface="Lato" panose="020F0502020204030203" pitchFamily="34" charset="0"/>
                <a:ea typeface="Lato" panose="020F0502020204030203" pitchFamily="34" charset="0"/>
                <a:cs typeface="Lato" panose="020F0502020204030203" pitchFamily="34" charset="0"/>
              </a:rPr>
              <a:t> +SKS</a:t>
            </a:r>
            <a:r>
              <a:rPr lang="id-ID" altLang="en-US" sz="1400">
                <a:latin typeface="Lato" panose="020F0502020204030203" pitchFamily="34" charset="0"/>
                <a:ea typeface="Lato" panose="020F0502020204030203" pitchFamily="34" charset="0"/>
                <a:cs typeface="Lato" panose="020F0502020204030203" pitchFamily="34" charset="0"/>
              </a:rPr>
              <a:t>)</a:t>
            </a:r>
          </a:p>
          <a:p>
            <a:pPr marL="225425" indent="-225425" eaLnBrk="1" hangingPunct="1">
              <a:buClr>
                <a:schemeClr val="accent2"/>
              </a:buClr>
              <a:buFont typeface="System Font Regular"/>
              <a:buChar char="-"/>
            </a:pPr>
            <a:r>
              <a:rPr lang="id-ID" altLang="en-US" sz="1400">
                <a:latin typeface="Lato" panose="020F0502020204030203" pitchFamily="34" charset="0"/>
                <a:ea typeface="Lato" panose="020F0502020204030203" pitchFamily="34" charset="0"/>
                <a:cs typeface="Lato" panose="020F0502020204030203" pitchFamily="34" charset="0"/>
              </a:rPr>
              <a:t>Sapaan, foto dosen pengampu &amp; email</a:t>
            </a:r>
          </a:p>
          <a:p>
            <a:pPr marL="225425" indent="-225425" eaLnBrk="1" hangingPunct="1">
              <a:buClr>
                <a:schemeClr val="accent2"/>
              </a:buClr>
              <a:buFont typeface="System Font Regular"/>
              <a:buChar char="-"/>
            </a:pPr>
            <a:r>
              <a:rPr lang="id-ID" altLang="en-US" sz="1400">
                <a:latin typeface="Lato" panose="020F0502020204030203" pitchFamily="34" charset="0"/>
                <a:ea typeface="Lato" panose="020F0502020204030203" pitchFamily="34" charset="0"/>
                <a:cs typeface="Lato" panose="020F0502020204030203" pitchFamily="34" charset="0"/>
              </a:rPr>
              <a:t>D</a:t>
            </a:r>
            <a:r>
              <a:rPr lang="en-GB" altLang="en-US" sz="1400">
                <a:latin typeface="Lato" panose="020F0502020204030203" pitchFamily="34" charset="0"/>
                <a:ea typeface="Lato" panose="020F0502020204030203" pitchFamily="34" charset="0"/>
                <a:cs typeface="Lato" panose="020F0502020204030203" pitchFamily="34" charset="0"/>
              </a:rPr>
              <a:t>eskripsi singkat mata kuliah /topik </a:t>
            </a:r>
            <a:endParaRPr lang="id-ID" altLang="en-US" sz="1400">
              <a:latin typeface="Lato" panose="020F0502020204030203" pitchFamily="34" charset="0"/>
              <a:ea typeface="Lato" panose="020F0502020204030203" pitchFamily="34" charset="0"/>
              <a:cs typeface="Lato" panose="020F0502020204030203" pitchFamily="34" charset="0"/>
            </a:endParaRPr>
          </a:p>
          <a:p>
            <a:pPr marL="225425" indent="-225425" eaLnBrk="1" hangingPunct="1">
              <a:buClr>
                <a:schemeClr val="accent2"/>
              </a:buClr>
              <a:buFont typeface="System Font Regular"/>
              <a:buChar char="-"/>
            </a:pPr>
            <a:r>
              <a:rPr lang="en-GB" altLang="en-US" sz="1400">
                <a:latin typeface="Lato" panose="020F0502020204030203" pitchFamily="34" charset="0"/>
                <a:ea typeface="Lato" panose="020F0502020204030203" pitchFamily="34" charset="0"/>
                <a:cs typeface="Lato" panose="020F0502020204030203" pitchFamily="34" charset="0"/>
              </a:rPr>
              <a:t>Kegunaaan mata kuliah/topik bagi mahasiswa (mungkin sebagai prasyarat kerja, atau untuk pengembangan ilmu,atau sebagai landasan mata kuliah lain)</a:t>
            </a:r>
            <a:r>
              <a:rPr lang="en-US" altLang="en-US" sz="1400">
                <a:latin typeface="Lato" panose="020F0502020204030203" pitchFamily="34" charset="0"/>
                <a:ea typeface="Lato" panose="020F0502020204030203" pitchFamily="34" charset="0"/>
                <a:cs typeface="Lato" panose="020F0502020204030203" pitchFamily="34" charset="0"/>
              </a:rPr>
              <a:t>. </a:t>
            </a:r>
          </a:p>
          <a:p>
            <a:pPr marL="225425" indent="-225425" eaLnBrk="1" hangingPunct="1">
              <a:buClr>
                <a:schemeClr val="accent2"/>
              </a:buClr>
              <a:buFont typeface="System Font Regular"/>
              <a:buChar char="-"/>
            </a:pPr>
            <a:r>
              <a:rPr lang="en-GB" altLang="en-US" sz="1400">
                <a:latin typeface="Lato" panose="020F0502020204030203" pitchFamily="34" charset="0"/>
                <a:ea typeface="Lato" panose="020F0502020204030203" pitchFamily="34" charset="0"/>
                <a:cs typeface="Lato" panose="020F0502020204030203" pitchFamily="34" charset="0"/>
              </a:rPr>
              <a:t>Capaian pembelajaran</a:t>
            </a:r>
          </a:p>
          <a:p>
            <a:pPr marL="225425" indent="-225425" eaLnBrk="1" hangingPunct="1">
              <a:buClr>
                <a:schemeClr val="accent2"/>
              </a:buClr>
              <a:buFont typeface="System Font Regular"/>
              <a:buChar char="-"/>
            </a:pPr>
            <a:r>
              <a:rPr lang="id-ID" altLang="en-US" sz="1400">
                <a:latin typeface="Lato" panose="020F0502020204030203" pitchFamily="34" charset="0"/>
                <a:ea typeface="Lato" panose="020F0502020204030203" pitchFamily="34" charset="0"/>
                <a:cs typeface="Lato" panose="020F0502020204030203" pitchFamily="34" charset="0"/>
              </a:rPr>
              <a:t>Peta </a:t>
            </a:r>
            <a:r>
              <a:rPr lang="en-GB" altLang="en-US" sz="1400">
                <a:latin typeface="Lato" panose="020F0502020204030203" pitchFamily="34" charset="0"/>
                <a:ea typeface="Lato" panose="020F0502020204030203" pitchFamily="34" charset="0"/>
                <a:cs typeface="Lato" panose="020F0502020204030203" pitchFamily="34" charset="0"/>
              </a:rPr>
              <a:t>Urutan bahan ajar.(bab</a:t>
            </a:r>
            <a:r>
              <a:rPr lang="id-ID" altLang="en-US" sz="1400">
                <a:latin typeface="Lato" panose="020F0502020204030203" pitchFamily="34" charset="0"/>
                <a:ea typeface="Lato" panose="020F0502020204030203" pitchFamily="34" charset="0"/>
                <a:cs typeface="Lato" panose="020F0502020204030203" pitchFamily="34" charset="0"/>
              </a:rPr>
              <a:t>/</a:t>
            </a:r>
            <a:r>
              <a:rPr lang="en-GB" altLang="en-US" sz="1400">
                <a:latin typeface="Lato" panose="020F0502020204030203" pitchFamily="34" charset="0"/>
                <a:ea typeface="Lato" panose="020F0502020204030203" pitchFamily="34" charset="0"/>
                <a:cs typeface="Lato" panose="020F0502020204030203" pitchFamily="34" charset="0"/>
              </a:rPr>
              <a:t>modul</a:t>
            </a:r>
            <a:r>
              <a:rPr lang="id-ID" altLang="en-US" sz="1400">
                <a:latin typeface="Lato" panose="020F0502020204030203" pitchFamily="34" charset="0"/>
                <a:ea typeface="Lato" panose="020F0502020204030203" pitchFamily="34" charset="0"/>
                <a:cs typeface="Lato" panose="020F0502020204030203" pitchFamily="34" charset="0"/>
              </a:rPr>
              <a:t>/babak</a:t>
            </a:r>
            <a:r>
              <a:rPr lang="en-GB" altLang="en-US" sz="1400">
                <a:latin typeface="Lato" panose="020F0502020204030203" pitchFamily="34" charset="0"/>
                <a:ea typeface="Lato" panose="020F0502020204030203" pitchFamily="34" charset="0"/>
                <a:cs typeface="Lato" panose="020F0502020204030203" pitchFamily="34" charset="0"/>
              </a:rPr>
              <a:t>) dan jadwal/waktu untuk beban belajar </a:t>
            </a:r>
          </a:p>
          <a:p>
            <a:pPr marL="225425" indent="-225425" eaLnBrk="1" hangingPunct="1">
              <a:buClr>
                <a:schemeClr val="accent2"/>
              </a:buClr>
              <a:buFont typeface="System Font Regular"/>
              <a:buChar char="-"/>
            </a:pPr>
            <a:r>
              <a:rPr lang="en-GB" altLang="en-US" sz="1400">
                <a:latin typeface="Lato" panose="020F0502020204030203" pitchFamily="34" charset="0"/>
                <a:ea typeface="Lato" panose="020F0502020204030203" pitchFamily="34" charset="0"/>
                <a:cs typeface="Lato" panose="020F0502020204030203" pitchFamily="34" charset="0"/>
              </a:rPr>
              <a:t>Petunjuk mempelajari bahan ajar.</a:t>
            </a:r>
            <a:endParaRPr lang="id-ID" altLang="en-US" sz="1400">
              <a:latin typeface="Lato" panose="020F0502020204030203" pitchFamily="34" charset="0"/>
              <a:ea typeface="Lato" panose="020F0502020204030203" pitchFamily="34" charset="0"/>
              <a:cs typeface="Lato" panose="020F0502020204030203" pitchFamily="34" charset="0"/>
            </a:endParaRPr>
          </a:p>
        </p:txBody>
      </p:sp>
      <p:sp>
        <p:nvSpPr>
          <p:cNvPr id="23573" name="Rectangle 30">
            <a:extLst>
              <a:ext uri="{FF2B5EF4-FFF2-40B4-BE49-F238E27FC236}">
                <a16:creationId xmlns:a16="http://schemas.microsoft.com/office/drawing/2014/main" id="{1B04D099-3916-DD42-84A2-3BD2C260E0AC}"/>
              </a:ext>
            </a:extLst>
          </p:cNvPr>
          <p:cNvSpPr>
            <a:spLocks noChangeArrowheads="1"/>
          </p:cNvSpPr>
          <p:nvPr/>
        </p:nvSpPr>
        <p:spPr bwMode="auto">
          <a:xfrm>
            <a:off x="4402311" y="2492299"/>
            <a:ext cx="72371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0">
            <a:spAutoFit/>
          </a:bodyPr>
          <a:lstStyle>
            <a:lvl1pPr marL="342900" indent="-342900">
              <a:tabLst>
                <a:tab pos="685800" algn="l"/>
              </a:tabLst>
              <a:defRPr sz="2400">
                <a:solidFill>
                  <a:schemeClr val="tx1"/>
                </a:solidFill>
                <a:latin typeface="Times New Roman" panose="02020603050405020304" pitchFamily="18" charset="0"/>
              </a:defRPr>
            </a:lvl1pPr>
            <a:lvl2pPr marL="742950" indent="-285750">
              <a:tabLst>
                <a:tab pos="685800" algn="l"/>
              </a:tabLst>
              <a:defRPr sz="2400">
                <a:solidFill>
                  <a:schemeClr val="tx1"/>
                </a:solidFill>
                <a:latin typeface="Times New Roman" panose="02020603050405020304" pitchFamily="18" charset="0"/>
              </a:defRPr>
            </a:lvl2pPr>
            <a:lvl3pPr marL="1143000" indent="-228600">
              <a:tabLst>
                <a:tab pos="685800" algn="l"/>
              </a:tabLst>
              <a:defRPr sz="2400">
                <a:solidFill>
                  <a:schemeClr val="tx1"/>
                </a:solidFill>
                <a:latin typeface="Times New Roman" panose="02020603050405020304" pitchFamily="18" charset="0"/>
              </a:defRPr>
            </a:lvl3pPr>
            <a:lvl4pPr marL="1600200" indent="-228600">
              <a:tabLst>
                <a:tab pos="685800" algn="l"/>
              </a:tabLst>
              <a:defRPr sz="2400">
                <a:solidFill>
                  <a:schemeClr val="tx1"/>
                </a:solidFill>
                <a:latin typeface="Times New Roman" panose="02020603050405020304" pitchFamily="18" charset="0"/>
              </a:defRPr>
            </a:lvl4pPr>
            <a:lvl5pPr marL="2057400" indent="-228600">
              <a:tabLst>
                <a:tab pos="6858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85800" algn="l"/>
              </a:tabLst>
              <a:defRPr sz="2400">
                <a:solidFill>
                  <a:schemeClr val="tx1"/>
                </a:solidFill>
                <a:latin typeface="Times New Roman" panose="02020603050405020304" pitchFamily="18" charset="0"/>
              </a:defRPr>
            </a:lvl9pPr>
          </a:lstStyle>
          <a:p>
            <a:pPr eaLnBrk="1" hangingPunct="1"/>
            <a:r>
              <a:rPr lang="en-GB" altLang="en-US" sz="1600" b="1">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2.   Babak (setiap Bab/Modul/sesi tatap muka)</a:t>
            </a:r>
            <a:endParaRPr lang="id-ID" altLang="en-US" sz="1600" b="1">
              <a:solidFill>
                <a:schemeClr val="accent2">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30" name="Rectangle 31">
            <a:extLst>
              <a:ext uri="{FF2B5EF4-FFF2-40B4-BE49-F238E27FC236}">
                <a16:creationId xmlns:a16="http://schemas.microsoft.com/office/drawing/2014/main" id="{D26E3CC1-647D-444B-B349-114FBBB60710}"/>
              </a:ext>
            </a:extLst>
          </p:cNvPr>
          <p:cNvSpPr>
            <a:spLocks noChangeArrowheads="1"/>
          </p:cNvSpPr>
          <p:nvPr/>
        </p:nvSpPr>
        <p:spPr bwMode="auto">
          <a:xfrm>
            <a:off x="4402310" y="2805388"/>
            <a:ext cx="5078065" cy="3708708"/>
          </a:xfrm>
          <a:prstGeom prst="rect">
            <a:avLst/>
          </a:prstGeom>
          <a:noFill/>
          <a:ln w="9525" algn="ctr">
            <a:noFill/>
            <a:miter lim="800000"/>
            <a:headEnd/>
            <a:tailEnd/>
          </a:ln>
        </p:spPr>
        <p:txBody>
          <a:bodyPr wrap="square" bIns="0">
            <a:spAutoFit/>
          </a:bodyPr>
          <a:lstStyle/>
          <a:p>
            <a:pPr marL="342900" indent="-342900" defTabSz="171450">
              <a:buClr>
                <a:schemeClr val="tx1"/>
              </a:buClr>
              <a:tabLst>
                <a:tab pos="171450" algn="l"/>
                <a:tab pos="685800" algn="l"/>
              </a:tabLst>
              <a:defRPr/>
            </a:pPr>
            <a:r>
              <a:rPr lang="en-GB" sz="14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2.1. Pendahuluan </a:t>
            </a:r>
          </a:p>
          <a:p>
            <a:pPr marL="342900" indent="-342900" defTabSz="171450">
              <a:buClr>
                <a:schemeClr val="tx1"/>
              </a:buClr>
              <a:tabLst>
                <a:tab pos="171450" algn="l"/>
                <a:tab pos="685800" algn="l"/>
              </a:tabLst>
              <a:defRPr/>
            </a:pPr>
            <a:r>
              <a:rPr lang="en-GB" sz="1400" dirty="0">
                <a:latin typeface="Lato" panose="020F0502020204030203" pitchFamily="34" charset="0"/>
                <a:ea typeface="Lato" panose="020F0502020204030203" pitchFamily="34" charset="0"/>
                <a:cs typeface="Lato" panose="020F0502020204030203" pitchFamily="34" charset="0"/>
              </a:rPr>
              <a:t>	-   </a:t>
            </a:r>
            <a:r>
              <a:rPr lang="id-ID" sz="1400" dirty="0">
                <a:latin typeface="Lato" panose="020F0502020204030203" pitchFamily="34" charset="0"/>
                <a:ea typeface="Lato" panose="020F0502020204030203" pitchFamily="34" charset="0"/>
                <a:cs typeface="Lato" panose="020F0502020204030203" pitchFamily="34" charset="0"/>
              </a:rPr>
              <a:t>Sapaan mahasiswa</a:t>
            </a:r>
          </a:p>
          <a:p>
            <a:pPr marL="342900" indent="-342900" defTabSz="171450">
              <a:buClr>
                <a:schemeClr val="tx1"/>
              </a:buClr>
              <a:tabLst>
                <a:tab pos="171450" algn="l"/>
                <a:tab pos="685800" algn="l"/>
              </a:tabLst>
              <a:defRPr/>
            </a:pPr>
            <a:r>
              <a:rPr lang="id-ID" sz="1400" dirty="0">
                <a:latin typeface="Lato" panose="020F0502020204030203" pitchFamily="34" charset="0"/>
                <a:ea typeface="Lato" panose="020F0502020204030203" pitchFamily="34" charset="0"/>
                <a:cs typeface="Lato" panose="020F0502020204030203" pitchFamily="34" charset="0"/>
              </a:rPr>
              <a:t>	-   </a:t>
            </a:r>
            <a:r>
              <a:rPr lang="en-GB" sz="1400" dirty="0" err="1">
                <a:latin typeface="Lato" panose="020F0502020204030203" pitchFamily="34" charset="0"/>
                <a:ea typeface="Lato" panose="020F0502020204030203" pitchFamily="34" charset="0"/>
                <a:cs typeface="Lato" panose="020F0502020204030203" pitchFamily="34" charset="0"/>
              </a:rPr>
              <a:t>Gambaran</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umum</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materi</a:t>
            </a:r>
            <a:endParaRPr lang="en-GB" sz="1400" dirty="0">
              <a:latin typeface="Lato" panose="020F0502020204030203" pitchFamily="34" charset="0"/>
              <a:ea typeface="Lato" panose="020F0502020204030203" pitchFamily="34" charset="0"/>
              <a:cs typeface="Lato" panose="020F0502020204030203" pitchFamily="34" charset="0"/>
            </a:endParaRPr>
          </a:p>
          <a:p>
            <a:pPr marL="342900" indent="-342900" defTabSz="171450">
              <a:buClr>
                <a:schemeClr val="tx1"/>
              </a:buClr>
              <a:tabLst>
                <a:tab pos="171450" algn="l"/>
                <a:tab pos="685800" algn="l"/>
              </a:tabLst>
              <a:defRPr/>
            </a:pPr>
            <a:r>
              <a:rPr lang="en-GB" sz="1400" dirty="0">
                <a:latin typeface="Lato" panose="020F0502020204030203" pitchFamily="34" charset="0"/>
                <a:ea typeface="Lato" panose="020F0502020204030203" pitchFamily="34" charset="0"/>
                <a:cs typeface="Lato" panose="020F0502020204030203" pitchFamily="34" charset="0"/>
              </a:rPr>
              <a:t>	-   </a:t>
            </a:r>
            <a:r>
              <a:rPr lang="en-GB" sz="1400" dirty="0" err="1">
                <a:latin typeface="Lato" panose="020F0502020204030203" pitchFamily="34" charset="0"/>
                <a:ea typeface="Lato" panose="020F0502020204030203" pitchFamily="34" charset="0"/>
                <a:cs typeface="Lato" panose="020F0502020204030203" pitchFamily="34" charset="0"/>
              </a:rPr>
              <a:t>Relevansi</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dengan</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pengetahuan</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mahasiswa</a:t>
            </a:r>
            <a:r>
              <a:rPr lang="en-GB" sz="1400" dirty="0">
                <a:latin typeface="Lato" panose="020F0502020204030203" pitchFamily="34" charset="0"/>
                <a:ea typeface="Lato" panose="020F0502020204030203" pitchFamily="34" charset="0"/>
                <a:cs typeface="Lato" panose="020F0502020204030203" pitchFamily="34" charset="0"/>
              </a:rPr>
              <a:t>.</a:t>
            </a:r>
          </a:p>
          <a:p>
            <a:pPr marL="342900" indent="-342900" defTabSz="171450">
              <a:buClr>
                <a:schemeClr val="tx1"/>
              </a:buClr>
              <a:tabLst>
                <a:tab pos="171450" algn="l"/>
                <a:tab pos="685800" algn="l"/>
              </a:tabLst>
              <a:defRPr/>
            </a:pPr>
            <a:r>
              <a:rPr lang="en-GB" sz="1400" dirty="0">
                <a:latin typeface="Lato" panose="020F0502020204030203" pitchFamily="34" charset="0"/>
                <a:ea typeface="Lato" panose="020F0502020204030203" pitchFamily="34" charset="0"/>
                <a:cs typeface="Lato" panose="020F0502020204030203" pitchFamily="34" charset="0"/>
              </a:rPr>
              <a:t>	-   </a:t>
            </a:r>
            <a:r>
              <a:rPr lang="en-GB" sz="1400" dirty="0" err="1">
                <a:latin typeface="Lato" panose="020F0502020204030203" pitchFamily="34" charset="0"/>
                <a:ea typeface="Lato" panose="020F0502020204030203" pitchFamily="34" charset="0"/>
                <a:cs typeface="Lato" panose="020F0502020204030203" pitchFamily="34" charset="0"/>
              </a:rPr>
              <a:t>Capaian</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pembelajaran</a:t>
            </a:r>
            <a:r>
              <a:rPr lang="en-GB" sz="1400" dirty="0">
                <a:latin typeface="Lato" panose="020F0502020204030203" pitchFamily="34" charset="0"/>
                <a:ea typeface="Lato" panose="020F0502020204030203" pitchFamily="34" charset="0"/>
                <a:cs typeface="Lato" panose="020F0502020204030203" pitchFamily="34" charset="0"/>
              </a:rPr>
              <a:t>. </a:t>
            </a:r>
          </a:p>
          <a:p>
            <a:pPr marL="342900" indent="-342900" defTabSz="171450">
              <a:buClr>
                <a:schemeClr val="tx1"/>
              </a:buClr>
              <a:tabLst>
                <a:tab pos="171450" algn="l"/>
                <a:tab pos="685800" algn="l"/>
              </a:tabLst>
              <a:defRPr/>
            </a:pPr>
            <a:r>
              <a:rPr lang="en-GB" sz="14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2.2. Penyajian </a:t>
            </a:r>
          </a:p>
          <a:p>
            <a:pPr marL="342900" indent="-342900" defTabSz="171450">
              <a:tabLst>
                <a:tab pos="171450" algn="l"/>
                <a:tab pos="685800" algn="l"/>
              </a:tabLst>
              <a:defRPr/>
            </a:pPr>
            <a:r>
              <a:rPr lang="en-GB" sz="1400" dirty="0">
                <a:latin typeface="Lato" panose="020F0502020204030203" pitchFamily="34" charset="0"/>
                <a:ea typeface="Lato" panose="020F0502020204030203" pitchFamily="34" charset="0"/>
                <a:cs typeface="Lato" panose="020F0502020204030203" pitchFamily="34" charset="0"/>
              </a:rPr>
              <a:t>	-</a:t>
            </a:r>
            <a:r>
              <a:rPr lang="id-ID"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Uraian</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bahan</a:t>
            </a:r>
            <a:r>
              <a:rPr lang="en-GB" sz="1400" dirty="0">
                <a:latin typeface="Lato" panose="020F0502020204030203" pitchFamily="34" charset="0"/>
                <a:ea typeface="Lato" panose="020F0502020204030203" pitchFamily="34" charset="0"/>
                <a:cs typeface="Lato" panose="020F0502020204030203" pitchFamily="34" charset="0"/>
              </a:rPr>
              <a:t> ajar</a:t>
            </a:r>
            <a:r>
              <a:rPr lang="id-ID" sz="1400" dirty="0">
                <a:latin typeface="Lato" panose="020F0502020204030203" pitchFamily="34" charset="0"/>
                <a:ea typeface="Lato" panose="020F0502020204030203" pitchFamily="34" charset="0"/>
                <a:cs typeface="Lato" panose="020F0502020204030203" pitchFamily="34" charset="0"/>
              </a:rPr>
              <a:t> (study notes, ppt, video, simulasi, links, dll)</a:t>
            </a:r>
            <a:endParaRPr lang="en-GB" sz="1400" dirty="0">
              <a:latin typeface="Lato" panose="020F0502020204030203" pitchFamily="34" charset="0"/>
              <a:ea typeface="Lato" panose="020F0502020204030203" pitchFamily="34" charset="0"/>
              <a:cs typeface="Lato" panose="020F0502020204030203" pitchFamily="34" charset="0"/>
            </a:endParaRPr>
          </a:p>
          <a:p>
            <a:pPr marL="342900" indent="-342900" defTabSz="171450">
              <a:tabLst>
                <a:tab pos="171450" algn="l"/>
                <a:tab pos="685800" algn="l"/>
              </a:tabLst>
              <a:defRPr/>
            </a:pPr>
            <a:r>
              <a:rPr lang="en-GB" sz="1400" dirty="0">
                <a:latin typeface="Lato" panose="020F0502020204030203" pitchFamily="34" charset="0"/>
                <a:ea typeface="Lato" panose="020F0502020204030203" pitchFamily="34" charset="0"/>
                <a:cs typeface="Lato" panose="020F0502020204030203" pitchFamily="34" charset="0"/>
              </a:rPr>
              <a:t>	-   </a:t>
            </a:r>
            <a:r>
              <a:rPr lang="en-GB" sz="1400" dirty="0" err="1">
                <a:latin typeface="Lato" panose="020F0502020204030203" pitchFamily="34" charset="0"/>
                <a:ea typeface="Lato" panose="020F0502020204030203" pitchFamily="34" charset="0"/>
                <a:cs typeface="Lato" panose="020F0502020204030203" pitchFamily="34" charset="0"/>
              </a:rPr>
              <a:t>Contoh</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Latihan</a:t>
            </a:r>
            <a:r>
              <a:rPr lang="en-GB" sz="1400" dirty="0">
                <a:latin typeface="Lato" panose="020F0502020204030203" pitchFamily="34" charset="0"/>
                <a:ea typeface="Lato" panose="020F0502020204030203" pitchFamily="34" charset="0"/>
                <a:cs typeface="Lato" panose="020F0502020204030203" pitchFamily="34" charset="0"/>
              </a:rPr>
              <a:t>.</a:t>
            </a:r>
          </a:p>
          <a:p>
            <a:pPr marL="342900" indent="-342900" defTabSz="171450">
              <a:tabLst>
                <a:tab pos="171450" algn="l"/>
                <a:tab pos="685800" algn="l"/>
              </a:tabLst>
              <a:defRPr/>
            </a:pPr>
            <a:r>
              <a:rPr lang="en-GB" sz="1400" dirty="0">
                <a:latin typeface="Lato" panose="020F0502020204030203" pitchFamily="34" charset="0"/>
                <a:ea typeface="Lato" panose="020F0502020204030203" pitchFamily="34" charset="0"/>
                <a:cs typeface="Lato" panose="020F0502020204030203" pitchFamily="34" charset="0"/>
              </a:rPr>
              <a:t>	-   </a:t>
            </a:r>
            <a:r>
              <a:rPr lang="en-GB" sz="1400" dirty="0" err="1">
                <a:latin typeface="Lato" panose="020F0502020204030203" pitchFamily="34" charset="0"/>
                <a:ea typeface="Lato" panose="020F0502020204030203" pitchFamily="34" charset="0"/>
                <a:cs typeface="Lato" panose="020F0502020204030203" pitchFamily="34" charset="0"/>
              </a:rPr>
              <a:t>Rangkuman</a:t>
            </a:r>
            <a:r>
              <a:rPr lang="en-GB" sz="1400" dirty="0">
                <a:latin typeface="Lato" panose="020F0502020204030203" pitchFamily="34" charset="0"/>
                <a:ea typeface="Lato" panose="020F0502020204030203" pitchFamily="34" charset="0"/>
                <a:cs typeface="Lato" panose="020F0502020204030203" pitchFamily="34" charset="0"/>
              </a:rPr>
              <a:t>.</a:t>
            </a:r>
            <a:endParaRPr lang="id-ID" sz="1400" dirty="0">
              <a:latin typeface="Lato" panose="020F0502020204030203" pitchFamily="34" charset="0"/>
              <a:ea typeface="Lato" panose="020F0502020204030203" pitchFamily="34" charset="0"/>
              <a:cs typeface="Lato" panose="020F0502020204030203" pitchFamily="34" charset="0"/>
            </a:endParaRPr>
          </a:p>
          <a:p>
            <a:pPr defTabSz="171450">
              <a:tabLst>
                <a:tab pos="171450" algn="l"/>
                <a:tab pos="685800" algn="l"/>
              </a:tabLst>
              <a:defRPr/>
            </a:pPr>
            <a:r>
              <a:rPr lang="id-ID" sz="1400" dirty="0">
                <a:latin typeface="Lato" panose="020F0502020204030203" pitchFamily="34" charset="0"/>
                <a:ea typeface="Lato" panose="020F0502020204030203" pitchFamily="34" charset="0"/>
                <a:cs typeface="Lato" panose="020F0502020204030203" pitchFamily="34" charset="0"/>
              </a:rPr>
              <a:t>	-   Forum Diskusi</a:t>
            </a:r>
          </a:p>
          <a:p>
            <a:pPr defTabSz="171450">
              <a:tabLst>
                <a:tab pos="171450" algn="l"/>
                <a:tab pos="685800" algn="l"/>
              </a:tabLst>
              <a:defRPr/>
            </a:pPr>
            <a:r>
              <a:rPr lang="en-GB" sz="1400" b="1" dirty="0">
                <a:solidFill>
                  <a:schemeClr val="accent2">
                    <a:lumMod val="50000"/>
                  </a:schemeClr>
                </a:solidFill>
                <a:latin typeface="Lato" panose="020F0502020204030203" pitchFamily="34" charset="0"/>
                <a:ea typeface="Lato" panose="020F0502020204030203" pitchFamily="34" charset="0"/>
                <a:cs typeface="Lato" panose="020F0502020204030203" pitchFamily="34" charset="0"/>
              </a:rPr>
              <a:t>2.3. Penutup </a:t>
            </a:r>
          </a:p>
          <a:p>
            <a:pPr marL="342900" indent="-342900" defTabSz="171450">
              <a:tabLst>
                <a:tab pos="171450" algn="l"/>
                <a:tab pos="685800" algn="l"/>
              </a:tabLst>
              <a:defRPr/>
            </a:pPr>
            <a:r>
              <a:rPr lang="en-GB" sz="1400" dirty="0">
                <a:latin typeface="Lato" panose="020F0502020204030203" pitchFamily="34" charset="0"/>
                <a:ea typeface="Lato" panose="020F0502020204030203" pitchFamily="34" charset="0"/>
                <a:cs typeface="Lato" panose="020F0502020204030203" pitchFamily="34" charset="0"/>
              </a:rPr>
              <a:t>	-   </a:t>
            </a:r>
            <a:r>
              <a:rPr lang="en-GB" sz="1400" dirty="0" err="1">
                <a:latin typeface="Lato" panose="020F0502020204030203" pitchFamily="34" charset="0"/>
                <a:ea typeface="Lato" panose="020F0502020204030203" pitchFamily="34" charset="0"/>
                <a:cs typeface="Lato" panose="020F0502020204030203" pitchFamily="34" charset="0"/>
              </a:rPr>
              <a:t>Tes</a:t>
            </a:r>
            <a:r>
              <a:rPr lang="en-GB" sz="1400" dirty="0">
                <a:latin typeface="Lato" panose="020F0502020204030203" pitchFamily="34" charset="0"/>
                <a:ea typeface="Lato" panose="020F0502020204030203" pitchFamily="34" charset="0"/>
                <a:cs typeface="Lato" panose="020F0502020204030203" pitchFamily="34" charset="0"/>
              </a:rPr>
              <a:t> / </a:t>
            </a:r>
            <a:r>
              <a:rPr lang="en-GB" sz="1400" dirty="0" err="1">
                <a:latin typeface="Lato" panose="020F0502020204030203" pitchFamily="34" charset="0"/>
                <a:ea typeface="Lato" panose="020F0502020204030203" pitchFamily="34" charset="0"/>
                <a:cs typeface="Lato" panose="020F0502020204030203" pitchFamily="34" charset="0"/>
              </a:rPr>
              <a:t>Soal</a:t>
            </a:r>
            <a:r>
              <a:rPr lang="en-GB" sz="1400" dirty="0">
                <a:latin typeface="Lato" panose="020F0502020204030203" pitchFamily="34" charset="0"/>
                <a:ea typeface="Lato" panose="020F0502020204030203" pitchFamily="34" charset="0"/>
                <a:cs typeface="Lato" panose="020F0502020204030203" pitchFamily="34" charset="0"/>
              </a:rPr>
              <a:t> / </a:t>
            </a:r>
            <a:r>
              <a:rPr lang="en-GB" sz="1400" dirty="0" err="1">
                <a:latin typeface="Lato" panose="020F0502020204030203" pitchFamily="34" charset="0"/>
                <a:ea typeface="Lato" panose="020F0502020204030203" pitchFamily="34" charset="0"/>
                <a:cs typeface="Lato" panose="020F0502020204030203" pitchFamily="34" charset="0"/>
              </a:rPr>
              <a:t>Tugas</a:t>
            </a:r>
            <a:r>
              <a:rPr lang="id-ID" sz="1400" dirty="0">
                <a:latin typeface="Lato" panose="020F0502020204030203" pitchFamily="34" charset="0"/>
                <a:ea typeface="Lato" panose="020F0502020204030203" pitchFamily="34" charset="0"/>
                <a:cs typeface="Lato" panose="020F0502020204030203" pitchFamily="34" charset="0"/>
              </a:rPr>
              <a:t> / assignment</a:t>
            </a:r>
            <a:endParaRPr lang="en-GB" sz="1400" dirty="0">
              <a:latin typeface="Lato" panose="020F0502020204030203" pitchFamily="34" charset="0"/>
              <a:ea typeface="Lato" panose="020F0502020204030203" pitchFamily="34" charset="0"/>
              <a:cs typeface="Lato" panose="020F0502020204030203" pitchFamily="34" charset="0"/>
            </a:endParaRPr>
          </a:p>
          <a:p>
            <a:pPr marL="342900" indent="-342900" defTabSz="171450">
              <a:tabLst>
                <a:tab pos="171450" algn="l"/>
                <a:tab pos="685800" algn="l"/>
              </a:tabLst>
              <a:defRPr/>
            </a:pPr>
            <a:r>
              <a:rPr lang="en-GB" sz="1400" dirty="0">
                <a:latin typeface="Lato" panose="020F0502020204030203" pitchFamily="34" charset="0"/>
                <a:ea typeface="Lato" panose="020F0502020204030203" pitchFamily="34" charset="0"/>
                <a:cs typeface="Lato" panose="020F0502020204030203" pitchFamily="34" charset="0"/>
              </a:rPr>
              <a:t>	-   </a:t>
            </a:r>
            <a:r>
              <a:rPr lang="en-GB" sz="1400" dirty="0" err="1">
                <a:latin typeface="Lato" panose="020F0502020204030203" pitchFamily="34" charset="0"/>
                <a:ea typeface="Lato" panose="020F0502020204030203" pitchFamily="34" charset="0"/>
                <a:cs typeface="Lato" panose="020F0502020204030203" pitchFamily="34" charset="0"/>
              </a:rPr>
              <a:t>Umpan</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balik</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untuk</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menilai</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diri</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sendiri</a:t>
            </a:r>
            <a:r>
              <a:rPr lang="en-GB" sz="1400" dirty="0">
                <a:latin typeface="Lato" panose="020F0502020204030203" pitchFamily="34" charset="0"/>
                <a:ea typeface="Lato" panose="020F0502020204030203" pitchFamily="34" charset="0"/>
                <a:cs typeface="Lato" panose="020F0502020204030203" pitchFamily="34" charset="0"/>
              </a:rPr>
              <a:t>.</a:t>
            </a:r>
          </a:p>
          <a:p>
            <a:pPr marL="342900" indent="-342900" defTabSz="171450">
              <a:tabLst>
                <a:tab pos="171450" algn="l"/>
                <a:tab pos="685800" algn="l"/>
              </a:tabLst>
              <a:defRPr/>
            </a:pPr>
            <a:r>
              <a:rPr lang="en-GB" sz="1400" dirty="0">
                <a:latin typeface="Lato" panose="020F0502020204030203" pitchFamily="34" charset="0"/>
                <a:ea typeface="Lato" panose="020F0502020204030203" pitchFamily="34" charset="0"/>
                <a:cs typeface="Lato" panose="020F0502020204030203" pitchFamily="34" charset="0"/>
              </a:rPr>
              <a:t>	-   </a:t>
            </a:r>
            <a:r>
              <a:rPr lang="en-GB" sz="1400" dirty="0" err="1">
                <a:latin typeface="Lato" panose="020F0502020204030203" pitchFamily="34" charset="0"/>
                <a:ea typeface="Lato" panose="020F0502020204030203" pitchFamily="34" charset="0"/>
                <a:cs typeface="Lato" panose="020F0502020204030203" pitchFamily="34" charset="0"/>
              </a:rPr>
              <a:t>Tindak</a:t>
            </a:r>
            <a:r>
              <a:rPr lang="en-GB" sz="1400" dirty="0">
                <a:latin typeface="Lato" panose="020F0502020204030203" pitchFamily="34" charset="0"/>
                <a:ea typeface="Lato" panose="020F0502020204030203" pitchFamily="34" charset="0"/>
                <a:cs typeface="Lato" panose="020F0502020204030203" pitchFamily="34" charset="0"/>
              </a:rPr>
              <a:t> </a:t>
            </a:r>
            <a:r>
              <a:rPr lang="en-GB" sz="1400" dirty="0" err="1">
                <a:latin typeface="Lato" panose="020F0502020204030203" pitchFamily="34" charset="0"/>
                <a:ea typeface="Lato" panose="020F0502020204030203" pitchFamily="34" charset="0"/>
                <a:cs typeface="Lato" panose="020F0502020204030203" pitchFamily="34" charset="0"/>
              </a:rPr>
              <a:t>lanjut</a:t>
            </a:r>
            <a:r>
              <a:rPr lang="en-GB" sz="1400" dirty="0">
                <a:latin typeface="Lato" panose="020F0502020204030203" pitchFamily="34" charset="0"/>
                <a:ea typeface="Lato" panose="020F0502020204030203" pitchFamily="34" charset="0"/>
                <a:cs typeface="Lato" panose="020F0502020204030203" pitchFamily="34" charset="0"/>
              </a:rPr>
              <a:t> (saran).</a:t>
            </a:r>
            <a:endParaRPr lang="id-ID" sz="1400" dirty="0">
              <a:latin typeface="Lato" panose="020F0502020204030203" pitchFamily="34" charset="0"/>
              <a:ea typeface="Lato" panose="020F0502020204030203" pitchFamily="34" charset="0"/>
              <a:cs typeface="Lato" panose="020F0502020204030203" pitchFamily="34" charset="0"/>
            </a:endParaRPr>
          </a:p>
          <a:p>
            <a:pPr marL="342900" indent="-342900" defTabSz="171450">
              <a:tabLst>
                <a:tab pos="171450" algn="l"/>
                <a:tab pos="685800" algn="l"/>
              </a:tabLst>
              <a:defRPr/>
            </a:pPr>
            <a:r>
              <a:rPr lang="id-ID" sz="1400" dirty="0">
                <a:latin typeface="Lato" panose="020F0502020204030203" pitchFamily="34" charset="0"/>
                <a:ea typeface="Lato" panose="020F0502020204030203" pitchFamily="34" charset="0"/>
                <a:cs typeface="Lato" panose="020F0502020204030203" pitchFamily="34" charset="0"/>
              </a:rPr>
              <a:t>	-   Refleksi</a:t>
            </a:r>
          </a:p>
          <a:p>
            <a:pPr marL="342900" indent="-342900" defTabSz="171450">
              <a:tabLst>
                <a:tab pos="171450" algn="l"/>
                <a:tab pos="685800" algn="l"/>
              </a:tabLst>
              <a:defRPr/>
            </a:pPr>
            <a:r>
              <a:rPr lang="id-ID" sz="1400" dirty="0">
                <a:latin typeface="Lato" panose="020F0502020204030203" pitchFamily="34" charset="0"/>
                <a:ea typeface="Lato" panose="020F0502020204030203" pitchFamily="34" charset="0"/>
                <a:cs typeface="Lato" panose="020F0502020204030203" pitchFamily="34" charset="0"/>
              </a:rPr>
              <a:t>	-   Pengumuman</a:t>
            </a:r>
            <a:endParaRPr lang="en-US" sz="1400" dirty="0">
              <a:latin typeface="Lato" panose="020F0502020204030203" pitchFamily="34" charset="0"/>
              <a:ea typeface="Lato" panose="020F0502020204030203" pitchFamily="34" charset="0"/>
              <a:cs typeface="Lato" panose="020F0502020204030203" pitchFamily="34" charset="0"/>
            </a:endParaRPr>
          </a:p>
        </p:txBody>
      </p:sp>
      <p:sp>
        <p:nvSpPr>
          <p:cNvPr id="35" name="TextBox 34">
            <a:extLst>
              <a:ext uri="{FF2B5EF4-FFF2-40B4-BE49-F238E27FC236}">
                <a16:creationId xmlns:a16="http://schemas.microsoft.com/office/drawing/2014/main" id="{B22148F3-3217-9149-AD26-152808D6BF80}"/>
              </a:ext>
            </a:extLst>
          </p:cNvPr>
          <p:cNvSpPr txBox="1"/>
          <p:nvPr/>
        </p:nvSpPr>
        <p:spPr bwMode="auto">
          <a:xfrm>
            <a:off x="9709165" y="3252069"/>
            <a:ext cx="2085272" cy="181588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marL="174625" indent="-174625">
              <a:buFont typeface="Arial" panose="020B0604020202020204" pitchFamily="34" charset="0"/>
              <a:buChar char="•"/>
              <a:defRPr/>
            </a:pPr>
            <a:r>
              <a:rPr lang="id-ID" sz="1600" dirty="0">
                <a:latin typeface="Lato" panose="020F0502020204030203" pitchFamily="34" charset="0"/>
                <a:ea typeface="Lato" panose="020F0502020204030203" pitchFamily="34" charset="0"/>
                <a:cs typeface="Lato" panose="020F0502020204030203" pitchFamily="34" charset="0"/>
              </a:rPr>
              <a:t>Image</a:t>
            </a:r>
            <a:endParaRPr lang="en-US" sz="1600" dirty="0">
              <a:latin typeface="Lato" panose="020F0502020204030203" pitchFamily="34" charset="0"/>
              <a:ea typeface="Lato" panose="020F0502020204030203" pitchFamily="34" charset="0"/>
              <a:cs typeface="Lato" panose="020F0502020204030203" pitchFamily="34" charset="0"/>
            </a:endParaRPr>
          </a:p>
          <a:p>
            <a:pPr marL="174625" indent="-174625">
              <a:buFont typeface="Arial" panose="020B0604020202020204" pitchFamily="34" charset="0"/>
              <a:buChar char="•"/>
              <a:defRPr/>
            </a:pPr>
            <a:r>
              <a:rPr lang="en-US" sz="1600" dirty="0" err="1">
                <a:latin typeface="Lato" panose="020F0502020204030203" pitchFamily="34" charset="0"/>
                <a:ea typeface="Lato" panose="020F0502020204030203" pitchFamily="34" charset="0"/>
                <a:cs typeface="Lato" panose="020F0502020204030203" pitchFamily="34" charset="0"/>
              </a:rPr>
              <a:t>teks</a:t>
            </a:r>
            <a:endParaRPr lang="id-ID" sz="1600" dirty="0">
              <a:latin typeface="Lato" panose="020F0502020204030203" pitchFamily="34" charset="0"/>
              <a:ea typeface="Lato" panose="020F0502020204030203" pitchFamily="34" charset="0"/>
              <a:cs typeface="Lato" panose="020F0502020204030203" pitchFamily="34" charset="0"/>
            </a:endParaRPr>
          </a:p>
          <a:p>
            <a:pPr marL="174625" indent="-174625">
              <a:buFont typeface="Arial" panose="020B0604020202020204" pitchFamily="34" charset="0"/>
              <a:buChar char="•"/>
              <a:defRPr/>
            </a:pPr>
            <a:r>
              <a:rPr lang="id-ID" sz="1600" dirty="0">
                <a:latin typeface="Lato" panose="020F0502020204030203" pitchFamily="34" charset="0"/>
                <a:ea typeface="Lato" panose="020F0502020204030203" pitchFamily="34" charset="0"/>
                <a:cs typeface="Lato" panose="020F0502020204030203" pitchFamily="34" charset="0"/>
              </a:rPr>
              <a:t>Video</a:t>
            </a:r>
          </a:p>
          <a:p>
            <a:pPr marL="174625" indent="-174625">
              <a:buFont typeface="Arial" panose="020B0604020202020204" pitchFamily="34" charset="0"/>
              <a:buChar char="•"/>
              <a:defRPr/>
            </a:pPr>
            <a:r>
              <a:rPr lang="id-ID" sz="1600" dirty="0">
                <a:latin typeface="Lato" panose="020F0502020204030203" pitchFamily="34" charset="0"/>
                <a:ea typeface="Lato" panose="020F0502020204030203" pitchFamily="34" charset="0"/>
                <a:cs typeface="Lato" panose="020F0502020204030203" pitchFamily="34" charset="0"/>
              </a:rPr>
              <a:t>In text activity</a:t>
            </a:r>
          </a:p>
          <a:p>
            <a:pPr marL="174625" indent="-174625">
              <a:buFont typeface="Arial" panose="020B0604020202020204" pitchFamily="34" charset="0"/>
              <a:buChar char="•"/>
              <a:defRPr/>
            </a:pPr>
            <a:r>
              <a:rPr lang="id-ID" sz="1600" dirty="0">
                <a:latin typeface="Lato" panose="020F0502020204030203" pitchFamily="34" charset="0"/>
                <a:ea typeface="Lato" panose="020F0502020204030203" pitchFamily="34" charset="0"/>
                <a:cs typeface="Lato" panose="020F0502020204030203" pitchFamily="34" charset="0"/>
              </a:rPr>
              <a:t>Links</a:t>
            </a:r>
          </a:p>
          <a:p>
            <a:pPr marL="174625" indent="-174625">
              <a:buFont typeface="Arial" panose="020B0604020202020204" pitchFamily="34" charset="0"/>
              <a:buChar char="•"/>
              <a:defRPr/>
            </a:pPr>
            <a:r>
              <a:rPr lang="id-ID" sz="1600" dirty="0">
                <a:latin typeface="Lato" panose="020F0502020204030203" pitchFamily="34" charset="0"/>
                <a:ea typeface="Lato" panose="020F0502020204030203" pitchFamily="34" charset="0"/>
                <a:cs typeface="Lato" panose="020F0502020204030203" pitchFamily="34" charset="0"/>
              </a:rPr>
              <a:t>Simulation</a:t>
            </a:r>
          </a:p>
          <a:p>
            <a:pPr marL="174625" indent="-174625">
              <a:buFont typeface="Arial" panose="020B0604020202020204" pitchFamily="34" charset="0"/>
              <a:buChar char="•"/>
              <a:defRPr/>
            </a:pPr>
            <a:r>
              <a:rPr lang="id-ID" sz="1600" dirty="0">
                <a:latin typeface="Lato" panose="020F0502020204030203" pitchFamily="34" charset="0"/>
                <a:ea typeface="Lato" panose="020F0502020204030203" pitchFamily="34" charset="0"/>
                <a:cs typeface="Lato" panose="020F0502020204030203" pitchFamily="34" charset="0"/>
              </a:rPr>
              <a:t>Symbols</a:t>
            </a:r>
          </a:p>
        </p:txBody>
      </p:sp>
      <p:sp>
        <p:nvSpPr>
          <p:cNvPr id="7" name="Slide Number Placeholder 6">
            <a:extLst>
              <a:ext uri="{FF2B5EF4-FFF2-40B4-BE49-F238E27FC236}">
                <a16:creationId xmlns:a16="http://schemas.microsoft.com/office/drawing/2014/main" id="{214F2F88-C273-F042-B009-06F002731D8C}"/>
              </a:ext>
            </a:extLst>
          </p:cNvPr>
          <p:cNvSpPr>
            <a:spLocks noGrp="1"/>
          </p:cNvSpPr>
          <p:nvPr>
            <p:ph type="sldNum" sz="quarter" idx="4"/>
          </p:nvPr>
        </p:nvSpPr>
        <p:spPr/>
        <p:txBody>
          <a:bodyPr/>
          <a:lstStyle/>
          <a:p>
            <a:fld id="{B10D5614-B734-4280-8F57-1D4947433C97}" type="slidenum">
              <a:rPr lang="en-US" smtClean="0"/>
              <a:pPr/>
              <a:t>32</a:t>
            </a:fld>
            <a:endParaRPr lang="en-US"/>
          </a:p>
        </p:txBody>
      </p:sp>
      <p:grpSp>
        <p:nvGrpSpPr>
          <p:cNvPr id="20" name="Group 19">
            <a:extLst>
              <a:ext uri="{FF2B5EF4-FFF2-40B4-BE49-F238E27FC236}">
                <a16:creationId xmlns:a16="http://schemas.microsoft.com/office/drawing/2014/main" id="{01191FBC-819F-174B-8A9D-BEB1D4BEEA7B}"/>
              </a:ext>
            </a:extLst>
          </p:cNvPr>
          <p:cNvGrpSpPr/>
          <p:nvPr/>
        </p:nvGrpSpPr>
        <p:grpSpPr>
          <a:xfrm>
            <a:off x="329581" y="1335604"/>
            <a:ext cx="3678187" cy="5243460"/>
            <a:chOff x="329581" y="270545"/>
            <a:chExt cx="3945452" cy="6312266"/>
          </a:xfrm>
        </p:grpSpPr>
        <p:sp>
          <p:nvSpPr>
            <p:cNvPr id="4" name="Rectangle 2">
              <a:extLst>
                <a:ext uri="{FF2B5EF4-FFF2-40B4-BE49-F238E27FC236}">
                  <a16:creationId xmlns:a16="http://schemas.microsoft.com/office/drawing/2014/main" id="{28458224-BFEA-FA46-AC87-B2A701B55FD5}"/>
                </a:ext>
              </a:extLst>
            </p:cNvPr>
            <p:cNvSpPr>
              <a:spLocks noChangeArrowheads="1"/>
            </p:cNvSpPr>
            <p:nvPr/>
          </p:nvSpPr>
          <p:spPr bwMode="auto">
            <a:xfrm>
              <a:off x="329581" y="270545"/>
              <a:ext cx="3677120" cy="5946840"/>
            </a:xfrm>
            <a:prstGeom prst="round2SameRect">
              <a:avLst/>
            </a:prstGeom>
            <a:solidFill>
              <a:schemeClr val="accent2">
                <a:lumMod val="75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5" name="Rectangle 6">
              <a:extLst>
                <a:ext uri="{FF2B5EF4-FFF2-40B4-BE49-F238E27FC236}">
                  <a16:creationId xmlns:a16="http://schemas.microsoft.com/office/drawing/2014/main" id="{280593F7-F76F-8C4F-AAFC-F0A1966E1928}"/>
                </a:ext>
              </a:extLst>
            </p:cNvPr>
            <p:cNvSpPr>
              <a:spLocks noChangeArrowheads="1"/>
            </p:cNvSpPr>
            <p:nvPr/>
          </p:nvSpPr>
          <p:spPr bwMode="auto">
            <a:xfrm>
              <a:off x="547069" y="4920804"/>
              <a:ext cx="2590800" cy="447675"/>
            </a:xfrm>
            <a:prstGeom prst="rect">
              <a:avLst/>
            </a:prstGeom>
            <a:solidFill>
              <a:schemeClr val="bg1"/>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r>
                <a:rPr lang="en-US" sz="1600" dirty="0" err="1">
                  <a:latin typeface="Lato" panose="020F0502020204030203" pitchFamily="34" charset="0"/>
                  <a:ea typeface="Lato" panose="020F0502020204030203" pitchFamily="34" charset="0"/>
                  <a:cs typeface="Lato" panose="020F0502020204030203" pitchFamily="34" charset="0"/>
                </a:rPr>
                <a:t>Daftar</a:t>
              </a:r>
              <a:r>
                <a:rPr lang="en-US" sz="1600" dirty="0">
                  <a:latin typeface="Lato" panose="020F0502020204030203" pitchFamily="34" charset="0"/>
                  <a:ea typeface="Lato" panose="020F0502020204030203" pitchFamily="34" charset="0"/>
                  <a:cs typeface="Lato" panose="020F0502020204030203" pitchFamily="34" charset="0"/>
                </a:rPr>
                <a:t> </a:t>
              </a:r>
              <a:r>
                <a:rPr lang="en-US" sz="1600" dirty="0" err="1">
                  <a:latin typeface="Lato" panose="020F0502020204030203" pitchFamily="34" charset="0"/>
                  <a:ea typeface="Lato" panose="020F0502020204030203" pitchFamily="34" charset="0"/>
                  <a:cs typeface="Lato" panose="020F0502020204030203" pitchFamily="34" charset="0"/>
                </a:rPr>
                <a:t>Pustaka</a:t>
              </a:r>
              <a:endParaRPr lang="id-ID" sz="1600" dirty="0">
                <a:latin typeface="Lato" panose="020F0502020204030203" pitchFamily="34" charset="0"/>
                <a:ea typeface="Lato" panose="020F0502020204030203" pitchFamily="34" charset="0"/>
                <a:cs typeface="Lato" panose="020F0502020204030203" pitchFamily="34" charset="0"/>
              </a:endParaRPr>
            </a:p>
          </p:txBody>
        </p:sp>
        <p:sp>
          <p:nvSpPr>
            <p:cNvPr id="6" name="Rectangle 7">
              <a:extLst>
                <a:ext uri="{FF2B5EF4-FFF2-40B4-BE49-F238E27FC236}">
                  <a16:creationId xmlns:a16="http://schemas.microsoft.com/office/drawing/2014/main" id="{B1EFDEB0-9F26-6B40-B582-5CC5C8B90E46}"/>
                </a:ext>
              </a:extLst>
            </p:cNvPr>
            <p:cNvSpPr>
              <a:spLocks noChangeArrowheads="1"/>
            </p:cNvSpPr>
            <p:nvPr/>
          </p:nvSpPr>
          <p:spPr bwMode="auto">
            <a:xfrm>
              <a:off x="556594" y="5468490"/>
              <a:ext cx="2590800" cy="438150"/>
            </a:xfrm>
            <a:prstGeom prst="rect">
              <a:avLst/>
            </a:prstGeom>
            <a:solidFill>
              <a:schemeClr val="bg1"/>
            </a:solid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1" hangingPunct="1">
                <a:defRPr/>
              </a:pPr>
              <a:r>
                <a:rPr lang="en-US" sz="1600" dirty="0" err="1">
                  <a:latin typeface="Lato" panose="020F0502020204030203" pitchFamily="34" charset="0"/>
                  <a:ea typeface="Lato" panose="020F0502020204030203" pitchFamily="34" charset="0"/>
                  <a:cs typeface="Lato" panose="020F0502020204030203" pitchFamily="34" charset="0"/>
                </a:rPr>
                <a:t>Senarai</a:t>
              </a:r>
              <a:r>
                <a:rPr lang="id-ID" sz="1600" dirty="0">
                  <a:latin typeface="Lato" panose="020F0502020204030203" pitchFamily="34" charset="0"/>
                  <a:ea typeface="Lato" panose="020F0502020204030203" pitchFamily="34" charset="0"/>
                  <a:cs typeface="Lato" panose="020F0502020204030203" pitchFamily="34" charset="0"/>
                </a:rPr>
                <a:t>/glosari</a:t>
              </a:r>
            </a:p>
          </p:txBody>
        </p:sp>
        <p:sp>
          <p:nvSpPr>
            <p:cNvPr id="11" name="Rectangle 4">
              <a:extLst>
                <a:ext uri="{FF2B5EF4-FFF2-40B4-BE49-F238E27FC236}">
                  <a16:creationId xmlns:a16="http://schemas.microsoft.com/office/drawing/2014/main" id="{9188F29C-2673-5B4E-B0D0-5B940C2336B6}"/>
                </a:ext>
              </a:extLst>
            </p:cNvPr>
            <p:cNvSpPr>
              <a:spLocks noChangeArrowheads="1"/>
            </p:cNvSpPr>
            <p:nvPr/>
          </p:nvSpPr>
          <p:spPr bwMode="auto">
            <a:xfrm>
              <a:off x="1151906" y="2041079"/>
              <a:ext cx="2611438" cy="2309812"/>
            </a:xfrm>
            <a:prstGeom prst="rect">
              <a:avLst/>
            </a:prstGeom>
            <a:solidFill>
              <a:schemeClr val="accent2">
                <a:lumMod val="20000"/>
                <a:lumOff val="80000"/>
              </a:schemeClr>
            </a:solidFill>
            <a:ln w="9525">
              <a:solidFill>
                <a:schemeClr val="bg1"/>
              </a:solidFill>
              <a:prstDash val="sysDash"/>
              <a:miter lim="800000"/>
              <a:headEnd/>
              <a:tailEnd/>
            </a:ln>
            <a:effectLst>
              <a:outerShdw blurRad="44450" dist="27940" dir="5400000" algn="ctr">
                <a:srgbClr val="000000">
                  <a:alpha val="32000"/>
                </a:srgbClr>
              </a:outerShdw>
            </a:effectLst>
            <a:sp3d>
              <a:bevelT w="190500" h="38100"/>
            </a:sp3d>
          </p:spPr>
          <p:txBody>
            <a:bodyPr wrap="none" anchor="ctr"/>
            <a:lstStyle/>
            <a:p>
              <a:pPr eaLnBrk="1" hangingPunct="1">
                <a:defRPr/>
              </a:pPr>
              <a:endParaRPr lang="id-ID" sz="1600">
                <a:latin typeface="Lato" panose="020F0502020204030203" pitchFamily="34" charset="0"/>
                <a:ea typeface="Lato" panose="020F0502020204030203" pitchFamily="34" charset="0"/>
                <a:cs typeface="Lato" panose="020F0502020204030203" pitchFamily="34" charset="0"/>
              </a:endParaRPr>
            </a:p>
          </p:txBody>
        </p:sp>
        <p:sp>
          <p:nvSpPr>
            <p:cNvPr id="12" name="Rectangle 5">
              <a:extLst>
                <a:ext uri="{FF2B5EF4-FFF2-40B4-BE49-F238E27FC236}">
                  <a16:creationId xmlns:a16="http://schemas.microsoft.com/office/drawing/2014/main" id="{C57D20E3-3ABF-8241-84B3-9607C5531947}"/>
                </a:ext>
              </a:extLst>
            </p:cNvPr>
            <p:cNvSpPr>
              <a:spLocks noChangeArrowheads="1"/>
            </p:cNvSpPr>
            <p:nvPr/>
          </p:nvSpPr>
          <p:spPr bwMode="auto">
            <a:xfrm>
              <a:off x="867743" y="1902966"/>
              <a:ext cx="2554288" cy="2295525"/>
            </a:xfrm>
            <a:prstGeom prst="rect">
              <a:avLst/>
            </a:prstGeom>
            <a:solidFill>
              <a:schemeClr val="accent2">
                <a:lumMod val="20000"/>
                <a:lumOff val="80000"/>
              </a:schemeClr>
            </a:solidFill>
            <a:ln w="9525">
              <a:solidFill>
                <a:schemeClr val="bg1"/>
              </a:solidFill>
              <a:prstDash val="sysDash"/>
              <a:miter lim="800000"/>
              <a:headEnd/>
              <a:tailEnd/>
            </a:ln>
            <a:effectLst>
              <a:outerShdw blurRad="44450" dist="27940" dir="5400000" algn="ctr">
                <a:srgbClr val="000000">
                  <a:alpha val="32000"/>
                </a:srgbClr>
              </a:outerShdw>
            </a:effectLst>
            <a:sp3d>
              <a:bevelT w="190500" h="38100"/>
            </a:sp3d>
          </p:spPr>
          <p:txBody>
            <a:bodyPr wrap="none" anchor="ctr"/>
            <a:lstStyle/>
            <a:p>
              <a:pPr eaLnBrk="1" hangingPunct="1">
                <a:defRPr/>
              </a:pPr>
              <a:endParaRPr lang="id-ID" sz="1600">
                <a:latin typeface="Lato" panose="020F0502020204030203" pitchFamily="34" charset="0"/>
                <a:ea typeface="Lato" panose="020F0502020204030203" pitchFamily="34" charset="0"/>
                <a:cs typeface="Lato" panose="020F0502020204030203" pitchFamily="34" charset="0"/>
              </a:endParaRPr>
            </a:p>
          </p:txBody>
        </p:sp>
        <p:sp>
          <p:nvSpPr>
            <p:cNvPr id="16" name="Rectangle 11">
              <a:extLst>
                <a:ext uri="{FF2B5EF4-FFF2-40B4-BE49-F238E27FC236}">
                  <a16:creationId xmlns:a16="http://schemas.microsoft.com/office/drawing/2014/main" id="{C3951D45-3618-3B45-BC15-92809F5111B2}"/>
                </a:ext>
              </a:extLst>
            </p:cNvPr>
            <p:cNvSpPr>
              <a:spLocks noChangeArrowheads="1"/>
            </p:cNvSpPr>
            <p:nvPr/>
          </p:nvSpPr>
          <p:spPr bwMode="auto">
            <a:xfrm>
              <a:off x="547068" y="1561654"/>
              <a:ext cx="2590800" cy="2486025"/>
            </a:xfrm>
            <a:prstGeom prst="rect">
              <a:avLst/>
            </a:prstGeom>
            <a:solidFill>
              <a:schemeClr val="accent2">
                <a:lumMod val="20000"/>
                <a:lumOff val="80000"/>
              </a:schemeClr>
            </a:solidFill>
            <a:ln w="19050">
              <a:solidFill>
                <a:schemeClr val="bg1"/>
              </a:solidFill>
              <a:miter lim="800000"/>
              <a:headEnd/>
              <a:tailEnd/>
            </a:ln>
            <a:effectLst>
              <a:outerShdw blurRad="44450" dist="27940" dir="5400000" algn="ctr">
                <a:srgbClr val="000000">
                  <a:alpha val="32000"/>
                </a:srgbClr>
              </a:outerShdw>
            </a:effectLst>
          </p:spPr>
          <p:txBody>
            <a:bodyPr wrap="none" anchor="ctr"/>
            <a:lstStyle/>
            <a:p>
              <a:pPr eaLnBrk="1" hangingPunct="1">
                <a:defRPr/>
              </a:pPr>
              <a:endParaRPr lang="id-ID" sz="1600">
                <a:latin typeface="Lato" panose="020F0502020204030203" pitchFamily="34" charset="0"/>
                <a:ea typeface="Lato" panose="020F0502020204030203" pitchFamily="34" charset="0"/>
                <a:cs typeface="Lato" panose="020F0502020204030203" pitchFamily="34" charset="0"/>
              </a:endParaRPr>
            </a:p>
          </p:txBody>
        </p:sp>
        <p:sp>
          <p:nvSpPr>
            <p:cNvPr id="25" name="Rectangle 13">
              <a:extLst>
                <a:ext uri="{FF2B5EF4-FFF2-40B4-BE49-F238E27FC236}">
                  <a16:creationId xmlns:a16="http://schemas.microsoft.com/office/drawing/2014/main" id="{2EABDED4-F00C-1149-9F74-B783BA49D29E}"/>
                </a:ext>
              </a:extLst>
            </p:cNvPr>
            <p:cNvSpPr>
              <a:spLocks noChangeArrowheads="1"/>
            </p:cNvSpPr>
            <p:nvPr/>
          </p:nvSpPr>
          <p:spPr bwMode="auto">
            <a:xfrm>
              <a:off x="762968" y="2577654"/>
              <a:ext cx="2159000" cy="7588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23" name="Rectangle 15">
              <a:extLst>
                <a:ext uri="{FF2B5EF4-FFF2-40B4-BE49-F238E27FC236}">
                  <a16:creationId xmlns:a16="http://schemas.microsoft.com/office/drawing/2014/main" id="{4718DFFF-1F35-894A-A119-5E7F185AB3CA}"/>
                </a:ext>
              </a:extLst>
            </p:cNvPr>
            <p:cNvSpPr>
              <a:spLocks noChangeArrowheads="1"/>
            </p:cNvSpPr>
            <p:nvPr/>
          </p:nvSpPr>
          <p:spPr bwMode="auto">
            <a:xfrm>
              <a:off x="762968" y="3399979"/>
              <a:ext cx="2159000" cy="5032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21" name="Rectangle 17">
              <a:extLst>
                <a:ext uri="{FF2B5EF4-FFF2-40B4-BE49-F238E27FC236}">
                  <a16:creationId xmlns:a16="http://schemas.microsoft.com/office/drawing/2014/main" id="{24B211D8-6822-9A4E-9DD5-EF42020D0908}"/>
                </a:ext>
              </a:extLst>
            </p:cNvPr>
            <p:cNvSpPr>
              <a:spLocks noChangeArrowheads="1"/>
            </p:cNvSpPr>
            <p:nvPr/>
          </p:nvSpPr>
          <p:spPr bwMode="auto">
            <a:xfrm>
              <a:off x="755031" y="2068067"/>
              <a:ext cx="2159000" cy="4318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sz="2000">
                <a:latin typeface="Lato" panose="020F0502020204030203" pitchFamily="34" charset="0"/>
                <a:ea typeface="Lato" panose="020F0502020204030203" pitchFamily="34" charset="0"/>
                <a:cs typeface="Lato" panose="020F0502020204030203" pitchFamily="34" charset="0"/>
              </a:endParaRPr>
            </a:p>
          </p:txBody>
        </p:sp>
        <p:sp>
          <p:nvSpPr>
            <p:cNvPr id="9" name="Rectangle 20">
              <a:extLst>
                <a:ext uri="{FF2B5EF4-FFF2-40B4-BE49-F238E27FC236}">
                  <a16:creationId xmlns:a16="http://schemas.microsoft.com/office/drawing/2014/main" id="{9B68298A-C826-5945-9C40-1A83F79FE0F8}"/>
                </a:ext>
              </a:extLst>
            </p:cNvPr>
            <p:cNvSpPr>
              <a:spLocks noChangeArrowheads="1"/>
            </p:cNvSpPr>
            <p:nvPr/>
          </p:nvSpPr>
          <p:spPr bwMode="auto">
            <a:xfrm>
              <a:off x="556593" y="947291"/>
              <a:ext cx="3206751" cy="477837"/>
            </a:xfrm>
            <a:prstGeom prst="rect">
              <a:avLst/>
            </a:prstGeom>
            <a:ln>
              <a:headEnd/>
              <a:tailEnd/>
            </a:ln>
            <a:scene3d>
              <a:camera prst="orthographicFront">
                <a:rot lat="0" lon="0" rev="0"/>
              </a:camera>
              <a:lightRig rig="balanced" dir="t">
                <a:rot lat="0" lon="0" rev="8700000"/>
              </a:lightRig>
            </a:scene3d>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en-US" sz="200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176" name="Rectangle 6">
              <a:extLst>
                <a:ext uri="{FF2B5EF4-FFF2-40B4-BE49-F238E27FC236}">
                  <a16:creationId xmlns:a16="http://schemas.microsoft.com/office/drawing/2014/main" id="{05D117E5-3528-0841-90AA-A09C5A68C083}"/>
                </a:ext>
              </a:extLst>
            </p:cNvPr>
            <p:cNvSpPr>
              <a:spLocks noChangeArrowheads="1"/>
            </p:cNvSpPr>
            <p:nvPr/>
          </p:nvSpPr>
          <p:spPr bwMode="auto">
            <a:xfrm>
              <a:off x="547068" y="4450903"/>
              <a:ext cx="2590800" cy="39846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id-ID" altLang="en-US" sz="1600" dirty="0">
                  <a:latin typeface="Lato" panose="020F0502020204030203" pitchFamily="34" charset="0"/>
                  <a:ea typeface="Lato" panose="020F0502020204030203" pitchFamily="34" charset="0"/>
                  <a:cs typeface="Lato" panose="020F0502020204030203" pitchFamily="34" charset="0"/>
                </a:rPr>
                <a:t>Evaluasi Mandiri</a:t>
              </a:r>
            </a:p>
          </p:txBody>
        </p:sp>
        <p:sp>
          <p:nvSpPr>
            <p:cNvPr id="7180" name="TextBox 35">
              <a:extLst>
                <a:ext uri="{FF2B5EF4-FFF2-40B4-BE49-F238E27FC236}">
                  <a16:creationId xmlns:a16="http://schemas.microsoft.com/office/drawing/2014/main" id="{03AEFABC-D5EE-9244-8ED7-76CD3F56F240}"/>
                </a:ext>
              </a:extLst>
            </p:cNvPr>
            <p:cNvSpPr txBox="1">
              <a:spLocks noChangeArrowheads="1"/>
            </p:cNvSpPr>
            <p:nvPr/>
          </p:nvSpPr>
          <p:spPr bwMode="auto">
            <a:xfrm>
              <a:off x="2135560" y="6049904"/>
              <a:ext cx="2139473" cy="532907"/>
            </a:xfrm>
            <a:prstGeom prst="round2DiagRect">
              <a:avLst/>
            </a:prstGeom>
            <a:solidFill>
              <a:schemeClr val="accent4"/>
            </a:solid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id-ID" altLang="en-US" sz="2000" b="1" dirty="0">
                  <a:solidFill>
                    <a:schemeClr val="bg1"/>
                  </a:solidFill>
                  <a:latin typeface="Lato" panose="020F0502020204030203" pitchFamily="34" charset="0"/>
                  <a:ea typeface="Lato" panose="020F0502020204030203" pitchFamily="34" charset="0"/>
                  <a:cs typeface="Lato" panose="020F0502020204030203" pitchFamily="34" charset="0"/>
                </a:rPr>
                <a:t>Evaluasi MK</a:t>
              </a:r>
            </a:p>
          </p:txBody>
        </p:sp>
        <p:sp>
          <p:nvSpPr>
            <p:cNvPr id="15" name="TextBox 14">
              <a:extLst>
                <a:ext uri="{FF2B5EF4-FFF2-40B4-BE49-F238E27FC236}">
                  <a16:creationId xmlns:a16="http://schemas.microsoft.com/office/drawing/2014/main" id="{1B66849C-FE83-0445-84EF-5BE521E26109}"/>
                </a:ext>
              </a:extLst>
            </p:cNvPr>
            <p:cNvSpPr txBox="1"/>
            <p:nvPr/>
          </p:nvSpPr>
          <p:spPr>
            <a:xfrm>
              <a:off x="608917" y="934889"/>
              <a:ext cx="2730727" cy="462983"/>
            </a:xfrm>
            <a:prstGeom prst="rect">
              <a:avLst/>
            </a:prstGeom>
            <a:noFill/>
          </p:spPr>
          <p:txBody>
            <a:bodyPr wrap="none" rtlCol="0">
              <a:spAutoFit/>
            </a:bodyPr>
            <a:lstStyle/>
            <a:p>
              <a:r>
                <a:rPr lang="en-US" sz="2000" dirty="0" err="1">
                  <a:latin typeface="Lato" panose="020F0502020204030203" pitchFamily="34" charset="0"/>
                  <a:ea typeface="Lato" panose="020F0502020204030203" pitchFamily="34" charset="0"/>
                  <a:cs typeface="Lato" panose="020F0502020204030203" pitchFamily="34" charset="0"/>
                </a:rPr>
                <a:t>Deskripsi</a:t>
              </a:r>
              <a:r>
                <a:rPr lang="en-US" sz="2000" dirty="0">
                  <a:latin typeface="Lato" panose="020F0502020204030203" pitchFamily="34" charset="0"/>
                  <a:ea typeface="Lato" panose="020F0502020204030203" pitchFamily="34" charset="0"/>
                  <a:cs typeface="Lato" panose="020F0502020204030203" pitchFamily="34" charset="0"/>
                </a:rPr>
                <a:t> Mata K</a:t>
              </a:r>
              <a:r>
                <a:rPr lang="en-US" sz="2000" dirty="0" err="1">
                  <a:latin typeface="Lato" panose="020F0502020204030203" pitchFamily="34" charset="0"/>
                  <a:ea typeface="Lato" panose="020F0502020204030203" pitchFamily="34" charset="0"/>
                  <a:cs typeface="Lato" panose="020F0502020204030203" pitchFamily="34" charset="0"/>
                </a:rPr>
                <a:t>uliah</a:t>
              </a:r>
              <a:endParaRPr lang="id-ID" sz="2000" dirty="0">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D1DB531E-BCBE-C24B-A32E-81249B0B6103}"/>
                </a:ext>
              </a:extLst>
            </p:cNvPr>
            <p:cNvSpPr txBox="1"/>
            <p:nvPr/>
          </p:nvSpPr>
          <p:spPr>
            <a:xfrm>
              <a:off x="671806" y="1663016"/>
              <a:ext cx="2180549" cy="391754"/>
            </a:xfrm>
            <a:prstGeom prst="rect">
              <a:avLst/>
            </a:prstGeom>
            <a:noFill/>
          </p:spPr>
          <p:txBody>
            <a:bodyPr wrap="none" rtlCol="0">
              <a:spAutoFit/>
            </a:bodyPr>
            <a:lstStyle/>
            <a:p>
              <a:r>
                <a:rPr lang="en-US" sz="1600"/>
                <a:t>Babak/Pokok Bahasan I</a:t>
              </a:r>
              <a:endParaRPr sz="1600"/>
            </a:p>
          </p:txBody>
        </p:sp>
        <p:sp>
          <p:nvSpPr>
            <p:cNvPr id="19" name="TextBox 18">
              <a:extLst>
                <a:ext uri="{FF2B5EF4-FFF2-40B4-BE49-F238E27FC236}">
                  <a16:creationId xmlns:a16="http://schemas.microsoft.com/office/drawing/2014/main" id="{C80CFEE6-7E81-864E-BB40-BF18ADE98EA3}"/>
                </a:ext>
              </a:extLst>
            </p:cNvPr>
            <p:cNvSpPr txBox="1"/>
            <p:nvPr/>
          </p:nvSpPr>
          <p:spPr>
            <a:xfrm>
              <a:off x="761382" y="2118450"/>
              <a:ext cx="2152649" cy="356141"/>
            </a:xfrm>
            <a:prstGeom prst="rect">
              <a:avLst/>
            </a:prstGeom>
            <a:noFill/>
          </p:spPr>
          <p:txBody>
            <a:bodyPr wrap="square" rtlCol="0">
              <a:spAutoFit/>
            </a:bodyPr>
            <a:lstStyle/>
            <a:p>
              <a:pPr algn="ctr"/>
              <a:r>
                <a:rPr lang="en-ID" sz="1400">
                  <a:latin typeface="Lato" panose="020F0502020204030203" pitchFamily="34" charset="0"/>
                  <a:ea typeface="Lato" panose="020F0502020204030203" pitchFamily="34" charset="0"/>
                  <a:cs typeface="Lato" panose="020F0502020204030203" pitchFamily="34" charset="0"/>
                </a:rPr>
                <a:t>PENDAHULUAN</a:t>
              </a:r>
            </a:p>
          </p:txBody>
        </p:sp>
        <p:sp>
          <p:nvSpPr>
            <p:cNvPr id="40" name="TextBox 39">
              <a:extLst>
                <a:ext uri="{FF2B5EF4-FFF2-40B4-BE49-F238E27FC236}">
                  <a16:creationId xmlns:a16="http://schemas.microsoft.com/office/drawing/2014/main" id="{784713F1-3965-154C-B1A3-4183DBE09E3B}"/>
                </a:ext>
              </a:extLst>
            </p:cNvPr>
            <p:cNvSpPr txBox="1"/>
            <p:nvPr/>
          </p:nvSpPr>
          <p:spPr>
            <a:xfrm>
              <a:off x="761382" y="2760383"/>
              <a:ext cx="2160586" cy="356141"/>
            </a:xfrm>
            <a:prstGeom prst="rect">
              <a:avLst/>
            </a:prstGeom>
            <a:noFill/>
          </p:spPr>
          <p:txBody>
            <a:bodyPr wrap="square" rtlCol="0">
              <a:spAutoFit/>
            </a:bodyPr>
            <a:lstStyle/>
            <a:p>
              <a:pPr algn="ctr"/>
              <a:r>
                <a:rPr lang="en-ID" sz="1400">
                  <a:latin typeface="Lato" panose="020F0502020204030203" pitchFamily="34" charset="0"/>
                  <a:ea typeface="Lato" panose="020F0502020204030203" pitchFamily="34" charset="0"/>
                  <a:cs typeface="Lato" panose="020F0502020204030203" pitchFamily="34" charset="0"/>
                </a:rPr>
                <a:t>PENYAJIAN</a:t>
              </a:r>
            </a:p>
          </p:txBody>
        </p:sp>
        <p:sp>
          <p:nvSpPr>
            <p:cNvPr id="41" name="TextBox 40">
              <a:extLst>
                <a:ext uri="{FF2B5EF4-FFF2-40B4-BE49-F238E27FC236}">
                  <a16:creationId xmlns:a16="http://schemas.microsoft.com/office/drawing/2014/main" id="{6A6C6416-771C-E24E-A459-4A6DD718BC03}"/>
                </a:ext>
              </a:extLst>
            </p:cNvPr>
            <p:cNvSpPr txBox="1"/>
            <p:nvPr/>
          </p:nvSpPr>
          <p:spPr>
            <a:xfrm>
              <a:off x="804242" y="3472295"/>
              <a:ext cx="2117725" cy="356141"/>
            </a:xfrm>
            <a:prstGeom prst="rect">
              <a:avLst/>
            </a:prstGeom>
            <a:noFill/>
          </p:spPr>
          <p:txBody>
            <a:bodyPr wrap="square" rtlCol="0">
              <a:spAutoFit/>
            </a:bodyPr>
            <a:lstStyle/>
            <a:p>
              <a:pPr algn="ctr"/>
              <a:r>
                <a:rPr lang="en-ID" sz="1400">
                  <a:latin typeface="Lato" panose="020F0502020204030203" pitchFamily="34" charset="0"/>
                  <a:ea typeface="Lato" panose="020F0502020204030203" pitchFamily="34" charset="0"/>
                  <a:cs typeface="Lato" panose="020F0502020204030203" pitchFamily="34" charset="0"/>
                </a:rPr>
                <a:t>PENUTUP</a:t>
              </a:r>
            </a:p>
          </p:txBody>
        </p:sp>
        <p:sp>
          <p:nvSpPr>
            <p:cNvPr id="42" name="TextBox 41">
              <a:extLst>
                <a:ext uri="{FF2B5EF4-FFF2-40B4-BE49-F238E27FC236}">
                  <a16:creationId xmlns:a16="http://schemas.microsoft.com/office/drawing/2014/main" id="{5CAA2720-5B98-604F-81DE-19BED6F0FE58}"/>
                </a:ext>
              </a:extLst>
            </p:cNvPr>
            <p:cNvSpPr txBox="1"/>
            <p:nvPr/>
          </p:nvSpPr>
          <p:spPr>
            <a:xfrm>
              <a:off x="3143305" y="1933784"/>
              <a:ext cx="296178" cy="391754"/>
            </a:xfrm>
            <a:prstGeom prst="rect">
              <a:avLst/>
            </a:prstGeom>
            <a:noFill/>
          </p:spPr>
          <p:txBody>
            <a:bodyPr wrap="none" rtlCol="0">
              <a:spAutoFit/>
            </a:bodyPr>
            <a:lstStyle/>
            <a:p>
              <a:r>
                <a:rPr lang="en-US" sz="1600"/>
                <a:t>II</a:t>
              </a:r>
              <a:endParaRPr sz="1600"/>
            </a:p>
          </p:txBody>
        </p:sp>
        <p:sp>
          <p:nvSpPr>
            <p:cNvPr id="43" name="TextBox 42">
              <a:extLst>
                <a:ext uri="{FF2B5EF4-FFF2-40B4-BE49-F238E27FC236}">
                  <a16:creationId xmlns:a16="http://schemas.microsoft.com/office/drawing/2014/main" id="{14392A86-8FF2-CC4F-9B8B-D450121A1C9C}"/>
                </a:ext>
              </a:extLst>
            </p:cNvPr>
            <p:cNvSpPr txBox="1"/>
            <p:nvPr/>
          </p:nvSpPr>
          <p:spPr>
            <a:xfrm>
              <a:off x="3442668" y="2131840"/>
              <a:ext cx="349067" cy="391754"/>
            </a:xfrm>
            <a:prstGeom prst="rect">
              <a:avLst/>
            </a:prstGeom>
            <a:noFill/>
          </p:spPr>
          <p:txBody>
            <a:bodyPr wrap="none" rtlCol="0">
              <a:spAutoFit/>
            </a:bodyPr>
            <a:lstStyle/>
            <a:p>
              <a:r>
                <a:rPr lang="en-US" sz="1600"/>
                <a:t>III</a:t>
              </a:r>
              <a:endParaRPr sz="1600"/>
            </a:p>
          </p:txBody>
        </p:sp>
      </p:grpSp>
      <p:sp>
        <p:nvSpPr>
          <p:cNvPr id="27" name="TextBox 26">
            <a:extLst>
              <a:ext uri="{FF2B5EF4-FFF2-40B4-BE49-F238E27FC236}">
                <a16:creationId xmlns:a16="http://schemas.microsoft.com/office/drawing/2014/main" id="{936462F2-8136-4B44-BAD8-E797439CD4FB}"/>
              </a:ext>
            </a:extLst>
          </p:cNvPr>
          <p:cNvSpPr txBox="1"/>
          <p:nvPr/>
        </p:nvSpPr>
        <p:spPr>
          <a:xfrm>
            <a:off x="326690" y="249519"/>
            <a:ext cx="3510128" cy="830997"/>
          </a:xfrm>
          <a:prstGeom prst="rect">
            <a:avLst/>
          </a:prstGeom>
          <a:noFill/>
        </p:spPr>
        <p:txBody>
          <a:bodyPr wrap="none" rtlCol="0">
            <a:spAutoFit/>
          </a:bodyPr>
          <a:lstStyle/>
          <a:p>
            <a:r>
              <a:rPr lang="en-ID" b="1">
                <a:solidFill>
                  <a:schemeClr val="accent2">
                    <a:lumMod val="50000"/>
                  </a:schemeClr>
                </a:solidFill>
                <a:latin typeface="Franklin Gothic Book" panose="020B0503020102020204" pitchFamily="34" charset="0"/>
              </a:rPr>
              <a:t>MK Daring</a:t>
            </a:r>
          </a:p>
          <a:p>
            <a:r>
              <a:rPr lang="en-ID">
                <a:latin typeface="Franklin Gothic Book" panose="020B0503020102020204" pitchFamily="34" charset="0"/>
              </a:rPr>
              <a:t>Komponen per babak MK</a:t>
            </a:r>
          </a:p>
        </p:txBody>
      </p:sp>
    </p:spTree>
    <p:extLst>
      <p:ext uri="{BB962C8B-B14F-4D97-AF65-F5344CB8AC3E}">
        <p14:creationId xmlns:p14="http://schemas.microsoft.com/office/powerpoint/2010/main" val="3274154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3DDF2D9-BC44-3A47-999A-21E1ECF86695}"/>
              </a:ext>
            </a:extLst>
          </p:cNvPr>
          <p:cNvSpPr>
            <a:spLocks noGrp="1" noChangeArrowheads="1"/>
          </p:cNvSpPr>
          <p:nvPr>
            <p:ph type="title"/>
          </p:nvPr>
        </p:nvSpPr>
        <p:spPr>
          <a:xfrm>
            <a:off x="609600" y="274639"/>
            <a:ext cx="10972800" cy="490065"/>
          </a:xfrm>
        </p:spPr>
        <p:txBody>
          <a:bodyPr rtlCol="0">
            <a:normAutofit fontScale="90000"/>
          </a:bodyPr>
          <a:lstStyle/>
          <a:p>
            <a:pPr algn="ctr">
              <a:defRPr/>
            </a:pPr>
            <a:r>
              <a:rPr lang="en-US" sz="3200" b="1" dirty="0" err="1">
                <a:latin typeface="Franklin Gothic Book" panose="020B0503020102020204" pitchFamily="34" charset="0"/>
              </a:rPr>
              <a:t>Rencana</a:t>
            </a:r>
            <a:r>
              <a:rPr lang="en-US" sz="3200" b="1" dirty="0">
                <a:latin typeface="Franklin Gothic Book" panose="020B0503020102020204" pitchFamily="34" charset="0"/>
              </a:rPr>
              <a:t> </a:t>
            </a:r>
            <a:r>
              <a:rPr lang="en-US" sz="3200" b="1" dirty="0" err="1">
                <a:latin typeface="Franklin Gothic Book" panose="020B0503020102020204" pitchFamily="34" charset="0"/>
              </a:rPr>
              <a:t>Pembelajaran</a:t>
            </a:r>
            <a:endParaRPr lang="en-US" sz="3200" b="1" dirty="0">
              <a:latin typeface="Franklin Gothic Book" panose="020B0503020102020204" pitchFamily="34" charset="0"/>
            </a:endParaRPr>
          </a:p>
        </p:txBody>
      </p:sp>
      <p:graphicFrame>
        <p:nvGraphicFramePr>
          <p:cNvPr id="2" name="Diagram 1">
            <a:extLst>
              <a:ext uri="{FF2B5EF4-FFF2-40B4-BE49-F238E27FC236}">
                <a16:creationId xmlns:a16="http://schemas.microsoft.com/office/drawing/2014/main" id="{A1D625B3-E0AA-5140-817C-C801A68727B6}"/>
              </a:ext>
            </a:extLst>
          </p:cNvPr>
          <p:cNvGraphicFramePr/>
          <p:nvPr/>
        </p:nvGraphicFramePr>
        <p:xfrm>
          <a:off x="637185" y="932308"/>
          <a:ext cx="10945215" cy="552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47BD26D-D14C-034E-879C-E51D74FD02E0}"/>
              </a:ext>
            </a:extLst>
          </p:cNvPr>
          <p:cNvSpPr>
            <a:spLocks noGrp="1"/>
          </p:cNvSpPr>
          <p:nvPr>
            <p:ph type="sldNum" sz="quarter" idx="4"/>
          </p:nvPr>
        </p:nvSpPr>
        <p:spPr/>
        <p:txBody>
          <a:bodyPr/>
          <a:lstStyle/>
          <a:p>
            <a:fld id="{B10D5614-B734-4280-8F57-1D4947433C97}" type="slidenum">
              <a:rPr lang="en-US" smtClean="0"/>
              <a:pPr/>
              <a:t>33</a:t>
            </a:fld>
            <a:endParaRPr lang="en-US"/>
          </a:p>
        </p:txBody>
      </p:sp>
    </p:spTree>
    <p:extLst>
      <p:ext uri="{BB962C8B-B14F-4D97-AF65-F5344CB8AC3E}">
        <p14:creationId xmlns:p14="http://schemas.microsoft.com/office/powerpoint/2010/main" val="158284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14C7D14-E581-5E4D-B351-4B0C9505BD5C}"/>
              </a:ext>
            </a:extLst>
          </p:cNvPr>
          <p:cNvSpPr>
            <a:spLocks noGrp="1" noChangeArrowheads="1"/>
          </p:cNvSpPr>
          <p:nvPr>
            <p:ph type="title"/>
          </p:nvPr>
        </p:nvSpPr>
        <p:spPr>
          <a:xfrm>
            <a:off x="609600" y="519539"/>
            <a:ext cx="10972800" cy="489801"/>
          </a:xfrm>
        </p:spPr>
        <p:txBody>
          <a:bodyPr rtlCol="0">
            <a:normAutofit fontScale="90000"/>
          </a:bodyPr>
          <a:lstStyle/>
          <a:p>
            <a:pPr algn="ctr">
              <a:defRPr/>
            </a:pPr>
            <a:r>
              <a:rPr lang="en-US" sz="3200" b="1" dirty="0" err="1">
                <a:latin typeface="Franklin Gothic Book" panose="020B0503020102020204" pitchFamily="34" charset="0"/>
              </a:rPr>
              <a:t>Konten</a:t>
            </a:r>
            <a:endParaRPr lang="en-US" sz="3200" b="1" dirty="0">
              <a:latin typeface="Franklin Gothic Book" panose="020B0503020102020204" pitchFamily="34" charset="0"/>
            </a:endParaRPr>
          </a:p>
        </p:txBody>
      </p:sp>
      <p:graphicFrame>
        <p:nvGraphicFramePr>
          <p:cNvPr id="2" name="Diagram 1">
            <a:extLst>
              <a:ext uri="{FF2B5EF4-FFF2-40B4-BE49-F238E27FC236}">
                <a16:creationId xmlns:a16="http://schemas.microsoft.com/office/drawing/2014/main" id="{2869797B-0D93-5C47-BEEB-9DCB45718FD6}"/>
              </a:ext>
            </a:extLst>
          </p:cNvPr>
          <p:cNvGraphicFramePr/>
          <p:nvPr/>
        </p:nvGraphicFramePr>
        <p:xfrm>
          <a:off x="2362200" y="1219200"/>
          <a:ext cx="7681913"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4406132-8D3A-6045-8E22-1FFCB6594630}"/>
              </a:ext>
            </a:extLst>
          </p:cNvPr>
          <p:cNvSpPr>
            <a:spLocks noGrp="1"/>
          </p:cNvSpPr>
          <p:nvPr>
            <p:ph type="sldNum" sz="quarter" idx="4"/>
          </p:nvPr>
        </p:nvSpPr>
        <p:spPr/>
        <p:txBody>
          <a:bodyPr/>
          <a:lstStyle/>
          <a:p>
            <a:fld id="{B10D5614-B734-4280-8F57-1D4947433C97}" type="slidenum">
              <a:rPr lang="en-US" smtClean="0"/>
              <a:pPr/>
              <a:t>34</a:t>
            </a:fld>
            <a:endParaRPr lang="en-US"/>
          </a:p>
        </p:txBody>
      </p:sp>
    </p:spTree>
    <p:extLst>
      <p:ext uri="{BB962C8B-B14F-4D97-AF65-F5344CB8AC3E}">
        <p14:creationId xmlns:p14="http://schemas.microsoft.com/office/powerpoint/2010/main" val="2790151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60" name="Rectangle 4">
            <a:extLst>
              <a:ext uri="{FF2B5EF4-FFF2-40B4-BE49-F238E27FC236}">
                <a16:creationId xmlns:a16="http://schemas.microsoft.com/office/drawing/2014/main" id="{26DE00D4-651D-464B-9AF9-5F2F8AF635DD}"/>
              </a:ext>
            </a:extLst>
          </p:cNvPr>
          <p:cNvSpPr>
            <a:spLocks noChangeArrowheads="1"/>
          </p:cNvSpPr>
          <p:nvPr/>
        </p:nvSpPr>
        <p:spPr bwMode="auto">
          <a:xfrm>
            <a:off x="609600" y="4591749"/>
            <a:ext cx="10972799" cy="1645563"/>
          </a:xfrm>
          <a:prstGeom prst="roundRect">
            <a:avLst>
              <a:gd name="adj" fmla="val 8620"/>
            </a:avLst>
          </a:prstGeom>
          <a:solidFill>
            <a:schemeClr val="accent2">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266700" indent="-266700" algn="ctr">
              <a:buClr>
                <a:schemeClr val="accent2"/>
              </a:buClr>
              <a:buFontTx/>
              <a:buChar char="•"/>
              <a:defRPr/>
            </a:pPr>
            <a:r>
              <a:rPr lang="en-US" sz="16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To the point, but communicative</a:t>
            </a:r>
          </a:p>
          <a:p>
            <a:pPr marL="266700" indent="-266700" algn="ctr">
              <a:buClr>
                <a:schemeClr val="accent2"/>
              </a:buClr>
              <a:buFontTx/>
              <a:buChar char="•"/>
              <a:defRPr/>
            </a:pPr>
            <a:r>
              <a:rPr lang="en-US" sz="1600" dirty="0">
                <a:solidFill>
                  <a:sysClr val="windowText" lastClr="000000"/>
                </a:solidFill>
                <a:latin typeface="Lato" panose="020F0502020204030203" pitchFamily="34" charset="0"/>
                <a:ea typeface="Lato" panose="020F0502020204030203" pitchFamily="34" charset="0"/>
                <a:cs typeface="Lato" panose="020F0502020204030203" pitchFamily="34" charset="0"/>
              </a:rPr>
              <a:t>Eye catcher (first impression, tempting)</a:t>
            </a:r>
          </a:p>
          <a:p>
            <a:pPr marL="266700" indent="-266700" algn="ctr">
              <a:buClr>
                <a:schemeClr val="accent2"/>
              </a:buClr>
              <a:buFontTx/>
              <a:buChar char="•"/>
              <a:defRPr/>
            </a:pPr>
            <a:r>
              <a:rPr lang="en-US" sz="1600" dirty="0" err="1">
                <a:solidFill>
                  <a:sysClr val="windowText" lastClr="000000"/>
                </a:solidFill>
                <a:latin typeface="Lato" panose="020F0502020204030203" pitchFamily="34" charset="0"/>
                <a:ea typeface="Lato" panose="020F0502020204030203" pitchFamily="34" charset="0"/>
                <a:cs typeface="Lato" panose="020F0502020204030203" pitchFamily="34" charset="0"/>
              </a:rPr>
              <a:t>Chalenging</a:t>
            </a:r>
            <a:r>
              <a:rPr lang="en-US" sz="1600" dirty="0">
                <a:solidFill>
                  <a:sysClr val="windowText" lastClr="000000"/>
                </a:solidFill>
                <a:latin typeface="Lato" panose="020F0502020204030203" pitchFamily="34" charset="0"/>
                <a:ea typeface="Lato" panose="020F0502020204030203" pitchFamily="34" charset="0"/>
                <a:cs typeface="Lato" panose="020F0502020204030203" pitchFamily="34" charset="0"/>
              </a:rPr>
              <a:t> tasks/statements</a:t>
            </a:r>
          </a:p>
          <a:p>
            <a:pPr marL="266700" indent="-266700" algn="ctr">
              <a:buClr>
                <a:schemeClr val="accent2"/>
              </a:buClr>
              <a:buFontTx/>
              <a:buChar char="•"/>
              <a:defRPr/>
            </a:pPr>
            <a:r>
              <a:rPr lang="en-US" sz="1600" dirty="0">
                <a:solidFill>
                  <a:sysClr val="windowText" lastClr="000000"/>
                </a:solidFill>
                <a:latin typeface="Lato" panose="020F0502020204030203" pitchFamily="34" charset="0"/>
                <a:ea typeface="Lato" panose="020F0502020204030203" pitchFamily="34" charset="0"/>
                <a:cs typeface="Lato" panose="020F0502020204030203" pitchFamily="34" charset="0"/>
              </a:rPr>
              <a:t>Actual and or contextual information/explanation</a:t>
            </a:r>
          </a:p>
          <a:p>
            <a:pPr marL="266700" indent="-266700" algn="ctr">
              <a:buClr>
                <a:schemeClr val="accent2"/>
              </a:buClr>
              <a:buFontTx/>
              <a:buChar char="•"/>
              <a:defRPr/>
            </a:pPr>
            <a:r>
              <a:rPr lang="en-US" sz="1600" dirty="0">
                <a:solidFill>
                  <a:sysClr val="windowText" lastClr="000000"/>
                </a:solidFill>
                <a:latin typeface="Lato" panose="020F0502020204030203" pitchFamily="34" charset="0"/>
                <a:ea typeface="Lato" panose="020F0502020204030203" pitchFamily="34" charset="0"/>
                <a:cs typeface="Lato" panose="020F0502020204030203" pitchFamily="34" charset="0"/>
              </a:rPr>
              <a:t>Good and interesting  illustration/visualization (metaphor/analogy, pictures, animation, video, funny stories, etc.)</a:t>
            </a:r>
          </a:p>
          <a:p>
            <a:pPr marL="266700" indent="-266700" algn="ctr">
              <a:buClr>
                <a:schemeClr val="accent2"/>
              </a:buClr>
              <a:buFontTx/>
              <a:buChar char="•"/>
              <a:defRPr/>
            </a:pPr>
            <a:r>
              <a:rPr lang="en-US" sz="1600" dirty="0">
                <a:solidFill>
                  <a:sysClr val="windowText" lastClr="000000"/>
                </a:solidFill>
                <a:latin typeface="Lato" panose="020F0502020204030203" pitchFamily="34" charset="0"/>
                <a:ea typeface="Lato" panose="020F0502020204030203" pitchFamily="34" charset="0"/>
                <a:cs typeface="Lato" panose="020F0502020204030203" pitchFamily="34" charset="0"/>
              </a:rPr>
              <a:t>Problem solving, </a:t>
            </a:r>
            <a:r>
              <a:rPr lang="en-US" sz="1600" dirty="0" err="1">
                <a:solidFill>
                  <a:sysClr val="windowText" lastClr="000000"/>
                </a:solidFill>
                <a:latin typeface="Lato" panose="020F0502020204030203" pitchFamily="34" charset="0"/>
                <a:ea typeface="Lato" panose="020F0502020204030203" pitchFamily="34" charset="0"/>
                <a:cs typeface="Lato" panose="020F0502020204030203" pitchFamily="34" charset="0"/>
              </a:rPr>
              <a:t>quizes</a:t>
            </a:r>
            <a:r>
              <a:rPr lang="en-US" sz="1600" dirty="0">
                <a:solidFill>
                  <a:sysClr val="windowText" lastClr="000000"/>
                </a:solidFill>
                <a:latin typeface="Lato" panose="020F0502020204030203" pitchFamily="34" charset="0"/>
                <a:ea typeface="Lato" panose="020F0502020204030203" pitchFamily="34" charset="0"/>
                <a:cs typeface="Lato" panose="020F0502020204030203" pitchFamily="34" charset="0"/>
              </a:rPr>
              <a:t> and or games</a:t>
            </a:r>
            <a:endParaRPr lang="en-GB" sz="1600" dirty="0">
              <a:solidFill>
                <a:sysClr val="windowText" lastClr="000000"/>
              </a:solidFill>
              <a:latin typeface="Lato" panose="020F0502020204030203" pitchFamily="34" charset="0"/>
              <a:ea typeface="Lato" panose="020F0502020204030203" pitchFamily="34" charset="0"/>
              <a:cs typeface="Lato" panose="020F0502020204030203" pitchFamily="34" charset="0"/>
            </a:endParaRPr>
          </a:p>
        </p:txBody>
      </p:sp>
      <p:sp>
        <p:nvSpPr>
          <p:cNvPr id="23554" name="Rectangle 2">
            <a:extLst>
              <a:ext uri="{FF2B5EF4-FFF2-40B4-BE49-F238E27FC236}">
                <a16:creationId xmlns:a16="http://schemas.microsoft.com/office/drawing/2014/main" id="{FADE341A-0369-E440-AD11-022D12625680}"/>
              </a:ext>
            </a:extLst>
          </p:cNvPr>
          <p:cNvSpPr>
            <a:spLocks noGrp="1" noChangeArrowheads="1"/>
          </p:cNvSpPr>
          <p:nvPr>
            <p:ph type="title"/>
          </p:nvPr>
        </p:nvSpPr>
        <p:spPr>
          <a:xfrm>
            <a:off x="609600" y="526843"/>
            <a:ext cx="10972800" cy="490065"/>
          </a:xfrm>
        </p:spPr>
        <p:txBody>
          <a:bodyPr rtlCol="0">
            <a:normAutofit fontScale="90000"/>
          </a:bodyPr>
          <a:lstStyle/>
          <a:p>
            <a:pPr algn="ctr">
              <a:defRPr/>
            </a:pPr>
            <a:r>
              <a:rPr lang="en-US" sz="3200" b="1" dirty="0">
                <a:latin typeface="Franklin Gothic Book" panose="020B0503020102020204" pitchFamily="34" charset="0"/>
              </a:rPr>
              <a:t>Proses</a:t>
            </a:r>
          </a:p>
        </p:txBody>
      </p:sp>
      <p:graphicFrame>
        <p:nvGraphicFramePr>
          <p:cNvPr id="2" name="Diagram 1">
            <a:extLst>
              <a:ext uri="{FF2B5EF4-FFF2-40B4-BE49-F238E27FC236}">
                <a16:creationId xmlns:a16="http://schemas.microsoft.com/office/drawing/2014/main" id="{8C964743-AF37-9E4B-AAB3-8F753D135DA0}"/>
              </a:ext>
            </a:extLst>
          </p:cNvPr>
          <p:cNvGraphicFramePr/>
          <p:nvPr/>
        </p:nvGraphicFramePr>
        <p:xfrm>
          <a:off x="609600" y="1201013"/>
          <a:ext cx="10972800" cy="3206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47492AA-943E-DA43-A202-390F68463863}"/>
              </a:ext>
            </a:extLst>
          </p:cNvPr>
          <p:cNvSpPr>
            <a:spLocks noGrp="1"/>
          </p:cNvSpPr>
          <p:nvPr>
            <p:ph type="sldNum" sz="quarter" idx="4"/>
          </p:nvPr>
        </p:nvSpPr>
        <p:spPr/>
        <p:txBody>
          <a:bodyPr/>
          <a:lstStyle/>
          <a:p>
            <a:fld id="{B10D5614-B734-4280-8F57-1D4947433C97}" type="slidenum">
              <a:rPr lang="en-US" smtClean="0"/>
              <a:pPr/>
              <a:t>35</a:t>
            </a:fld>
            <a:endParaRPr lang="en-US"/>
          </a:p>
        </p:txBody>
      </p:sp>
    </p:spTree>
    <p:extLst>
      <p:ext uri="{BB962C8B-B14F-4D97-AF65-F5344CB8AC3E}">
        <p14:creationId xmlns:p14="http://schemas.microsoft.com/office/powerpoint/2010/main" val="3118024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5F7B29B-A961-8F44-9B43-51D3DBF825B9}"/>
              </a:ext>
            </a:extLst>
          </p:cNvPr>
          <p:cNvSpPr>
            <a:spLocks noGrp="1" noChangeArrowheads="1"/>
          </p:cNvSpPr>
          <p:nvPr>
            <p:ph type="title"/>
          </p:nvPr>
        </p:nvSpPr>
        <p:spPr/>
        <p:txBody>
          <a:bodyPr rtlCol="0"/>
          <a:lstStyle/>
          <a:p>
            <a:pPr algn="ctr">
              <a:defRPr/>
            </a:pPr>
            <a:r>
              <a:rPr lang="en-US" sz="3200" b="1" dirty="0">
                <a:latin typeface="Franklin Gothic Book" panose="020B0503020102020204" pitchFamily="34" charset="0"/>
              </a:rPr>
              <a:t>Media</a:t>
            </a:r>
          </a:p>
        </p:txBody>
      </p:sp>
      <p:graphicFrame>
        <p:nvGraphicFramePr>
          <p:cNvPr id="2" name="Diagram 1">
            <a:extLst>
              <a:ext uri="{FF2B5EF4-FFF2-40B4-BE49-F238E27FC236}">
                <a16:creationId xmlns:a16="http://schemas.microsoft.com/office/drawing/2014/main" id="{04689F48-D037-774F-90BC-D2E77FDEF719}"/>
              </a:ext>
            </a:extLst>
          </p:cNvPr>
          <p:cNvGraphicFramePr/>
          <p:nvPr/>
        </p:nvGraphicFramePr>
        <p:xfrm>
          <a:off x="1991544" y="1268760"/>
          <a:ext cx="82192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CD4B0B6-4F5A-0F49-A193-B2CD5EAB4341}"/>
              </a:ext>
            </a:extLst>
          </p:cNvPr>
          <p:cNvSpPr>
            <a:spLocks noGrp="1"/>
          </p:cNvSpPr>
          <p:nvPr>
            <p:ph type="sldNum" sz="quarter" idx="4"/>
          </p:nvPr>
        </p:nvSpPr>
        <p:spPr/>
        <p:txBody>
          <a:bodyPr/>
          <a:lstStyle/>
          <a:p>
            <a:fld id="{B10D5614-B734-4280-8F57-1D4947433C97}" type="slidenum">
              <a:rPr lang="en-US" smtClean="0"/>
              <a:pPr/>
              <a:t>36</a:t>
            </a:fld>
            <a:endParaRPr lang="en-US"/>
          </a:p>
        </p:txBody>
      </p:sp>
    </p:spTree>
    <p:extLst>
      <p:ext uri="{BB962C8B-B14F-4D97-AF65-F5344CB8AC3E}">
        <p14:creationId xmlns:p14="http://schemas.microsoft.com/office/powerpoint/2010/main" val="870976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7A5E161-C96E-6044-8F30-D51B14B3F858}"/>
              </a:ext>
            </a:extLst>
          </p:cNvPr>
          <p:cNvSpPr>
            <a:spLocks noGrp="1" noChangeArrowheads="1"/>
          </p:cNvSpPr>
          <p:nvPr>
            <p:ph type="title"/>
          </p:nvPr>
        </p:nvSpPr>
        <p:spPr/>
        <p:txBody>
          <a:bodyPr rtlCol="0"/>
          <a:lstStyle/>
          <a:p>
            <a:pPr algn="ctr">
              <a:defRPr/>
            </a:pPr>
            <a:r>
              <a:rPr lang="en-US" sz="3200" b="1" dirty="0" err="1">
                <a:latin typeface="Franklin Gothic Book" panose="020B0503020102020204" pitchFamily="34" charset="0"/>
              </a:rPr>
              <a:t>Asesmen</a:t>
            </a:r>
            <a:r>
              <a:rPr lang="en-US" sz="3200" b="1" dirty="0">
                <a:latin typeface="Franklin Gothic Book" panose="020B0503020102020204" pitchFamily="34" charset="0"/>
              </a:rPr>
              <a:t> &amp; </a:t>
            </a:r>
            <a:r>
              <a:rPr lang="en-US" sz="3200" b="1" dirty="0" err="1">
                <a:latin typeface="Franklin Gothic Book" panose="020B0503020102020204" pitchFamily="34" charset="0"/>
              </a:rPr>
              <a:t>Evaluasi</a:t>
            </a:r>
            <a:endParaRPr lang="en-US" sz="3200" b="1" dirty="0">
              <a:latin typeface="Franklin Gothic Book" panose="020B0503020102020204" pitchFamily="34" charset="0"/>
            </a:endParaRPr>
          </a:p>
        </p:txBody>
      </p:sp>
      <p:graphicFrame>
        <p:nvGraphicFramePr>
          <p:cNvPr id="2" name="Diagram 1">
            <a:extLst>
              <a:ext uri="{FF2B5EF4-FFF2-40B4-BE49-F238E27FC236}">
                <a16:creationId xmlns:a16="http://schemas.microsoft.com/office/drawing/2014/main" id="{16405AE2-4375-2D47-AA06-483316F0A004}"/>
              </a:ext>
            </a:extLst>
          </p:cNvPr>
          <p:cNvGraphicFramePr/>
          <p:nvPr/>
        </p:nvGraphicFramePr>
        <p:xfrm>
          <a:off x="2063552" y="1524000"/>
          <a:ext cx="8147248"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7AF5996-2D67-6948-A345-D1C1C41A523F}"/>
              </a:ext>
            </a:extLst>
          </p:cNvPr>
          <p:cNvSpPr>
            <a:spLocks noGrp="1"/>
          </p:cNvSpPr>
          <p:nvPr>
            <p:ph type="sldNum" sz="quarter" idx="4"/>
          </p:nvPr>
        </p:nvSpPr>
        <p:spPr/>
        <p:txBody>
          <a:bodyPr/>
          <a:lstStyle/>
          <a:p>
            <a:fld id="{B10D5614-B734-4280-8F57-1D4947433C97}" type="slidenum">
              <a:rPr lang="en-US" smtClean="0"/>
              <a:pPr/>
              <a:t>37</a:t>
            </a:fld>
            <a:endParaRPr lang="en-US"/>
          </a:p>
        </p:txBody>
      </p:sp>
    </p:spTree>
    <p:extLst>
      <p:ext uri="{BB962C8B-B14F-4D97-AF65-F5344CB8AC3E}">
        <p14:creationId xmlns:p14="http://schemas.microsoft.com/office/powerpoint/2010/main" val="29859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a:extLst>
              <a:ext uri="{FF2B5EF4-FFF2-40B4-BE49-F238E27FC236}">
                <a16:creationId xmlns:a16="http://schemas.microsoft.com/office/drawing/2014/main" id="{2E0B3461-84C0-8C4D-B37E-F86BBEAFB62A}"/>
              </a:ext>
            </a:extLst>
          </p:cNvPr>
          <p:cNvSpPr/>
          <p:nvPr/>
        </p:nvSpPr>
        <p:spPr>
          <a:xfrm>
            <a:off x="479376" y="0"/>
            <a:ext cx="3400751" cy="5805264"/>
          </a:xfrm>
          <a:prstGeom prst="round2SameRect">
            <a:avLst>
              <a:gd name="adj1" fmla="val 0"/>
              <a:gd name="adj2" fmla="val 219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Slide Number Placeholder 2">
            <a:extLst>
              <a:ext uri="{FF2B5EF4-FFF2-40B4-BE49-F238E27FC236}">
                <a16:creationId xmlns:a16="http://schemas.microsoft.com/office/drawing/2014/main" id="{F4C98979-5BEC-184B-AEB5-844EFC31D882}"/>
              </a:ext>
            </a:extLst>
          </p:cNvPr>
          <p:cNvSpPr>
            <a:spLocks noGrp="1"/>
          </p:cNvSpPr>
          <p:nvPr>
            <p:ph type="sldNum" sz="quarter" idx="4"/>
          </p:nvPr>
        </p:nvSpPr>
        <p:spPr/>
        <p:txBody>
          <a:bodyPr/>
          <a:lstStyle/>
          <a:p>
            <a:fld id="{B10D5614-B734-4280-8F57-1D4947433C97}" type="slidenum">
              <a:rPr lang="en-US" smtClean="0"/>
              <a:pPr/>
              <a:t>4</a:t>
            </a:fld>
            <a:endParaRPr lang="en-US"/>
          </a:p>
        </p:txBody>
      </p:sp>
      <p:sp>
        <p:nvSpPr>
          <p:cNvPr id="8" name="TextBox 7">
            <a:extLst>
              <a:ext uri="{FF2B5EF4-FFF2-40B4-BE49-F238E27FC236}">
                <a16:creationId xmlns:a16="http://schemas.microsoft.com/office/drawing/2014/main" id="{C55A3801-FE78-8047-8A15-AC95A953991F}"/>
              </a:ext>
            </a:extLst>
          </p:cNvPr>
          <p:cNvSpPr txBox="1"/>
          <p:nvPr/>
        </p:nvSpPr>
        <p:spPr>
          <a:xfrm>
            <a:off x="334035" y="1050436"/>
            <a:ext cx="3728446" cy="923293"/>
          </a:xfrm>
          <a:prstGeom prst="rect">
            <a:avLst/>
          </a:prstGeom>
          <a:noFill/>
        </p:spPr>
        <p:txBody>
          <a:bodyPr wrap="none" lIns="182843" tIns="91422" rIns="182843" bIns="91422" rtlCol="0">
            <a:spAutoFit/>
          </a:bodyPr>
          <a:lstStyle/>
          <a:p>
            <a:pPr algn="ctr"/>
            <a:r>
              <a:rPr lang="id-ID" b="1" i="1" dirty="0">
                <a:solidFill>
                  <a:schemeClr val="accent3"/>
                </a:solidFill>
                <a:latin typeface="Lato Semibold" panose="020F0502020204030203" pitchFamily="34" charset="0"/>
                <a:ea typeface="Lato Semibold" panose="020F0502020204030203" pitchFamily="34" charset="0"/>
                <a:cs typeface="Lato Semibold" panose="020F0502020204030203" pitchFamily="34" charset="0"/>
              </a:rPr>
              <a:t>EDUCATION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is</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critical</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b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b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for</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building</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a</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better</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world</a:t>
            </a:r>
            <a:endPar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2" name="Freeform 37">
            <a:extLst>
              <a:ext uri="{FF2B5EF4-FFF2-40B4-BE49-F238E27FC236}">
                <a16:creationId xmlns:a16="http://schemas.microsoft.com/office/drawing/2014/main" id="{FE413773-5E06-1345-ADCC-327B10B9ADF8}"/>
              </a:ext>
            </a:extLst>
          </p:cNvPr>
          <p:cNvSpPr>
            <a:spLocks noEditPoints="1"/>
          </p:cNvSpPr>
          <p:nvPr/>
        </p:nvSpPr>
        <p:spPr bwMode="auto">
          <a:xfrm>
            <a:off x="2001111" y="484212"/>
            <a:ext cx="357280" cy="522496"/>
          </a:xfrm>
          <a:custGeom>
            <a:avLst/>
            <a:gdLst>
              <a:gd name="T0" fmla="*/ 2147483646 w 85"/>
              <a:gd name="T1" fmla="*/ 2147483646 h 123"/>
              <a:gd name="T2" fmla="*/ 2147483646 w 85"/>
              <a:gd name="T3" fmla="*/ 2147483646 h 123"/>
              <a:gd name="T4" fmla="*/ 2147483646 w 85"/>
              <a:gd name="T5" fmla="*/ 2147483646 h 123"/>
              <a:gd name="T6" fmla="*/ 2147483646 w 85"/>
              <a:gd name="T7" fmla="*/ 2147483646 h 123"/>
              <a:gd name="T8" fmla="*/ 2147483646 w 85"/>
              <a:gd name="T9" fmla="*/ 2147483646 h 123"/>
              <a:gd name="T10" fmla="*/ 2147483646 w 85"/>
              <a:gd name="T11" fmla="*/ 2147483646 h 123"/>
              <a:gd name="T12" fmla="*/ 2147483646 w 85"/>
              <a:gd name="T13" fmla="*/ 2147483646 h 123"/>
              <a:gd name="T14" fmla="*/ 2147483646 w 85"/>
              <a:gd name="T15" fmla="*/ 2147483646 h 123"/>
              <a:gd name="T16" fmla="*/ 2147483646 w 85"/>
              <a:gd name="T17" fmla="*/ 2147483646 h 123"/>
              <a:gd name="T18" fmla="*/ 2147483646 w 85"/>
              <a:gd name="T19" fmla="*/ 2147483646 h 123"/>
              <a:gd name="T20" fmla="*/ 2147483646 w 85"/>
              <a:gd name="T21" fmla="*/ 2147483646 h 123"/>
              <a:gd name="T22" fmla="*/ 2147483646 w 85"/>
              <a:gd name="T23" fmla="*/ 2147483646 h 123"/>
              <a:gd name="T24" fmla="*/ 2147483646 w 85"/>
              <a:gd name="T25" fmla="*/ 2147483646 h 123"/>
              <a:gd name="T26" fmla="*/ 2147483646 w 85"/>
              <a:gd name="T27" fmla="*/ 2147483646 h 123"/>
              <a:gd name="T28" fmla="*/ 2147483646 w 85"/>
              <a:gd name="T29" fmla="*/ 2147483646 h 123"/>
              <a:gd name="T30" fmla="*/ 2147483646 w 85"/>
              <a:gd name="T31" fmla="*/ 2147483646 h 123"/>
              <a:gd name="T32" fmla="*/ 2147483646 w 85"/>
              <a:gd name="T33" fmla="*/ 2147483646 h 123"/>
              <a:gd name="T34" fmla="*/ 2147483646 w 85"/>
              <a:gd name="T35" fmla="*/ 2147483646 h 123"/>
              <a:gd name="T36" fmla="*/ 0 w 85"/>
              <a:gd name="T37" fmla="*/ 2147483646 h 123"/>
              <a:gd name="T38" fmla="*/ 0 w 85"/>
              <a:gd name="T39" fmla="*/ 2147483646 h 123"/>
              <a:gd name="T40" fmla="*/ 2147483646 w 85"/>
              <a:gd name="T41" fmla="*/ 0 h 123"/>
              <a:gd name="T42" fmla="*/ 2147483646 w 85"/>
              <a:gd name="T43" fmla="*/ 0 h 123"/>
              <a:gd name="T44" fmla="*/ 2147483646 w 85"/>
              <a:gd name="T45" fmla="*/ 2147483646 h 123"/>
              <a:gd name="T46" fmla="*/ 2147483646 w 85"/>
              <a:gd name="T47" fmla="*/ 2147483646 h 123"/>
              <a:gd name="T48" fmla="*/ 2147483646 w 85"/>
              <a:gd name="T49" fmla="*/ 2147483646 h 123"/>
              <a:gd name="T50" fmla="*/ 2147483646 w 85"/>
              <a:gd name="T51" fmla="*/ 2147483646 h 123"/>
              <a:gd name="T52" fmla="*/ 2147483646 w 85"/>
              <a:gd name="T53" fmla="*/ 2147483646 h 123"/>
              <a:gd name="T54" fmla="*/ 2147483646 w 85"/>
              <a:gd name="T55" fmla="*/ 2147483646 h 123"/>
              <a:gd name="T56" fmla="*/ 2147483646 w 85"/>
              <a:gd name="T57" fmla="*/ 2147483646 h 123"/>
              <a:gd name="T58" fmla="*/ 2147483646 w 85"/>
              <a:gd name="T59" fmla="*/ 2147483646 h 123"/>
              <a:gd name="T60" fmla="*/ 2147483646 w 85"/>
              <a:gd name="T61" fmla="*/ 2147483646 h 123"/>
              <a:gd name="T62" fmla="*/ 2147483646 w 85"/>
              <a:gd name="T63" fmla="*/ 2147483646 h 123"/>
              <a:gd name="T64" fmla="*/ 2147483646 w 85"/>
              <a:gd name="T65" fmla="*/ 2147483646 h 123"/>
              <a:gd name="T66" fmla="*/ 2147483646 w 85"/>
              <a:gd name="T67" fmla="*/ 2147483646 h 123"/>
              <a:gd name="T68" fmla="*/ 2147483646 w 85"/>
              <a:gd name="T69" fmla="*/ 2147483646 h 123"/>
              <a:gd name="T70" fmla="*/ 2147483646 w 85"/>
              <a:gd name="T71" fmla="*/ 2147483646 h 123"/>
              <a:gd name="T72" fmla="*/ 2147483646 w 85"/>
              <a:gd name="T73" fmla="*/ 2147483646 h 123"/>
              <a:gd name="T74" fmla="*/ 2147483646 w 85"/>
              <a:gd name="T75" fmla="*/ 2147483646 h 123"/>
              <a:gd name="T76" fmla="*/ 2147483646 w 85"/>
              <a:gd name="T77" fmla="*/ 2147483646 h 123"/>
              <a:gd name="T78" fmla="*/ 2147483646 w 85"/>
              <a:gd name="T79" fmla="*/ 2147483646 h 123"/>
              <a:gd name="T80" fmla="*/ 2147483646 w 85"/>
              <a:gd name="T81" fmla="*/ 2147483646 h 123"/>
              <a:gd name="T82" fmla="*/ 2147483646 w 85"/>
              <a:gd name="T83" fmla="*/ 2147483646 h 123"/>
              <a:gd name="T84" fmla="*/ 2147483646 w 85"/>
              <a:gd name="T85" fmla="*/ 2147483646 h 123"/>
              <a:gd name="T86" fmla="*/ 2147483646 w 85"/>
              <a:gd name="T87" fmla="*/ 2147483646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 h="123">
                <a:moveTo>
                  <a:pt x="38" y="109"/>
                </a:moveTo>
                <a:cubicBezTo>
                  <a:pt x="38" y="108"/>
                  <a:pt x="39" y="107"/>
                  <a:pt x="40" y="107"/>
                </a:cubicBezTo>
                <a:cubicBezTo>
                  <a:pt x="44" y="107"/>
                  <a:pt x="44" y="107"/>
                  <a:pt x="44" y="107"/>
                </a:cubicBezTo>
                <a:cubicBezTo>
                  <a:pt x="45" y="107"/>
                  <a:pt x="46" y="108"/>
                  <a:pt x="46" y="109"/>
                </a:cubicBezTo>
                <a:cubicBezTo>
                  <a:pt x="46" y="110"/>
                  <a:pt x="45" y="111"/>
                  <a:pt x="44" y="111"/>
                </a:cubicBezTo>
                <a:cubicBezTo>
                  <a:pt x="40" y="111"/>
                  <a:pt x="40" y="111"/>
                  <a:pt x="40" y="111"/>
                </a:cubicBezTo>
                <a:cubicBezTo>
                  <a:pt x="39" y="111"/>
                  <a:pt x="38" y="110"/>
                  <a:pt x="38" y="109"/>
                </a:cubicBezTo>
                <a:close/>
                <a:moveTo>
                  <a:pt x="48" y="12"/>
                </a:moveTo>
                <a:cubicBezTo>
                  <a:pt x="37" y="12"/>
                  <a:pt x="37" y="12"/>
                  <a:pt x="37" y="12"/>
                </a:cubicBezTo>
                <a:cubicBezTo>
                  <a:pt x="36" y="12"/>
                  <a:pt x="35" y="12"/>
                  <a:pt x="35" y="14"/>
                </a:cubicBezTo>
                <a:cubicBezTo>
                  <a:pt x="35" y="15"/>
                  <a:pt x="36" y="15"/>
                  <a:pt x="37" y="15"/>
                </a:cubicBezTo>
                <a:cubicBezTo>
                  <a:pt x="48" y="15"/>
                  <a:pt x="48" y="15"/>
                  <a:pt x="48" y="15"/>
                </a:cubicBezTo>
                <a:cubicBezTo>
                  <a:pt x="49" y="15"/>
                  <a:pt x="50" y="15"/>
                  <a:pt x="50" y="14"/>
                </a:cubicBezTo>
                <a:cubicBezTo>
                  <a:pt x="50" y="12"/>
                  <a:pt x="49" y="12"/>
                  <a:pt x="48" y="12"/>
                </a:cubicBezTo>
                <a:close/>
                <a:moveTo>
                  <a:pt x="85" y="12"/>
                </a:moveTo>
                <a:cubicBezTo>
                  <a:pt x="85" y="111"/>
                  <a:pt x="85" y="111"/>
                  <a:pt x="85" y="111"/>
                </a:cubicBezTo>
                <a:cubicBezTo>
                  <a:pt x="85" y="118"/>
                  <a:pt x="79" y="123"/>
                  <a:pt x="73" y="123"/>
                </a:cubicBezTo>
                <a:cubicBezTo>
                  <a:pt x="12" y="123"/>
                  <a:pt x="12" y="123"/>
                  <a:pt x="12" y="123"/>
                </a:cubicBezTo>
                <a:cubicBezTo>
                  <a:pt x="5" y="123"/>
                  <a:pt x="0" y="118"/>
                  <a:pt x="0" y="111"/>
                </a:cubicBezTo>
                <a:cubicBezTo>
                  <a:pt x="0" y="12"/>
                  <a:pt x="0" y="12"/>
                  <a:pt x="0" y="12"/>
                </a:cubicBezTo>
                <a:cubicBezTo>
                  <a:pt x="0" y="5"/>
                  <a:pt x="5" y="0"/>
                  <a:pt x="12" y="0"/>
                </a:cubicBezTo>
                <a:cubicBezTo>
                  <a:pt x="73" y="0"/>
                  <a:pt x="73" y="0"/>
                  <a:pt x="73" y="0"/>
                </a:cubicBezTo>
                <a:cubicBezTo>
                  <a:pt x="79" y="0"/>
                  <a:pt x="85" y="5"/>
                  <a:pt x="85" y="12"/>
                </a:cubicBezTo>
                <a:close/>
                <a:moveTo>
                  <a:pt x="77" y="104"/>
                </a:moveTo>
                <a:cubicBezTo>
                  <a:pt x="8" y="104"/>
                  <a:pt x="8" y="104"/>
                  <a:pt x="8" y="104"/>
                </a:cubicBezTo>
                <a:cubicBezTo>
                  <a:pt x="8" y="111"/>
                  <a:pt x="8" y="111"/>
                  <a:pt x="8" y="111"/>
                </a:cubicBezTo>
                <a:cubicBezTo>
                  <a:pt x="8" y="113"/>
                  <a:pt x="10" y="115"/>
                  <a:pt x="12" y="115"/>
                </a:cubicBezTo>
                <a:cubicBezTo>
                  <a:pt x="73" y="115"/>
                  <a:pt x="73" y="115"/>
                  <a:pt x="73" y="115"/>
                </a:cubicBezTo>
                <a:cubicBezTo>
                  <a:pt x="75" y="115"/>
                  <a:pt x="77" y="113"/>
                  <a:pt x="77" y="111"/>
                </a:cubicBezTo>
                <a:lnTo>
                  <a:pt x="77" y="104"/>
                </a:lnTo>
                <a:close/>
                <a:moveTo>
                  <a:pt x="77" y="23"/>
                </a:moveTo>
                <a:cubicBezTo>
                  <a:pt x="8" y="23"/>
                  <a:pt x="8" y="23"/>
                  <a:pt x="8" y="23"/>
                </a:cubicBezTo>
                <a:cubicBezTo>
                  <a:pt x="8" y="100"/>
                  <a:pt x="8" y="100"/>
                  <a:pt x="8" y="100"/>
                </a:cubicBezTo>
                <a:cubicBezTo>
                  <a:pt x="77" y="100"/>
                  <a:pt x="77" y="100"/>
                  <a:pt x="77" y="100"/>
                </a:cubicBezTo>
                <a:lnTo>
                  <a:pt x="77" y="23"/>
                </a:lnTo>
                <a:close/>
                <a:moveTo>
                  <a:pt x="77" y="12"/>
                </a:moveTo>
                <a:cubicBezTo>
                  <a:pt x="77" y="9"/>
                  <a:pt x="75" y="8"/>
                  <a:pt x="73" y="8"/>
                </a:cubicBezTo>
                <a:cubicBezTo>
                  <a:pt x="12" y="8"/>
                  <a:pt x="12" y="8"/>
                  <a:pt x="12" y="8"/>
                </a:cubicBezTo>
                <a:cubicBezTo>
                  <a:pt x="10" y="8"/>
                  <a:pt x="8" y="9"/>
                  <a:pt x="8" y="12"/>
                </a:cubicBezTo>
                <a:cubicBezTo>
                  <a:pt x="8" y="19"/>
                  <a:pt x="8" y="19"/>
                  <a:pt x="8" y="19"/>
                </a:cubicBezTo>
                <a:cubicBezTo>
                  <a:pt x="77" y="19"/>
                  <a:pt x="77" y="19"/>
                  <a:pt x="77" y="19"/>
                </a:cubicBezTo>
                <a:lnTo>
                  <a:pt x="77" y="12"/>
                </a:lnTo>
                <a:close/>
                <a:moveTo>
                  <a:pt x="77" y="12"/>
                </a:moveTo>
                <a:cubicBezTo>
                  <a:pt x="77" y="12"/>
                  <a:pt x="77" y="12"/>
                  <a:pt x="77" y="12"/>
                </a:cubicBezTo>
              </a:path>
            </a:pathLst>
          </a:custGeom>
          <a:solidFill>
            <a:schemeClr val="accent2"/>
          </a:solidFill>
          <a:ln>
            <a:noFill/>
          </a:ln>
        </p:spPr>
        <p:txBody>
          <a:bodyPr/>
          <a:lstStyle/>
          <a:p>
            <a:endParaRPr/>
          </a:p>
        </p:txBody>
      </p:sp>
      <p:pic>
        <p:nvPicPr>
          <p:cNvPr id="14" name="Picture 13">
            <a:extLst>
              <a:ext uri="{FF2B5EF4-FFF2-40B4-BE49-F238E27FC236}">
                <a16:creationId xmlns:a16="http://schemas.microsoft.com/office/drawing/2014/main" id="{415E4132-5451-E14C-9B8E-BE0E1E22A9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20200" y="2313458"/>
            <a:ext cx="4763655" cy="4643746"/>
          </a:xfrm>
          <a:prstGeom prst="rect">
            <a:avLst/>
          </a:prstGeom>
        </p:spPr>
      </p:pic>
      <p:pic>
        <p:nvPicPr>
          <p:cNvPr id="18" name="Picture 17">
            <a:extLst>
              <a:ext uri="{FF2B5EF4-FFF2-40B4-BE49-F238E27FC236}">
                <a16:creationId xmlns:a16="http://schemas.microsoft.com/office/drawing/2014/main" id="{81E161D5-A2F0-F848-9100-EE812D233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4382" y="260648"/>
            <a:ext cx="5644327" cy="5437196"/>
          </a:xfrm>
          <a:prstGeom prst="rect">
            <a:avLst/>
          </a:prstGeom>
        </p:spPr>
      </p:pic>
      <p:sp>
        <p:nvSpPr>
          <p:cNvPr id="9" name="TextBox 8">
            <a:extLst>
              <a:ext uri="{FF2B5EF4-FFF2-40B4-BE49-F238E27FC236}">
                <a16:creationId xmlns:a16="http://schemas.microsoft.com/office/drawing/2014/main" id="{0A30AECC-F90E-A24E-BEFF-98A1A0125B67}"/>
              </a:ext>
            </a:extLst>
          </p:cNvPr>
          <p:cNvSpPr txBox="1"/>
          <p:nvPr/>
        </p:nvSpPr>
        <p:spPr>
          <a:xfrm>
            <a:off x="398599" y="3103246"/>
            <a:ext cx="3562311" cy="1292625"/>
          </a:xfrm>
          <a:prstGeom prst="rect">
            <a:avLst/>
          </a:prstGeom>
          <a:noFill/>
        </p:spPr>
        <p:txBody>
          <a:bodyPr wrap="none" lIns="182843" tIns="91422" rIns="182843" bIns="91422" rtlCol="0">
            <a:spAutoFit/>
          </a:bodyPr>
          <a:lstStyle/>
          <a:p>
            <a:pPr algn="ctr"/>
            <a:r>
              <a:rPr lang="id-ID" b="1" i="1" dirty="0">
                <a:solidFill>
                  <a:schemeClr val="accent3"/>
                </a:solidFill>
                <a:latin typeface="Lato Semibold" panose="020F0502020204030203" pitchFamily="34" charset="0"/>
                <a:ea typeface="Lato Semibold" panose="020F0502020204030203" pitchFamily="34" charset="0"/>
                <a:cs typeface="Lato Semibold" panose="020F0502020204030203" pitchFamily="34" charset="0"/>
              </a:rPr>
              <a:t>DIGITAL TECH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is</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p>
          <a:p>
            <a:pPr algn="ct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the</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means</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by</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which</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p>
          <a:p>
            <a:pPr algn="ct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we</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can</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do</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the</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large</a:t>
            </a:r>
            <a:r>
              <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rPr>
              <a:t> </a:t>
            </a:r>
            <a:r>
              <a:rPr lang="id-ID" b="1" i="1" dirty="0" err="1">
                <a:solidFill>
                  <a:schemeClr val="bg2"/>
                </a:solidFill>
                <a:latin typeface="Lato Semibold" panose="020F0502020204030203" pitchFamily="34" charset="0"/>
                <a:ea typeface="Lato Semibold" panose="020F0502020204030203" pitchFamily="34" charset="0"/>
                <a:cs typeface="Lato Semibold" panose="020F0502020204030203" pitchFamily="34" charset="0"/>
              </a:rPr>
              <a:t>scale</a:t>
            </a:r>
            <a:endParaRPr lang="id-ID" b="1" i="1" dirty="0">
              <a:solidFill>
                <a:schemeClr val="bg2"/>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303642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5D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3B9B-1FFE-1E4C-A6F5-38179D5CBA81}"/>
              </a:ext>
            </a:extLst>
          </p:cNvPr>
          <p:cNvSpPr>
            <a:spLocks noGrp="1"/>
          </p:cNvSpPr>
          <p:nvPr>
            <p:ph type="title"/>
          </p:nvPr>
        </p:nvSpPr>
        <p:spPr>
          <a:xfrm>
            <a:off x="609600" y="295278"/>
            <a:ext cx="10972800" cy="486784"/>
          </a:xfrm>
        </p:spPr>
        <p:txBody>
          <a:bodyPr>
            <a:normAutofit fontScale="90000"/>
          </a:bodyPr>
          <a:lstStyle/>
          <a:p>
            <a:pPr algn="ctr"/>
            <a:r>
              <a:rPr lang="en-US" sz="4000" b="1" dirty="0" err="1">
                <a:solidFill>
                  <a:srgbClr val="FFFF00"/>
                </a:solidFill>
              </a:rPr>
              <a:t>Transformasi</a:t>
            </a:r>
            <a:r>
              <a:rPr lang="en-US" sz="4000" b="1" dirty="0"/>
              <a:t> </a:t>
            </a:r>
            <a:r>
              <a:rPr lang="en-US" sz="4000" b="1" dirty="0" err="1"/>
              <a:t>Pembelajaran</a:t>
            </a:r>
            <a:endParaRPr sz="4000" b="1" dirty="0"/>
          </a:p>
        </p:txBody>
      </p:sp>
      <p:sp>
        <p:nvSpPr>
          <p:cNvPr id="3" name="Slide Number Placeholder 2">
            <a:extLst>
              <a:ext uri="{FF2B5EF4-FFF2-40B4-BE49-F238E27FC236}">
                <a16:creationId xmlns:a16="http://schemas.microsoft.com/office/drawing/2014/main" id="{CC1CBB38-CEE5-0B4C-ADCE-7768A290C2C4}"/>
              </a:ext>
            </a:extLst>
          </p:cNvPr>
          <p:cNvSpPr>
            <a:spLocks noGrp="1"/>
          </p:cNvSpPr>
          <p:nvPr>
            <p:ph type="sldNum" sz="quarter" idx="4"/>
          </p:nvPr>
        </p:nvSpPr>
        <p:spPr/>
        <p:txBody>
          <a:bodyPr/>
          <a:lstStyle/>
          <a:p>
            <a:fld id="{B10D5614-B734-4280-8F57-1D4947433C97}" type="slidenum">
              <a:rPr lang="en-US" smtClean="0"/>
              <a:pPr/>
              <a:t>5</a:t>
            </a:fld>
            <a:endParaRPr lang="en-US"/>
          </a:p>
        </p:txBody>
      </p:sp>
      <p:sp>
        <p:nvSpPr>
          <p:cNvPr id="5" name="TextBox 4">
            <a:extLst>
              <a:ext uri="{FF2B5EF4-FFF2-40B4-BE49-F238E27FC236}">
                <a16:creationId xmlns:a16="http://schemas.microsoft.com/office/drawing/2014/main" id="{262BD9F4-D2EF-EE4B-BD2A-ED1BD2825AB8}"/>
              </a:ext>
            </a:extLst>
          </p:cNvPr>
          <p:cNvSpPr txBox="1"/>
          <p:nvPr/>
        </p:nvSpPr>
        <p:spPr>
          <a:xfrm>
            <a:off x="191344" y="6360076"/>
            <a:ext cx="3525389" cy="307777"/>
          </a:xfrm>
          <a:prstGeom prst="rect">
            <a:avLst/>
          </a:prstGeom>
          <a:noFill/>
        </p:spPr>
        <p:txBody>
          <a:bodyPr wrap="none" rtlCol="0">
            <a:spAutoFit/>
          </a:bodyPr>
          <a:lstStyle/>
          <a:p>
            <a:r>
              <a:rPr lang="en-US" sz="1400" i="1">
                <a:solidFill>
                  <a:schemeClr val="bg1"/>
                </a:solidFill>
                <a:latin typeface="Lato" panose="020F0502020204030203" pitchFamily="34" charset="0"/>
                <a:ea typeface="Lato" panose="020F0502020204030203" pitchFamily="34" charset="0"/>
                <a:cs typeface="Lato" panose="020F0502020204030203" pitchFamily="34" charset="0"/>
              </a:rPr>
              <a:t>Sumber: HarvardX - Leaders of Learning, 2019</a:t>
            </a:r>
            <a:endParaRPr sz="1400" i="1">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a:extLst>
              <a:ext uri="{FF2B5EF4-FFF2-40B4-BE49-F238E27FC236}">
                <a16:creationId xmlns:a16="http://schemas.microsoft.com/office/drawing/2014/main" id="{876DA509-CF00-6C44-9F57-1F42C4862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84" y="1712179"/>
            <a:ext cx="1249960" cy="4504724"/>
          </a:xfrm>
          <a:prstGeom prst="rect">
            <a:avLst/>
          </a:prstGeom>
        </p:spPr>
      </p:pic>
      <p:grpSp>
        <p:nvGrpSpPr>
          <p:cNvPr id="12" name="Group 11">
            <a:extLst>
              <a:ext uri="{FF2B5EF4-FFF2-40B4-BE49-F238E27FC236}">
                <a16:creationId xmlns:a16="http://schemas.microsoft.com/office/drawing/2014/main" id="{4013E9B3-88F2-BB41-932F-E0FCA86B5A3D}"/>
              </a:ext>
            </a:extLst>
          </p:cNvPr>
          <p:cNvGrpSpPr/>
          <p:nvPr/>
        </p:nvGrpSpPr>
        <p:grpSpPr>
          <a:xfrm>
            <a:off x="1441471" y="1047701"/>
            <a:ext cx="4726537" cy="715089"/>
            <a:chOff x="3252873" y="4366249"/>
            <a:chExt cx="4726537" cy="715089"/>
          </a:xfrm>
        </p:grpSpPr>
        <p:sp>
          <p:nvSpPr>
            <p:cNvPr id="10" name="TextBox 9">
              <a:extLst>
                <a:ext uri="{FF2B5EF4-FFF2-40B4-BE49-F238E27FC236}">
                  <a16:creationId xmlns:a16="http://schemas.microsoft.com/office/drawing/2014/main" id="{B7673E1A-7CAE-B148-B7CA-AC2E51531416}"/>
                </a:ext>
              </a:extLst>
            </p:cNvPr>
            <p:cNvSpPr txBox="1"/>
            <p:nvPr/>
          </p:nvSpPr>
          <p:spPr>
            <a:xfrm>
              <a:off x="3791744" y="4366249"/>
              <a:ext cx="4187666" cy="715089"/>
            </a:xfrm>
            <a:prstGeom prst="roundRect">
              <a:avLst/>
            </a:prstGeom>
            <a:solidFill>
              <a:schemeClr val="accent2">
                <a:lumMod val="20000"/>
                <a:lumOff val="80000"/>
              </a:schemeClr>
            </a:solidFill>
          </p:spPr>
          <p:txBody>
            <a:bodyPr wrap="square" rtlCol="0">
              <a:spAutoFit/>
            </a:bodyPr>
            <a:lstStyle/>
            <a:p>
              <a:pPr marL="225425"/>
              <a:r>
                <a:rPr lang="en-US" sz="1800" b="1" i="1" dirty="0">
                  <a:latin typeface="Lato" panose="020F0502020204030203" pitchFamily="34" charset="0"/>
                  <a:ea typeface="Lato" panose="020F0502020204030203" pitchFamily="34" charset="0"/>
                  <a:cs typeface="Lato" panose="020F0502020204030203" pitchFamily="34" charset="0"/>
                </a:rPr>
                <a:t>The sources of learning are everywhere.</a:t>
              </a:r>
            </a:p>
          </p:txBody>
        </p:sp>
        <p:sp>
          <p:nvSpPr>
            <p:cNvPr id="11" name="Oval 10">
              <a:extLst>
                <a:ext uri="{FF2B5EF4-FFF2-40B4-BE49-F238E27FC236}">
                  <a16:creationId xmlns:a16="http://schemas.microsoft.com/office/drawing/2014/main" id="{D45C8B30-EA6F-0F4A-9DD2-BFA36C42E129}"/>
                </a:ext>
              </a:extLst>
            </p:cNvPr>
            <p:cNvSpPr/>
            <p:nvPr/>
          </p:nvSpPr>
          <p:spPr>
            <a:xfrm>
              <a:off x="3252873" y="4371284"/>
              <a:ext cx="684294" cy="684294"/>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i="1">
                <a:latin typeface="Lato" panose="020F0502020204030203" pitchFamily="34" charset="0"/>
                <a:ea typeface="Lato" panose="020F0502020204030203" pitchFamily="34" charset="0"/>
                <a:cs typeface="Lato" panose="020F0502020204030203" pitchFamily="34" charset="0"/>
              </a:endParaRPr>
            </a:p>
          </p:txBody>
        </p:sp>
      </p:grpSp>
      <p:grpSp>
        <p:nvGrpSpPr>
          <p:cNvPr id="13" name="Group 12">
            <a:extLst>
              <a:ext uri="{FF2B5EF4-FFF2-40B4-BE49-F238E27FC236}">
                <a16:creationId xmlns:a16="http://schemas.microsoft.com/office/drawing/2014/main" id="{9A8C558E-1381-2947-AC42-F2DE070CF6C6}"/>
              </a:ext>
            </a:extLst>
          </p:cNvPr>
          <p:cNvGrpSpPr/>
          <p:nvPr/>
        </p:nvGrpSpPr>
        <p:grpSpPr>
          <a:xfrm>
            <a:off x="1488972" y="2004533"/>
            <a:ext cx="4679036" cy="684294"/>
            <a:chOff x="3252873" y="4371284"/>
            <a:chExt cx="4679036" cy="684294"/>
          </a:xfrm>
        </p:grpSpPr>
        <p:sp>
          <p:nvSpPr>
            <p:cNvPr id="14" name="TextBox 13">
              <a:extLst>
                <a:ext uri="{FF2B5EF4-FFF2-40B4-BE49-F238E27FC236}">
                  <a16:creationId xmlns:a16="http://schemas.microsoft.com/office/drawing/2014/main" id="{02779CC5-A956-F54E-AE04-E2962D936F34}"/>
                </a:ext>
              </a:extLst>
            </p:cNvPr>
            <p:cNvSpPr txBox="1"/>
            <p:nvPr/>
          </p:nvSpPr>
          <p:spPr>
            <a:xfrm>
              <a:off x="3791744" y="4509120"/>
              <a:ext cx="4140165" cy="408623"/>
            </a:xfrm>
            <a:prstGeom prst="roundRect">
              <a:avLst/>
            </a:prstGeom>
            <a:solidFill>
              <a:schemeClr val="accent2">
                <a:lumMod val="20000"/>
                <a:lumOff val="80000"/>
              </a:schemeClr>
            </a:solidFill>
          </p:spPr>
          <p:txBody>
            <a:bodyPr wrap="square" rtlCol="0">
              <a:spAutoFit/>
            </a:bodyPr>
            <a:lstStyle/>
            <a:p>
              <a:pPr marL="225425"/>
              <a:r>
                <a:rPr lang="en-US" sz="1800" b="1" i="1" dirty="0">
                  <a:latin typeface="Lato" panose="020F0502020204030203" pitchFamily="34" charset="0"/>
                  <a:ea typeface="Lato" panose="020F0502020204030203" pitchFamily="34" charset="0"/>
                  <a:cs typeface="Lato" panose="020F0502020204030203" pitchFamily="34" charset="0"/>
                </a:rPr>
                <a:t>Teachers are everywhere.</a:t>
              </a:r>
            </a:p>
          </p:txBody>
        </p:sp>
        <p:sp>
          <p:nvSpPr>
            <p:cNvPr id="15" name="Oval 14">
              <a:extLst>
                <a:ext uri="{FF2B5EF4-FFF2-40B4-BE49-F238E27FC236}">
                  <a16:creationId xmlns:a16="http://schemas.microsoft.com/office/drawing/2014/main" id="{BA75B19F-E9D7-7948-A332-F483EF34E7F7}"/>
                </a:ext>
              </a:extLst>
            </p:cNvPr>
            <p:cNvSpPr/>
            <p:nvPr/>
          </p:nvSpPr>
          <p:spPr>
            <a:xfrm>
              <a:off x="3252873" y="4371284"/>
              <a:ext cx="684294" cy="684294"/>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i="1"/>
            </a:p>
          </p:txBody>
        </p:sp>
      </p:grpSp>
      <p:grpSp>
        <p:nvGrpSpPr>
          <p:cNvPr id="16" name="Group 15">
            <a:extLst>
              <a:ext uri="{FF2B5EF4-FFF2-40B4-BE49-F238E27FC236}">
                <a16:creationId xmlns:a16="http://schemas.microsoft.com/office/drawing/2014/main" id="{9280F1E8-BB1F-8440-ADF0-3D8BD5706A5B}"/>
              </a:ext>
            </a:extLst>
          </p:cNvPr>
          <p:cNvGrpSpPr/>
          <p:nvPr/>
        </p:nvGrpSpPr>
        <p:grpSpPr>
          <a:xfrm>
            <a:off x="1510743" y="2983508"/>
            <a:ext cx="4657265" cy="715089"/>
            <a:chOff x="3252873" y="4380541"/>
            <a:chExt cx="4657265" cy="715089"/>
          </a:xfrm>
        </p:grpSpPr>
        <p:sp>
          <p:nvSpPr>
            <p:cNvPr id="17" name="TextBox 16">
              <a:extLst>
                <a:ext uri="{FF2B5EF4-FFF2-40B4-BE49-F238E27FC236}">
                  <a16:creationId xmlns:a16="http://schemas.microsoft.com/office/drawing/2014/main" id="{FC4B8164-2312-F349-BA08-7A2D72F58A28}"/>
                </a:ext>
              </a:extLst>
            </p:cNvPr>
            <p:cNvSpPr txBox="1"/>
            <p:nvPr/>
          </p:nvSpPr>
          <p:spPr>
            <a:xfrm>
              <a:off x="3722472" y="4380541"/>
              <a:ext cx="4187666" cy="715089"/>
            </a:xfrm>
            <a:prstGeom prst="roundRect">
              <a:avLst/>
            </a:prstGeom>
            <a:solidFill>
              <a:schemeClr val="accent2">
                <a:lumMod val="20000"/>
                <a:lumOff val="80000"/>
              </a:schemeClr>
            </a:solidFill>
          </p:spPr>
          <p:txBody>
            <a:bodyPr wrap="square" rtlCol="0">
              <a:spAutoFit/>
            </a:bodyPr>
            <a:lstStyle/>
            <a:p>
              <a:pPr marL="225425"/>
              <a:r>
                <a:rPr lang="en-US" sz="1800" b="1" i="1">
                  <a:latin typeface="Lato" panose="020F0502020204030203" pitchFamily="34" charset="0"/>
                  <a:ea typeface="Lato" panose="020F0502020204030203" pitchFamily="34" charset="0"/>
                  <a:cs typeface="Lato" panose="020F0502020204030203" pitchFamily="34" charset="0"/>
                </a:rPr>
                <a:t>Learning is going to become much more individualized and personalized.</a:t>
              </a:r>
            </a:p>
          </p:txBody>
        </p:sp>
        <p:sp>
          <p:nvSpPr>
            <p:cNvPr id="18" name="Oval 17">
              <a:extLst>
                <a:ext uri="{FF2B5EF4-FFF2-40B4-BE49-F238E27FC236}">
                  <a16:creationId xmlns:a16="http://schemas.microsoft.com/office/drawing/2014/main" id="{D55C1DAE-F3ED-DE41-85D9-88D6ABA76581}"/>
                </a:ext>
              </a:extLst>
            </p:cNvPr>
            <p:cNvSpPr/>
            <p:nvPr/>
          </p:nvSpPr>
          <p:spPr>
            <a:xfrm>
              <a:off x="3252873" y="4395034"/>
              <a:ext cx="684294" cy="684294"/>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i="1"/>
            </a:p>
          </p:txBody>
        </p:sp>
      </p:grpSp>
      <p:grpSp>
        <p:nvGrpSpPr>
          <p:cNvPr id="19" name="Group 18">
            <a:extLst>
              <a:ext uri="{FF2B5EF4-FFF2-40B4-BE49-F238E27FC236}">
                <a16:creationId xmlns:a16="http://schemas.microsoft.com/office/drawing/2014/main" id="{36281BC7-8BCD-8847-ACCE-8BCC81D46AF1}"/>
              </a:ext>
            </a:extLst>
          </p:cNvPr>
          <p:cNvGrpSpPr/>
          <p:nvPr/>
        </p:nvGrpSpPr>
        <p:grpSpPr>
          <a:xfrm>
            <a:off x="1510743" y="4295968"/>
            <a:ext cx="4657265" cy="684294"/>
            <a:chOff x="3252873" y="4371284"/>
            <a:chExt cx="4657265" cy="684294"/>
          </a:xfrm>
          <a:solidFill>
            <a:schemeClr val="accent2">
              <a:lumMod val="20000"/>
              <a:lumOff val="80000"/>
            </a:schemeClr>
          </a:solidFill>
        </p:grpSpPr>
        <p:sp>
          <p:nvSpPr>
            <p:cNvPr id="20" name="TextBox 19">
              <a:extLst>
                <a:ext uri="{FF2B5EF4-FFF2-40B4-BE49-F238E27FC236}">
                  <a16:creationId xmlns:a16="http://schemas.microsoft.com/office/drawing/2014/main" id="{FFD6D3C9-1798-B747-827A-F1184E1A8645}"/>
                </a:ext>
              </a:extLst>
            </p:cNvPr>
            <p:cNvSpPr txBox="1"/>
            <p:nvPr/>
          </p:nvSpPr>
          <p:spPr>
            <a:xfrm>
              <a:off x="3791744" y="4509120"/>
              <a:ext cx="4118394" cy="408623"/>
            </a:xfrm>
            <a:prstGeom prst="roundRect">
              <a:avLst/>
            </a:prstGeom>
            <a:grpFill/>
          </p:spPr>
          <p:txBody>
            <a:bodyPr wrap="square" rtlCol="0">
              <a:spAutoFit/>
            </a:bodyPr>
            <a:lstStyle/>
            <a:p>
              <a:pPr marL="225425"/>
              <a:r>
                <a:rPr lang="en-US" sz="1800" b="1" i="1">
                  <a:latin typeface="Lato" panose="020F0502020204030203" pitchFamily="34" charset="0"/>
                  <a:ea typeface="Lato" panose="020F0502020204030203" pitchFamily="34" charset="0"/>
                  <a:cs typeface="Lato" panose="020F0502020204030203" pitchFamily="34" charset="0"/>
                </a:rPr>
                <a:t>Networks are the new classroom.</a:t>
              </a:r>
            </a:p>
          </p:txBody>
        </p:sp>
        <p:sp>
          <p:nvSpPr>
            <p:cNvPr id="21" name="Oval 20">
              <a:extLst>
                <a:ext uri="{FF2B5EF4-FFF2-40B4-BE49-F238E27FC236}">
                  <a16:creationId xmlns:a16="http://schemas.microsoft.com/office/drawing/2014/main" id="{AF53352F-3577-E843-A26F-A9BE5EFA0E3A}"/>
                </a:ext>
              </a:extLst>
            </p:cNvPr>
            <p:cNvSpPr/>
            <p:nvPr/>
          </p:nvSpPr>
          <p:spPr>
            <a:xfrm>
              <a:off x="3252873" y="4371284"/>
              <a:ext cx="684294" cy="684294"/>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i="1">
                <a:latin typeface="Lato" panose="020F0502020204030203" pitchFamily="34" charset="0"/>
                <a:ea typeface="Lato" panose="020F0502020204030203" pitchFamily="34" charset="0"/>
                <a:cs typeface="Lato" panose="020F0502020204030203" pitchFamily="34" charset="0"/>
              </a:endParaRPr>
            </a:p>
          </p:txBody>
        </p:sp>
      </p:grpSp>
      <p:grpSp>
        <p:nvGrpSpPr>
          <p:cNvPr id="22" name="Group 21">
            <a:extLst>
              <a:ext uri="{FF2B5EF4-FFF2-40B4-BE49-F238E27FC236}">
                <a16:creationId xmlns:a16="http://schemas.microsoft.com/office/drawing/2014/main" id="{9CEE22AA-3C52-D74A-AE4D-CFE44AE60A00}"/>
              </a:ext>
            </a:extLst>
          </p:cNvPr>
          <p:cNvGrpSpPr/>
          <p:nvPr/>
        </p:nvGrpSpPr>
        <p:grpSpPr>
          <a:xfrm>
            <a:off x="1544390" y="5409002"/>
            <a:ext cx="4623618" cy="684294"/>
            <a:chOff x="3252873" y="4371284"/>
            <a:chExt cx="4623618" cy="684294"/>
          </a:xfrm>
        </p:grpSpPr>
        <p:sp>
          <p:nvSpPr>
            <p:cNvPr id="23" name="TextBox 22">
              <a:extLst>
                <a:ext uri="{FF2B5EF4-FFF2-40B4-BE49-F238E27FC236}">
                  <a16:creationId xmlns:a16="http://schemas.microsoft.com/office/drawing/2014/main" id="{A198D972-AA42-744F-A09B-8325278CECC3}"/>
                </a:ext>
              </a:extLst>
            </p:cNvPr>
            <p:cNvSpPr txBox="1"/>
            <p:nvPr/>
          </p:nvSpPr>
          <p:spPr>
            <a:xfrm>
              <a:off x="3791744" y="4509120"/>
              <a:ext cx="4084747" cy="408623"/>
            </a:xfrm>
            <a:prstGeom prst="roundRect">
              <a:avLst/>
            </a:prstGeom>
            <a:solidFill>
              <a:schemeClr val="accent2">
                <a:lumMod val="20000"/>
                <a:lumOff val="80000"/>
              </a:schemeClr>
            </a:solidFill>
          </p:spPr>
          <p:txBody>
            <a:bodyPr wrap="square" rtlCol="0">
              <a:spAutoFit/>
            </a:bodyPr>
            <a:lstStyle/>
            <a:p>
              <a:pPr marL="225425"/>
              <a:r>
                <a:rPr lang="en-US" sz="1800" b="1" i="1">
                  <a:latin typeface="Lato" panose="020F0502020204030203" pitchFamily="34" charset="0"/>
                  <a:ea typeface="Lato" panose="020F0502020204030203" pitchFamily="34" charset="0"/>
                  <a:cs typeface="Lato" panose="020F0502020204030203" pitchFamily="34" charset="0"/>
                </a:rPr>
                <a:t>Learning will occur everywhere.</a:t>
              </a:r>
            </a:p>
          </p:txBody>
        </p:sp>
        <p:sp>
          <p:nvSpPr>
            <p:cNvPr id="24" name="Oval 23">
              <a:extLst>
                <a:ext uri="{FF2B5EF4-FFF2-40B4-BE49-F238E27FC236}">
                  <a16:creationId xmlns:a16="http://schemas.microsoft.com/office/drawing/2014/main" id="{87A98DC3-85FE-7C42-946E-72C276810092}"/>
                </a:ext>
              </a:extLst>
            </p:cNvPr>
            <p:cNvSpPr/>
            <p:nvPr/>
          </p:nvSpPr>
          <p:spPr>
            <a:xfrm>
              <a:off x="3252873" y="4371284"/>
              <a:ext cx="684294" cy="684294"/>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i="1">
                <a:latin typeface="Lato" panose="020F0502020204030203" pitchFamily="34" charset="0"/>
                <a:ea typeface="Lato" panose="020F0502020204030203" pitchFamily="34" charset="0"/>
                <a:cs typeface="Lato" panose="020F0502020204030203" pitchFamily="34" charset="0"/>
              </a:endParaRPr>
            </a:p>
          </p:txBody>
        </p:sp>
      </p:grpSp>
      <p:sp>
        <p:nvSpPr>
          <p:cNvPr id="25" name="TextBox 24">
            <a:extLst>
              <a:ext uri="{FF2B5EF4-FFF2-40B4-BE49-F238E27FC236}">
                <a16:creationId xmlns:a16="http://schemas.microsoft.com/office/drawing/2014/main" id="{A7C46069-8109-DA41-A12A-002797BE7902}"/>
              </a:ext>
            </a:extLst>
          </p:cNvPr>
          <p:cNvSpPr txBox="1"/>
          <p:nvPr/>
        </p:nvSpPr>
        <p:spPr>
          <a:xfrm>
            <a:off x="1451679" y="1167014"/>
            <a:ext cx="648072" cy="430887"/>
          </a:xfrm>
          <a:prstGeom prst="rect">
            <a:avLst/>
          </a:prstGeom>
          <a:noFill/>
        </p:spPr>
        <p:txBody>
          <a:bodyPr wrap="square" rtlCol="0">
            <a:spAutoFit/>
          </a:bodyPr>
          <a:lstStyle/>
          <a:p>
            <a:pPr algn="ctr"/>
            <a:r>
              <a:rPr lang="en-US" sz="2200" b="1" i="1">
                <a:latin typeface="Lato" panose="020F0502020204030203" pitchFamily="34" charset="0"/>
                <a:ea typeface="Lato" panose="020F0502020204030203" pitchFamily="34" charset="0"/>
                <a:cs typeface="Lato" panose="020F0502020204030203" pitchFamily="34" charset="0"/>
              </a:rPr>
              <a:t>1</a:t>
            </a:r>
            <a:endParaRPr sz="2200" b="1" i="1">
              <a:latin typeface="Lato" panose="020F0502020204030203" pitchFamily="34" charset="0"/>
              <a:ea typeface="Lato" panose="020F0502020204030203" pitchFamily="34" charset="0"/>
              <a:cs typeface="Lato" panose="020F0502020204030203" pitchFamily="34" charset="0"/>
            </a:endParaRPr>
          </a:p>
        </p:txBody>
      </p:sp>
      <p:sp>
        <p:nvSpPr>
          <p:cNvPr id="26" name="TextBox 25">
            <a:extLst>
              <a:ext uri="{FF2B5EF4-FFF2-40B4-BE49-F238E27FC236}">
                <a16:creationId xmlns:a16="http://schemas.microsoft.com/office/drawing/2014/main" id="{BEED34A2-BD3B-8744-BBE5-1C5BC74EBFC9}"/>
              </a:ext>
            </a:extLst>
          </p:cNvPr>
          <p:cNvSpPr txBox="1"/>
          <p:nvPr/>
        </p:nvSpPr>
        <p:spPr>
          <a:xfrm>
            <a:off x="1495069" y="2126945"/>
            <a:ext cx="648072" cy="430887"/>
          </a:xfrm>
          <a:prstGeom prst="rect">
            <a:avLst/>
          </a:prstGeom>
          <a:noFill/>
        </p:spPr>
        <p:txBody>
          <a:bodyPr wrap="square" rtlCol="0">
            <a:spAutoFit/>
          </a:bodyPr>
          <a:lstStyle/>
          <a:p>
            <a:pPr algn="ctr"/>
            <a:r>
              <a:rPr lang="en-US" sz="2200" b="1" i="1">
                <a:latin typeface="Lato" panose="020F0502020204030203" pitchFamily="34" charset="0"/>
                <a:ea typeface="Lato" panose="020F0502020204030203" pitchFamily="34" charset="0"/>
                <a:cs typeface="Lato" panose="020F0502020204030203" pitchFamily="34" charset="0"/>
              </a:rPr>
              <a:t>2</a:t>
            </a:r>
            <a:endParaRPr sz="2200" b="1" i="1">
              <a:latin typeface="Lato" panose="020F0502020204030203" pitchFamily="34" charset="0"/>
              <a:ea typeface="Lato" panose="020F0502020204030203" pitchFamily="34" charset="0"/>
              <a:cs typeface="Lato" panose="020F0502020204030203" pitchFamily="34" charset="0"/>
            </a:endParaRPr>
          </a:p>
        </p:txBody>
      </p:sp>
      <p:sp>
        <p:nvSpPr>
          <p:cNvPr id="27" name="TextBox 26">
            <a:extLst>
              <a:ext uri="{FF2B5EF4-FFF2-40B4-BE49-F238E27FC236}">
                <a16:creationId xmlns:a16="http://schemas.microsoft.com/office/drawing/2014/main" id="{369ABA0C-3068-2540-996F-F33690E41026}"/>
              </a:ext>
            </a:extLst>
          </p:cNvPr>
          <p:cNvSpPr txBox="1"/>
          <p:nvPr/>
        </p:nvSpPr>
        <p:spPr>
          <a:xfrm>
            <a:off x="1518820" y="3118769"/>
            <a:ext cx="648072" cy="430887"/>
          </a:xfrm>
          <a:prstGeom prst="rect">
            <a:avLst/>
          </a:prstGeom>
          <a:noFill/>
        </p:spPr>
        <p:txBody>
          <a:bodyPr wrap="square" rtlCol="0">
            <a:spAutoFit/>
          </a:bodyPr>
          <a:lstStyle/>
          <a:p>
            <a:pPr algn="ctr"/>
            <a:r>
              <a:rPr lang="en-US" sz="2200" b="1" i="1">
                <a:latin typeface="Lato" panose="020F0502020204030203" pitchFamily="34" charset="0"/>
                <a:ea typeface="Lato" panose="020F0502020204030203" pitchFamily="34" charset="0"/>
                <a:cs typeface="Lato" panose="020F0502020204030203" pitchFamily="34" charset="0"/>
              </a:rPr>
              <a:t>3</a:t>
            </a:r>
            <a:endParaRPr sz="2200" b="1" i="1">
              <a:latin typeface="Lato" panose="020F0502020204030203" pitchFamily="34" charset="0"/>
              <a:ea typeface="Lato" panose="020F0502020204030203" pitchFamily="34" charset="0"/>
              <a:cs typeface="Lato" panose="020F0502020204030203" pitchFamily="34" charset="0"/>
            </a:endParaRPr>
          </a:p>
        </p:txBody>
      </p:sp>
      <p:sp>
        <p:nvSpPr>
          <p:cNvPr id="28" name="TextBox 27">
            <a:extLst>
              <a:ext uri="{FF2B5EF4-FFF2-40B4-BE49-F238E27FC236}">
                <a16:creationId xmlns:a16="http://schemas.microsoft.com/office/drawing/2014/main" id="{4576F8A2-F4AC-5049-BC11-F7DEC2AA8BEB}"/>
              </a:ext>
            </a:extLst>
          </p:cNvPr>
          <p:cNvSpPr txBox="1"/>
          <p:nvPr/>
        </p:nvSpPr>
        <p:spPr>
          <a:xfrm>
            <a:off x="1510743" y="4488368"/>
            <a:ext cx="648072" cy="430887"/>
          </a:xfrm>
          <a:prstGeom prst="rect">
            <a:avLst/>
          </a:prstGeom>
          <a:noFill/>
        </p:spPr>
        <p:txBody>
          <a:bodyPr wrap="square" rtlCol="0">
            <a:spAutoFit/>
          </a:bodyPr>
          <a:lstStyle/>
          <a:p>
            <a:pPr algn="ctr"/>
            <a:r>
              <a:rPr lang="en-US" sz="2200" b="1" i="1">
                <a:latin typeface="Lato" panose="020F0502020204030203" pitchFamily="34" charset="0"/>
                <a:ea typeface="Lato" panose="020F0502020204030203" pitchFamily="34" charset="0"/>
                <a:cs typeface="Lato" panose="020F0502020204030203" pitchFamily="34" charset="0"/>
              </a:rPr>
              <a:t>4</a:t>
            </a:r>
            <a:endParaRPr sz="2200" b="1" i="1">
              <a:latin typeface="Lato" panose="020F0502020204030203" pitchFamily="34" charset="0"/>
              <a:ea typeface="Lato" panose="020F0502020204030203" pitchFamily="34" charset="0"/>
              <a:cs typeface="Lato" panose="020F0502020204030203" pitchFamily="34" charset="0"/>
            </a:endParaRPr>
          </a:p>
        </p:txBody>
      </p:sp>
      <p:sp>
        <p:nvSpPr>
          <p:cNvPr id="29" name="TextBox 28">
            <a:extLst>
              <a:ext uri="{FF2B5EF4-FFF2-40B4-BE49-F238E27FC236}">
                <a16:creationId xmlns:a16="http://schemas.microsoft.com/office/drawing/2014/main" id="{AB46ADA7-1E9B-A34C-9A80-4E329B7FA8B2}"/>
              </a:ext>
            </a:extLst>
          </p:cNvPr>
          <p:cNvSpPr txBox="1"/>
          <p:nvPr/>
        </p:nvSpPr>
        <p:spPr>
          <a:xfrm>
            <a:off x="1539419" y="5555992"/>
            <a:ext cx="648072" cy="430887"/>
          </a:xfrm>
          <a:prstGeom prst="rect">
            <a:avLst/>
          </a:prstGeom>
          <a:noFill/>
        </p:spPr>
        <p:txBody>
          <a:bodyPr wrap="square" rtlCol="0">
            <a:spAutoFit/>
          </a:bodyPr>
          <a:lstStyle/>
          <a:p>
            <a:pPr algn="ctr"/>
            <a:r>
              <a:rPr lang="en-US" sz="2200" b="1" i="1">
                <a:latin typeface="Lato" panose="020F0502020204030203" pitchFamily="34" charset="0"/>
                <a:ea typeface="Lato" panose="020F0502020204030203" pitchFamily="34" charset="0"/>
                <a:cs typeface="Lato" panose="020F0502020204030203" pitchFamily="34" charset="0"/>
              </a:rPr>
              <a:t>5</a:t>
            </a:r>
            <a:endParaRPr sz="2200" b="1" i="1">
              <a:latin typeface="Lato" panose="020F0502020204030203" pitchFamily="34" charset="0"/>
              <a:ea typeface="Lato" panose="020F0502020204030203" pitchFamily="34" charset="0"/>
              <a:cs typeface="Lato" panose="020F0502020204030203" pitchFamily="34" charset="0"/>
            </a:endParaRPr>
          </a:p>
        </p:txBody>
      </p:sp>
      <p:sp>
        <p:nvSpPr>
          <p:cNvPr id="30" name="TextBox 29">
            <a:extLst>
              <a:ext uri="{FF2B5EF4-FFF2-40B4-BE49-F238E27FC236}">
                <a16:creationId xmlns:a16="http://schemas.microsoft.com/office/drawing/2014/main" id="{AC2AF1E0-DEBE-7C46-9AF1-2C55F262F3A1}"/>
              </a:ext>
            </a:extLst>
          </p:cNvPr>
          <p:cNvSpPr txBox="1"/>
          <p:nvPr/>
        </p:nvSpPr>
        <p:spPr>
          <a:xfrm>
            <a:off x="6246422" y="1092530"/>
            <a:ext cx="5658476" cy="584775"/>
          </a:xfrm>
          <a:prstGeom prst="rect">
            <a:avLst/>
          </a:prstGeom>
          <a:noFill/>
        </p:spPr>
        <p:txBody>
          <a:bodyPr wrap="square" rtlCol="0">
            <a:spAutoFit/>
          </a:bodyPr>
          <a:lstStyle/>
          <a:p>
            <a:r>
              <a:rPr lang="en-ID" sz="1600">
                <a:solidFill>
                  <a:schemeClr val="bg1"/>
                </a:solidFill>
                <a:latin typeface="Lato" panose="020F0502020204030203" pitchFamily="34" charset="0"/>
                <a:ea typeface="Lato" panose="020F0502020204030203" pitchFamily="34" charset="0"/>
                <a:cs typeface="Lato" panose="020F0502020204030203" pitchFamily="34" charset="0"/>
              </a:rPr>
              <a:t>Lebih fleksibel dalam mengakses berbagai sumber pengetahuan yang dapat ditemui melalui sarana digital. </a:t>
            </a:r>
            <a:endParaRPr sz="16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1" name="TextBox 30">
            <a:extLst>
              <a:ext uri="{FF2B5EF4-FFF2-40B4-BE49-F238E27FC236}">
                <a16:creationId xmlns:a16="http://schemas.microsoft.com/office/drawing/2014/main" id="{A042C95E-9FA5-D245-ADFD-38319C38F44C}"/>
              </a:ext>
            </a:extLst>
          </p:cNvPr>
          <p:cNvSpPr txBox="1"/>
          <p:nvPr/>
        </p:nvSpPr>
        <p:spPr>
          <a:xfrm>
            <a:off x="6256318" y="2142369"/>
            <a:ext cx="5658476" cy="338554"/>
          </a:xfrm>
          <a:prstGeom prst="rect">
            <a:avLst/>
          </a:prstGeom>
          <a:noFill/>
        </p:spPr>
        <p:txBody>
          <a:bodyPr wrap="square" rtlCol="0">
            <a:spAutoFit/>
          </a:bodyPr>
          <a:lstStyle/>
          <a:p>
            <a:r>
              <a:rPr lang="en-ID" sz="1600">
                <a:solidFill>
                  <a:schemeClr val="bg1"/>
                </a:solidFill>
                <a:latin typeface="Lato" panose="020F0502020204030203" pitchFamily="34" charset="0"/>
                <a:ea typeface="Lato" panose="020F0502020204030203" pitchFamily="34" charset="0"/>
                <a:cs typeface="Lato" panose="020F0502020204030203" pitchFamily="34" charset="0"/>
              </a:rPr>
              <a:t>Siswa dapat belajar dari guru, pakar, praktisi, bahkan AI. </a:t>
            </a:r>
            <a:endParaRPr sz="16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2" name="Rectangle 31">
            <a:extLst>
              <a:ext uri="{FF2B5EF4-FFF2-40B4-BE49-F238E27FC236}">
                <a16:creationId xmlns:a16="http://schemas.microsoft.com/office/drawing/2014/main" id="{DC7EF991-52D1-F84F-9DC9-5D4CF186A936}"/>
              </a:ext>
            </a:extLst>
          </p:cNvPr>
          <p:cNvSpPr/>
          <p:nvPr/>
        </p:nvSpPr>
        <p:spPr>
          <a:xfrm>
            <a:off x="6256318" y="2931334"/>
            <a:ext cx="6096000" cy="1077218"/>
          </a:xfrm>
          <a:prstGeom prst="rect">
            <a:avLst/>
          </a:prstGeom>
        </p:spPr>
        <p:txBody>
          <a:bodyPr>
            <a:spAutoFit/>
          </a:bodyPr>
          <a:lstStyle/>
          <a:p>
            <a:r>
              <a:rPr lang="en-ID" sz="1600">
                <a:solidFill>
                  <a:schemeClr val="bg1"/>
                </a:solidFill>
                <a:latin typeface="Lato" panose="020F0502020204030203" pitchFamily="34" charset="0"/>
                <a:ea typeface="Lato" panose="020F0502020204030203" pitchFamily="34" charset="0"/>
                <a:cs typeface="Lato" panose="020F0502020204030203" pitchFamily="34" charset="0"/>
              </a:rPr>
              <a:t>Siswa memasuki situasi belajar dengan latar belakang pengetahuan, pengalaman, minat, dan motivasi yang berbeda. Pembelajaran akan dipersonalisasi di mana siswa memiliki lebih banyak peluang untuk mempelajari apa yang diminati.</a:t>
            </a:r>
          </a:p>
        </p:txBody>
      </p:sp>
      <p:sp>
        <p:nvSpPr>
          <p:cNvPr id="33" name="Rectangle 32">
            <a:extLst>
              <a:ext uri="{FF2B5EF4-FFF2-40B4-BE49-F238E27FC236}">
                <a16:creationId xmlns:a16="http://schemas.microsoft.com/office/drawing/2014/main" id="{7AA64937-968C-244B-B4C6-47886A286F8D}"/>
              </a:ext>
            </a:extLst>
          </p:cNvPr>
          <p:cNvSpPr/>
          <p:nvPr/>
        </p:nvSpPr>
        <p:spPr>
          <a:xfrm>
            <a:off x="6246422" y="4210546"/>
            <a:ext cx="5658476" cy="1323439"/>
          </a:xfrm>
          <a:prstGeom prst="rect">
            <a:avLst/>
          </a:prstGeom>
        </p:spPr>
        <p:txBody>
          <a:bodyPr wrap="square">
            <a:spAutoFit/>
          </a:bodyPr>
          <a:lstStyle/>
          <a:p>
            <a:r>
              <a:rPr lang="en-ID" sz="1600">
                <a:solidFill>
                  <a:schemeClr val="bg1"/>
                </a:solidFill>
                <a:latin typeface="Lato" panose="020F0502020204030203" pitchFamily="34" charset="0"/>
                <a:ea typeface="Lato" panose="020F0502020204030203" pitchFamily="34" charset="0"/>
                <a:cs typeface="Lato" panose="020F0502020204030203" pitchFamily="34" charset="0"/>
              </a:rPr>
              <a:t>Ruang kelas dapat terjadi di dalam masyarakat. Pembelajaran akan membentuk jaringan masyarakat dengan minat yang sama. Artinya, siswa dapat belajar dengan mereka yang memiliki kesamaan minat, motivasi, dan kepentingan bersama.</a:t>
            </a:r>
          </a:p>
        </p:txBody>
      </p:sp>
      <p:sp>
        <p:nvSpPr>
          <p:cNvPr id="35" name="TextBox 34">
            <a:extLst>
              <a:ext uri="{FF2B5EF4-FFF2-40B4-BE49-F238E27FC236}">
                <a16:creationId xmlns:a16="http://schemas.microsoft.com/office/drawing/2014/main" id="{4CEEF990-C2CE-364A-A1B2-061C2100F517}"/>
              </a:ext>
            </a:extLst>
          </p:cNvPr>
          <p:cNvSpPr txBox="1"/>
          <p:nvPr/>
        </p:nvSpPr>
        <p:spPr>
          <a:xfrm>
            <a:off x="6258297" y="5581487"/>
            <a:ext cx="5763800" cy="338554"/>
          </a:xfrm>
          <a:prstGeom prst="rect">
            <a:avLst/>
          </a:prstGeom>
          <a:noFill/>
        </p:spPr>
        <p:txBody>
          <a:bodyPr wrap="square" rtlCol="0">
            <a:spAutoFit/>
          </a:bodyPr>
          <a:lstStyle/>
          <a:p>
            <a:r>
              <a:rPr lang="en-ID" sz="1600">
                <a:solidFill>
                  <a:schemeClr val="bg1"/>
                </a:solidFill>
                <a:latin typeface="Lato" panose="020F0502020204030203" pitchFamily="34" charset="0"/>
                <a:ea typeface="Lato" panose="020F0502020204030203" pitchFamily="34" charset="0"/>
                <a:cs typeface="Lato" panose="020F0502020204030203" pitchFamily="34" charset="0"/>
              </a:rPr>
              <a:t>Belajar dapat dilakukan di mana saja.</a:t>
            </a:r>
            <a:endParaRPr sz="160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376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B9A644-D5E5-234A-B5FA-53397AE214D4}"/>
              </a:ext>
            </a:extLst>
          </p:cNvPr>
          <p:cNvPicPr>
            <a:picLocks noChangeAspect="1"/>
          </p:cNvPicPr>
          <p:nvPr/>
        </p:nvPicPr>
        <p:blipFill rotWithShape="1">
          <a:blip r:embed="rId2"/>
          <a:srcRect r="7704"/>
          <a:stretch/>
        </p:blipFill>
        <p:spPr>
          <a:xfrm>
            <a:off x="838200" y="-3810"/>
            <a:ext cx="9928860" cy="6858001"/>
          </a:xfrm>
          <a:prstGeom prst="rect">
            <a:avLst/>
          </a:prstGeom>
        </p:spPr>
      </p:pic>
    </p:spTree>
    <p:extLst>
      <p:ext uri="{BB962C8B-B14F-4D97-AF65-F5344CB8AC3E}">
        <p14:creationId xmlns:p14="http://schemas.microsoft.com/office/powerpoint/2010/main" val="65947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70F981A-7009-8B47-A360-2C379E566332}"/>
              </a:ext>
            </a:extLst>
          </p:cNvPr>
          <p:cNvSpPr>
            <a:spLocks noGrp="1" noChangeArrowheads="1"/>
          </p:cNvSpPr>
          <p:nvPr>
            <p:ph type="title"/>
          </p:nvPr>
        </p:nvSpPr>
        <p:spPr>
          <a:xfrm>
            <a:off x="479376" y="900324"/>
            <a:ext cx="11305256" cy="562073"/>
          </a:xfrm>
        </p:spPr>
        <p:txBody>
          <a:bodyPr rtlCol="0">
            <a:normAutofit fontScale="90000"/>
          </a:bodyPr>
          <a:lstStyle/>
          <a:p>
            <a:pPr algn="ctr">
              <a:defRPr/>
            </a:pPr>
            <a:r>
              <a:rPr lang="en-US" sz="4000" b="1" dirty="0" err="1">
                <a:latin typeface="Franklin Gothic Book" panose="020B0503020102020204" pitchFamily="34" charset="0"/>
              </a:rPr>
              <a:t>Tujuan</a:t>
            </a:r>
            <a:r>
              <a:rPr lang="en-US" sz="4000" b="1" dirty="0">
                <a:latin typeface="Franklin Gothic Book" panose="020B0503020102020204" pitchFamily="34" charset="0"/>
              </a:rPr>
              <a:t> Pendidikan Tinggi</a:t>
            </a:r>
            <a:endParaRPr lang="en-US" sz="3200" b="1" dirty="0">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A97E6812-8751-CA44-95D3-766F92CFF282}"/>
              </a:ext>
            </a:extLst>
          </p:cNvPr>
          <p:cNvSpPr>
            <a:spLocks noGrp="1"/>
          </p:cNvSpPr>
          <p:nvPr>
            <p:ph type="sldNum" sz="quarter" idx="4"/>
          </p:nvPr>
        </p:nvSpPr>
        <p:spPr/>
        <p:txBody>
          <a:bodyPr/>
          <a:lstStyle/>
          <a:p>
            <a:fld id="{B10D5614-B734-4280-8F57-1D4947433C97}" type="slidenum">
              <a:rPr lang="en-US" smtClean="0"/>
              <a:pPr/>
              <a:t>7</a:t>
            </a:fld>
            <a:endParaRPr lang="en-US"/>
          </a:p>
        </p:txBody>
      </p:sp>
      <p:grpSp>
        <p:nvGrpSpPr>
          <p:cNvPr id="5" name="Group 4">
            <a:extLst>
              <a:ext uri="{FF2B5EF4-FFF2-40B4-BE49-F238E27FC236}">
                <a16:creationId xmlns:a16="http://schemas.microsoft.com/office/drawing/2014/main" id="{4AE74641-3A5F-7240-8A44-43EE757EBDC0}"/>
              </a:ext>
            </a:extLst>
          </p:cNvPr>
          <p:cNvGrpSpPr/>
          <p:nvPr/>
        </p:nvGrpSpPr>
        <p:grpSpPr>
          <a:xfrm>
            <a:off x="4171373" y="1559690"/>
            <a:ext cx="1932827" cy="2470745"/>
            <a:chOff x="8596422" y="3243003"/>
            <a:chExt cx="3678179" cy="4701838"/>
          </a:xfrm>
        </p:grpSpPr>
        <p:sp>
          <p:nvSpPr>
            <p:cNvPr id="6" name="Freeform 5">
              <a:extLst>
                <a:ext uri="{FF2B5EF4-FFF2-40B4-BE49-F238E27FC236}">
                  <a16:creationId xmlns:a16="http://schemas.microsoft.com/office/drawing/2014/main" id="{6B92621E-BCFD-C045-B1D8-A60055AFBE83}"/>
                </a:ext>
              </a:extLst>
            </p:cNvPr>
            <p:cNvSpPr>
              <a:spLocks/>
            </p:cNvSpPr>
            <p:nvPr/>
          </p:nvSpPr>
          <p:spPr bwMode="auto">
            <a:xfrm rot="18900000">
              <a:off x="8596422" y="3243003"/>
              <a:ext cx="3678179" cy="4701838"/>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7" name="TextBox 6">
              <a:extLst>
                <a:ext uri="{FF2B5EF4-FFF2-40B4-BE49-F238E27FC236}">
                  <a16:creationId xmlns:a16="http://schemas.microsoft.com/office/drawing/2014/main" id="{322B110F-6C36-1142-AAB5-2B111B3AA3BA}"/>
                </a:ext>
              </a:extLst>
            </p:cNvPr>
            <p:cNvSpPr txBox="1"/>
            <p:nvPr/>
          </p:nvSpPr>
          <p:spPr>
            <a:xfrm>
              <a:off x="8953104" y="3981104"/>
              <a:ext cx="2858553" cy="2108451"/>
            </a:xfrm>
            <a:prstGeom prst="rect">
              <a:avLst/>
            </a:prstGeom>
            <a:noFill/>
          </p:spPr>
          <p:txBody>
            <a:bodyPr wrap="square" lIns="182843" tIns="91422" rIns="182843" bIns="91422" rtlCol="0">
              <a:spAutoFit/>
            </a:bodyPr>
            <a:lstStyle/>
            <a:p>
              <a:pPr algn="ctr"/>
              <a:r>
                <a:rPr lang="id-ID" sz="6000" b="1" dirty="0">
                  <a:solidFill>
                    <a:schemeClr val="bg1"/>
                  </a:solidFill>
                  <a:latin typeface="Lato Regular"/>
                  <a:cs typeface="Lato Regular"/>
                </a:rPr>
                <a:t>P</a:t>
              </a:r>
              <a:r>
                <a:rPr lang="id-ID" sz="1800" b="1" dirty="0">
                  <a:solidFill>
                    <a:schemeClr val="bg1"/>
                  </a:solidFill>
                  <a:latin typeface="Lato Regular"/>
                  <a:cs typeface="Lato Regular"/>
                </a:rPr>
                <a:t>ersonal</a:t>
              </a:r>
            </a:p>
          </p:txBody>
        </p:sp>
      </p:grpSp>
      <p:grpSp>
        <p:nvGrpSpPr>
          <p:cNvPr id="8" name="Group 7">
            <a:extLst>
              <a:ext uri="{FF2B5EF4-FFF2-40B4-BE49-F238E27FC236}">
                <a16:creationId xmlns:a16="http://schemas.microsoft.com/office/drawing/2014/main" id="{24E91DBC-08D6-3548-922E-F1B635981622}"/>
              </a:ext>
            </a:extLst>
          </p:cNvPr>
          <p:cNvGrpSpPr/>
          <p:nvPr/>
        </p:nvGrpSpPr>
        <p:grpSpPr>
          <a:xfrm>
            <a:off x="5704391" y="1828396"/>
            <a:ext cx="2470101" cy="1933331"/>
            <a:chOff x="11513763" y="3754352"/>
            <a:chExt cx="4700613" cy="3679138"/>
          </a:xfrm>
        </p:grpSpPr>
        <p:sp>
          <p:nvSpPr>
            <p:cNvPr id="9" name="Freeform 5">
              <a:extLst>
                <a:ext uri="{FF2B5EF4-FFF2-40B4-BE49-F238E27FC236}">
                  <a16:creationId xmlns:a16="http://schemas.microsoft.com/office/drawing/2014/main" id="{1DADF8D0-7DD7-0146-92CD-EB71E4F905F6}"/>
                </a:ext>
              </a:extLst>
            </p:cNvPr>
            <p:cNvSpPr>
              <a:spLocks/>
            </p:cNvSpPr>
            <p:nvPr/>
          </p:nvSpPr>
          <p:spPr bwMode="auto">
            <a:xfrm rot="2700000">
              <a:off x="12024501" y="3243614"/>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10" name="TextBox 9">
              <a:extLst>
                <a:ext uri="{FF2B5EF4-FFF2-40B4-BE49-F238E27FC236}">
                  <a16:creationId xmlns:a16="http://schemas.microsoft.com/office/drawing/2014/main" id="{34117D27-7BAD-A447-8F3F-415659758C62}"/>
                </a:ext>
              </a:extLst>
            </p:cNvPr>
            <p:cNvSpPr txBox="1"/>
            <p:nvPr/>
          </p:nvSpPr>
          <p:spPr>
            <a:xfrm>
              <a:off x="12316201" y="3981103"/>
              <a:ext cx="3505614" cy="2108451"/>
            </a:xfrm>
            <a:prstGeom prst="rect">
              <a:avLst/>
            </a:prstGeom>
            <a:noFill/>
          </p:spPr>
          <p:txBody>
            <a:bodyPr wrap="square" lIns="182843" tIns="91422" rIns="182843" bIns="91422" rtlCol="0">
              <a:noAutofit/>
            </a:bodyPr>
            <a:lstStyle/>
            <a:p>
              <a:pPr algn="ctr"/>
              <a:r>
                <a:rPr lang="id-ID" sz="6000" b="1" dirty="0" err="1">
                  <a:solidFill>
                    <a:schemeClr val="bg1"/>
                  </a:solidFill>
                  <a:latin typeface="Lato Regular"/>
                  <a:cs typeface="Lato Regular"/>
                </a:rPr>
                <a:t>K</a:t>
              </a:r>
              <a:r>
                <a:rPr lang="id-ID" sz="1800" b="1" dirty="0" err="1">
                  <a:solidFill>
                    <a:schemeClr val="bg1"/>
                  </a:solidFill>
                  <a:latin typeface="Lato Regular"/>
                  <a:cs typeface="Lato Regular"/>
                </a:rPr>
                <a:t>nowledge</a:t>
              </a:r>
              <a:endParaRPr lang="id-ID" sz="9600" b="1" dirty="0">
                <a:solidFill>
                  <a:schemeClr val="bg1"/>
                </a:solidFill>
                <a:latin typeface="Lato Regular"/>
                <a:cs typeface="Lato Regular"/>
              </a:endParaRPr>
            </a:p>
          </p:txBody>
        </p:sp>
      </p:grpSp>
      <p:grpSp>
        <p:nvGrpSpPr>
          <p:cNvPr id="11" name="Group 10">
            <a:extLst>
              <a:ext uri="{FF2B5EF4-FFF2-40B4-BE49-F238E27FC236}">
                <a16:creationId xmlns:a16="http://schemas.microsoft.com/office/drawing/2014/main" id="{2ABD33DE-241B-8643-998E-53CA86D3CF95}"/>
              </a:ext>
            </a:extLst>
          </p:cNvPr>
          <p:cNvGrpSpPr/>
          <p:nvPr/>
        </p:nvGrpSpPr>
        <p:grpSpPr>
          <a:xfrm>
            <a:off x="3902733" y="3627296"/>
            <a:ext cx="2470101" cy="1933331"/>
            <a:chOff x="8085200" y="7177666"/>
            <a:chExt cx="4700613" cy="3679138"/>
          </a:xfrm>
        </p:grpSpPr>
        <p:sp>
          <p:nvSpPr>
            <p:cNvPr id="12" name="Freeform 5">
              <a:extLst>
                <a:ext uri="{FF2B5EF4-FFF2-40B4-BE49-F238E27FC236}">
                  <a16:creationId xmlns:a16="http://schemas.microsoft.com/office/drawing/2014/main" id="{B719A85B-2A72-E643-A77C-5D12FD11BECB}"/>
                </a:ext>
              </a:extLst>
            </p:cNvPr>
            <p:cNvSpPr>
              <a:spLocks/>
            </p:cNvSpPr>
            <p:nvPr/>
          </p:nvSpPr>
          <p:spPr bwMode="auto">
            <a:xfrm rot="2700000" flipH="1">
              <a:off x="8595938" y="6666928"/>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lumMod val="75000"/>
              </a:schemeClr>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13" name="TextBox 12">
              <a:extLst>
                <a:ext uri="{FF2B5EF4-FFF2-40B4-BE49-F238E27FC236}">
                  <a16:creationId xmlns:a16="http://schemas.microsoft.com/office/drawing/2014/main" id="{F8B48BDA-55C1-0140-8DEE-1A7B98C6904F}"/>
                </a:ext>
              </a:extLst>
            </p:cNvPr>
            <p:cNvSpPr txBox="1"/>
            <p:nvPr/>
          </p:nvSpPr>
          <p:spPr>
            <a:xfrm>
              <a:off x="8367480" y="7389912"/>
              <a:ext cx="3466458" cy="3162712"/>
            </a:xfrm>
            <a:prstGeom prst="rect">
              <a:avLst/>
            </a:prstGeom>
            <a:noFill/>
          </p:spPr>
          <p:txBody>
            <a:bodyPr wrap="square" lIns="182843" tIns="91422" rIns="182843" bIns="91422" rtlCol="0">
              <a:spAutoFit/>
            </a:bodyPr>
            <a:lstStyle/>
            <a:p>
              <a:pPr algn="ctr"/>
              <a:r>
                <a:rPr lang="id-ID" sz="9600" b="1" dirty="0">
                  <a:solidFill>
                    <a:schemeClr val="bg1"/>
                  </a:solidFill>
                  <a:latin typeface="Lato Regular"/>
                  <a:cs typeface="Lato Regular"/>
                </a:rPr>
                <a:t>E</a:t>
              </a:r>
              <a:r>
                <a:rPr lang="id-ID" sz="2000" b="1" dirty="0">
                  <a:solidFill>
                    <a:schemeClr val="bg1"/>
                  </a:solidFill>
                  <a:latin typeface="Lato Regular"/>
                  <a:cs typeface="Lato Regular"/>
                </a:rPr>
                <a:t>konomi</a:t>
              </a:r>
            </a:p>
          </p:txBody>
        </p:sp>
      </p:grpSp>
      <p:grpSp>
        <p:nvGrpSpPr>
          <p:cNvPr id="14" name="Group 13">
            <a:extLst>
              <a:ext uri="{FF2B5EF4-FFF2-40B4-BE49-F238E27FC236}">
                <a16:creationId xmlns:a16="http://schemas.microsoft.com/office/drawing/2014/main" id="{273D706A-F01D-2643-8B64-A4DC9728A485}"/>
              </a:ext>
            </a:extLst>
          </p:cNvPr>
          <p:cNvGrpSpPr/>
          <p:nvPr/>
        </p:nvGrpSpPr>
        <p:grpSpPr>
          <a:xfrm>
            <a:off x="5973028" y="3358589"/>
            <a:ext cx="1991173" cy="2470744"/>
            <a:chOff x="12024978" y="6666318"/>
            <a:chExt cx="3789211" cy="4701838"/>
          </a:xfrm>
        </p:grpSpPr>
        <p:sp>
          <p:nvSpPr>
            <p:cNvPr id="15" name="Freeform 5">
              <a:extLst>
                <a:ext uri="{FF2B5EF4-FFF2-40B4-BE49-F238E27FC236}">
                  <a16:creationId xmlns:a16="http://schemas.microsoft.com/office/drawing/2014/main" id="{899AC9E5-5BF7-8042-8E0F-4D8A9CE17E55}"/>
                </a:ext>
              </a:extLst>
            </p:cNvPr>
            <p:cNvSpPr>
              <a:spLocks/>
            </p:cNvSpPr>
            <p:nvPr/>
          </p:nvSpPr>
          <p:spPr bwMode="auto">
            <a:xfrm rot="18900000" flipH="1">
              <a:off x="12024978" y="6666318"/>
              <a:ext cx="3678179" cy="4701838"/>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16" name="TextBox 15">
              <a:extLst>
                <a:ext uri="{FF2B5EF4-FFF2-40B4-BE49-F238E27FC236}">
                  <a16:creationId xmlns:a16="http://schemas.microsoft.com/office/drawing/2014/main" id="{E0D1896B-44BD-E543-9284-7BE4B0E39378}"/>
                </a:ext>
              </a:extLst>
            </p:cNvPr>
            <p:cNvSpPr txBox="1"/>
            <p:nvPr/>
          </p:nvSpPr>
          <p:spPr>
            <a:xfrm>
              <a:off x="12347731" y="7389911"/>
              <a:ext cx="3466458" cy="3162712"/>
            </a:xfrm>
            <a:prstGeom prst="rect">
              <a:avLst/>
            </a:prstGeom>
            <a:noFill/>
          </p:spPr>
          <p:txBody>
            <a:bodyPr wrap="square" lIns="182843" tIns="91422" rIns="182843" bIns="91422" rtlCol="0">
              <a:spAutoFit/>
            </a:bodyPr>
            <a:lstStyle/>
            <a:p>
              <a:pPr algn="ctr"/>
              <a:r>
                <a:rPr lang="id-ID" sz="9600" b="1" dirty="0">
                  <a:solidFill>
                    <a:schemeClr val="bg1"/>
                  </a:solidFill>
                  <a:latin typeface="Lato Regular"/>
                  <a:cs typeface="Lato Regular"/>
                </a:rPr>
                <a:t>S</a:t>
              </a:r>
              <a:r>
                <a:rPr lang="id-ID" b="1" dirty="0">
                  <a:solidFill>
                    <a:schemeClr val="bg1"/>
                  </a:solidFill>
                  <a:latin typeface="Lato Regular"/>
                  <a:cs typeface="Lato Regular"/>
                </a:rPr>
                <a:t>osial</a:t>
              </a:r>
              <a:endParaRPr lang="id-ID" sz="300" b="1" dirty="0">
                <a:solidFill>
                  <a:schemeClr val="bg1"/>
                </a:solidFill>
                <a:latin typeface="Lato Regular"/>
                <a:cs typeface="Lato Regular"/>
              </a:endParaRPr>
            </a:p>
          </p:txBody>
        </p:sp>
      </p:grpSp>
      <p:sp>
        <p:nvSpPr>
          <p:cNvPr id="18" name="TextBox 17">
            <a:extLst>
              <a:ext uri="{FF2B5EF4-FFF2-40B4-BE49-F238E27FC236}">
                <a16:creationId xmlns:a16="http://schemas.microsoft.com/office/drawing/2014/main" id="{FE640229-597D-6E44-9409-06F7F4D7D898}"/>
              </a:ext>
            </a:extLst>
          </p:cNvPr>
          <p:cNvSpPr txBox="1"/>
          <p:nvPr/>
        </p:nvSpPr>
        <p:spPr>
          <a:xfrm>
            <a:off x="710763" y="2208470"/>
            <a:ext cx="2051642" cy="1508077"/>
          </a:xfrm>
          <a:prstGeom prst="rect">
            <a:avLst/>
          </a:prstGeom>
          <a:noFill/>
        </p:spPr>
        <p:txBody>
          <a:bodyPr wrap="square" lIns="0" tIns="121892" rIns="0" bIns="0" rtlCol="0">
            <a:spAutoFit/>
          </a:bodyPr>
          <a:lstStyle/>
          <a:p>
            <a:pPr algn="r"/>
            <a:r>
              <a:rPr lang="en-US" sz="1800" dirty="0" err="1">
                <a:solidFill>
                  <a:schemeClr val="tx2"/>
                </a:solidFill>
                <a:latin typeface="Lato Regular"/>
                <a:cs typeface="Lato Regular"/>
              </a:rPr>
              <a:t>Untuk</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menginspirasi</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individu</a:t>
            </a:r>
            <a:r>
              <a:rPr lang="en-US" sz="1800" dirty="0">
                <a:solidFill>
                  <a:schemeClr val="tx2"/>
                </a:solidFill>
                <a:latin typeface="Lato Regular"/>
                <a:cs typeface="Lato Regular"/>
              </a:rPr>
              <a:t> agar </a:t>
            </a:r>
            <a:r>
              <a:rPr lang="en-US" sz="1800" dirty="0" err="1">
                <a:solidFill>
                  <a:schemeClr val="tx2"/>
                </a:solidFill>
                <a:latin typeface="Lato Regular"/>
                <a:cs typeface="Lato Regular"/>
              </a:rPr>
              <a:t>bekembang</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ke</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potensi</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tertingginya</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sepanjang</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hayat</a:t>
            </a:r>
            <a:endParaRPr lang="en-US" sz="1400" b="1" dirty="0">
              <a:latin typeface="Lato Light"/>
              <a:cs typeface="Lato Light"/>
            </a:endParaRPr>
          </a:p>
        </p:txBody>
      </p:sp>
      <p:grpSp>
        <p:nvGrpSpPr>
          <p:cNvPr id="19" name="Group 18">
            <a:extLst>
              <a:ext uri="{FF2B5EF4-FFF2-40B4-BE49-F238E27FC236}">
                <a16:creationId xmlns:a16="http://schemas.microsoft.com/office/drawing/2014/main" id="{5C5706A9-9D7B-3546-9F2A-51762D1F155B}"/>
              </a:ext>
            </a:extLst>
          </p:cNvPr>
          <p:cNvGrpSpPr/>
          <p:nvPr/>
        </p:nvGrpSpPr>
        <p:grpSpPr>
          <a:xfrm>
            <a:off x="2926713" y="2312279"/>
            <a:ext cx="689674" cy="689853"/>
            <a:chOff x="2163222" y="4675182"/>
            <a:chExt cx="1312452" cy="1312794"/>
          </a:xfrm>
        </p:grpSpPr>
        <p:sp>
          <p:nvSpPr>
            <p:cNvPr id="20" name="Oval 19">
              <a:extLst>
                <a:ext uri="{FF2B5EF4-FFF2-40B4-BE49-F238E27FC236}">
                  <a16:creationId xmlns:a16="http://schemas.microsoft.com/office/drawing/2014/main" id="{81C98F8E-4E93-764F-AFF6-81E3B609D314}"/>
                </a:ext>
              </a:extLst>
            </p:cNvPr>
            <p:cNvSpPr/>
            <p:nvPr/>
          </p:nvSpPr>
          <p:spPr>
            <a:xfrm>
              <a:off x="2163222" y="4675182"/>
              <a:ext cx="1312452"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400" dirty="0"/>
            </a:p>
          </p:txBody>
        </p:sp>
        <p:sp>
          <p:nvSpPr>
            <p:cNvPr id="21" name="Freeform 2">
              <a:extLst>
                <a:ext uri="{FF2B5EF4-FFF2-40B4-BE49-F238E27FC236}">
                  <a16:creationId xmlns:a16="http://schemas.microsoft.com/office/drawing/2014/main" id="{85673637-DEDC-A747-A37C-EE8A54B0F977}"/>
                </a:ext>
              </a:extLst>
            </p:cNvPr>
            <p:cNvSpPr>
              <a:spLocks noChangeArrowheads="1"/>
            </p:cNvSpPr>
            <p:nvPr/>
          </p:nvSpPr>
          <p:spPr bwMode="auto">
            <a:xfrm>
              <a:off x="2492792" y="4959721"/>
              <a:ext cx="693093" cy="693273"/>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243797" tIns="121899" rIns="243797" bIns="121899" anchor="ctr"/>
            <a:lstStyle/>
            <a:p>
              <a:endParaRPr lang="en-US" sz="1400"/>
            </a:p>
          </p:txBody>
        </p:sp>
      </p:grpSp>
      <p:grpSp>
        <p:nvGrpSpPr>
          <p:cNvPr id="22" name="Group 21">
            <a:extLst>
              <a:ext uri="{FF2B5EF4-FFF2-40B4-BE49-F238E27FC236}">
                <a16:creationId xmlns:a16="http://schemas.microsoft.com/office/drawing/2014/main" id="{B153ABCA-B3AF-C246-B56A-B1DA3B977B31}"/>
              </a:ext>
            </a:extLst>
          </p:cNvPr>
          <p:cNvGrpSpPr/>
          <p:nvPr/>
        </p:nvGrpSpPr>
        <p:grpSpPr>
          <a:xfrm>
            <a:off x="8463332" y="2259922"/>
            <a:ext cx="2920238" cy="1508077"/>
            <a:chOff x="16961077" y="4575547"/>
            <a:chExt cx="5557226" cy="2869876"/>
          </a:xfrm>
        </p:grpSpPr>
        <p:sp>
          <p:nvSpPr>
            <p:cNvPr id="23" name="TextBox 22">
              <a:extLst>
                <a:ext uri="{FF2B5EF4-FFF2-40B4-BE49-F238E27FC236}">
                  <a16:creationId xmlns:a16="http://schemas.microsoft.com/office/drawing/2014/main" id="{D02191CA-6A54-584F-B38C-C75D1721DE69}"/>
                </a:ext>
              </a:extLst>
            </p:cNvPr>
            <p:cNvSpPr txBox="1"/>
            <p:nvPr/>
          </p:nvSpPr>
          <p:spPr>
            <a:xfrm>
              <a:off x="18513512" y="4575547"/>
              <a:ext cx="4004791" cy="2869876"/>
            </a:xfrm>
            <a:prstGeom prst="rect">
              <a:avLst/>
            </a:prstGeom>
            <a:noFill/>
          </p:spPr>
          <p:txBody>
            <a:bodyPr wrap="square" lIns="0" tIns="121892" rIns="0" bIns="0" rtlCol="0">
              <a:spAutoFit/>
            </a:bodyPr>
            <a:lstStyle/>
            <a:p>
              <a:r>
                <a:rPr lang="en-US" sz="1800" dirty="0" err="1">
                  <a:solidFill>
                    <a:schemeClr val="tx2"/>
                  </a:solidFill>
                  <a:latin typeface="Lato Regular"/>
                  <a:cs typeface="Lato Regular"/>
                </a:rPr>
                <a:t>Mengembagkan</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pengetahuan</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untuk</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pertumbuhan</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ekonomi</a:t>
              </a:r>
              <a:r>
                <a:rPr lang="en-US" sz="1800" dirty="0">
                  <a:solidFill>
                    <a:schemeClr val="tx2"/>
                  </a:solidFill>
                  <a:latin typeface="Lato Regular"/>
                  <a:cs typeface="Lato Regular"/>
                </a:rPr>
                <a:t> dan </a:t>
              </a:r>
              <a:r>
                <a:rPr lang="en-US" sz="1800" dirty="0" err="1">
                  <a:solidFill>
                    <a:schemeClr val="tx2"/>
                  </a:solidFill>
                  <a:latin typeface="Lato Regular"/>
                  <a:cs typeface="Lato Regular"/>
                </a:rPr>
                <a:t>masyarakat</a:t>
              </a:r>
              <a:endParaRPr lang="en-US" sz="1400" dirty="0">
                <a:cs typeface="Lato Light"/>
              </a:endParaRPr>
            </a:p>
          </p:txBody>
        </p:sp>
        <p:grpSp>
          <p:nvGrpSpPr>
            <p:cNvPr id="24" name="Group 23">
              <a:extLst>
                <a:ext uri="{FF2B5EF4-FFF2-40B4-BE49-F238E27FC236}">
                  <a16:creationId xmlns:a16="http://schemas.microsoft.com/office/drawing/2014/main" id="{BB42A7F5-8F78-BD40-A725-0F89781C009E}"/>
                </a:ext>
              </a:extLst>
            </p:cNvPr>
            <p:cNvGrpSpPr/>
            <p:nvPr/>
          </p:nvGrpSpPr>
          <p:grpSpPr>
            <a:xfrm>
              <a:off x="16961077" y="4664338"/>
              <a:ext cx="1312454" cy="1312794"/>
              <a:chOff x="16961077" y="4664338"/>
              <a:chExt cx="1312454" cy="1312794"/>
            </a:xfrm>
          </p:grpSpPr>
          <p:sp>
            <p:nvSpPr>
              <p:cNvPr id="25" name="Oval 24">
                <a:extLst>
                  <a:ext uri="{FF2B5EF4-FFF2-40B4-BE49-F238E27FC236}">
                    <a16:creationId xmlns:a16="http://schemas.microsoft.com/office/drawing/2014/main" id="{E934A5DA-85B6-5044-A8F8-94B0B043BCDB}"/>
                  </a:ext>
                </a:extLst>
              </p:cNvPr>
              <p:cNvSpPr/>
              <p:nvPr/>
            </p:nvSpPr>
            <p:spPr>
              <a:xfrm>
                <a:off x="16961077" y="4664338"/>
                <a:ext cx="1312454"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1400" dirty="0"/>
                  <a:t> </a:t>
                </a:r>
              </a:p>
            </p:txBody>
          </p:sp>
          <p:sp>
            <p:nvSpPr>
              <p:cNvPr id="26" name="Freeform 3">
                <a:extLst>
                  <a:ext uri="{FF2B5EF4-FFF2-40B4-BE49-F238E27FC236}">
                    <a16:creationId xmlns:a16="http://schemas.microsoft.com/office/drawing/2014/main" id="{748A0115-7433-DE4B-8B0C-4593D583083B}"/>
                  </a:ext>
                </a:extLst>
              </p:cNvPr>
              <p:cNvSpPr>
                <a:spLocks noChangeArrowheads="1"/>
              </p:cNvSpPr>
              <p:nvPr/>
            </p:nvSpPr>
            <p:spPr bwMode="auto">
              <a:xfrm>
                <a:off x="17321877" y="5035861"/>
                <a:ext cx="670572" cy="51485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ffectLst/>
            </p:spPr>
            <p:txBody>
              <a:bodyPr wrap="none" lIns="243797" tIns="121899" rIns="243797" bIns="121899" anchor="ctr"/>
              <a:lstStyle/>
              <a:p>
                <a:endParaRPr lang="en-US" sz="1400"/>
              </a:p>
            </p:txBody>
          </p:sp>
        </p:grpSp>
      </p:grpSp>
      <p:sp>
        <p:nvSpPr>
          <p:cNvPr id="28" name="TextBox 27">
            <a:extLst>
              <a:ext uri="{FF2B5EF4-FFF2-40B4-BE49-F238E27FC236}">
                <a16:creationId xmlns:a16="http://schemas.microsoft.com/office/drawing/2014/main" id="{2E627ADB-975A-924F-B16D-11023261D6C9}"/>
              </a:ext>
            </a:extLst>
          </p:cNvPr>
          <p:cNvSpPr txBox="1"/>
          <p:nvPr/>
        </p:nvSpPr>
        <p:spPr>
          <a:xfrm>
            <a:off x="722471" y="4179341"/>
            <a:ext cx="2039934" cy="1508077"/>
          </a:xfrm>
          <a:prstGeom prst="rect">
            <a:avLst/>
          </a:prstGeom>
          <a:noFill/>
        </p:spPr>
        <p:txBody>
          <a:bodyPr wrap="square" lIns="0" tIns="121892" rIns="0" bIns="0" rtlCol="0">
            <a:spAutoFit/>
          </a:bodyPr>
          <a:lstStyle/>
          <a:p>
            <a:pPr algn="r"/>
            <a:r>
              <a:rPr lang="en-US" sz="1800" dirty="0" err="1">
                <a:solidFill>
                  <a:schemeClr val="tx2"/>
                </a:solidFill>
                <a:latin typeface="Lato Regular"/>
                <a:cs typeface="Lato Regular"/>
              </a:rPr>
              <a:t>Memenuhi</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kebutuhan</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ekonomi</a:t>
            </a:r>
            <a:r>
              <a:rPr lang="en-US" sz="1800" dirty="0">
                <a:solidFill>
                  <a:schemeClr val="tx2"/>
                </a:solidFill>
                <a:latin typeface="Lato Regular"/>
                <a:cs typeface="Lato Regular"/>
              </a:rPr>
              <a:t> </a:t>
            </a:r>
            <a:r>
              <a:rPr lang="en-US" sz="1800" dirty="0" err="1">
                <a:solidFill>
                  <a:schemeClr val="tx2"/>
                </a:solidFill>
                <a:latin typeface="Lato Regular"/>
                <a:cs typeface="Lato Regular"/>
              </a:rPr>
              <a:t>pengetahuan</a:t>
            </a:r>
            <a:r>
              <a:rPr lang="en-US" sz="1800" dirty="0">
                <a:solidFill>
                  <a:schemeClr val="tx2"/>
                </a:solidFill>
                <a:latin typeface="Lato Regular"/>
                <a:cs typeface="Lato Regular"/>
              </a:rPr>
              <a:t> yang </a:t>
            </a:r>
            <a:r>
              <a:rPr lang="en-US" sz="1800" i="1" dirty="0">
                <a:solidFill>
                  <a:schemeClr val="tx2"/>
                </a:solidFill>
                <a:latin typeface="Lato Regular"/>
                <a:cs typeface="Lato Regular"/>
              </a:rPr>
              <a:t>adaptable, sustainable</a:t>
            </a:r>
            <a:endParaRPr lang="en-US" sz="1400" b="1" i="1" dirty="0">
              <a:cs typeface="Lato Light"/>
            </a:endParaRPr>
          </a:p>
        </p:txBody>
      </p:sp>
      <p:grpSp>
        <p:nvGrpSpPr>
          <p:cNvPr id="29" name="Group 28">
            <a:extLst>
              <a:ext uri="{FF2B5EF4-FFF2-40B4-BE49-F238E27FC236}">
                <a16:creationId xmlns:a16="http://schemas.microsoft.com/office/drawing/2014/main" id="{E5F6A611-4B9B-C446-9B8B-E31CFB97E2C5}"/>
              </a:ext>
            </a:extLst>
          </p:cNvPr>
          <p:cNvGrpSpPr/>
          <p:nvPr/>
        </p:nvGrpSpPr>
        <p:grpSpPr>
          <a:xfrm>
            <a:off x="2938421" y="4197213"/>
            <a:ext cx="689674" cy="689853"/>
            <a:chOff x="2185503" y="8262221"/>
            <a:chExt cx="1312453" cy="1312794"/>
          </a:xfrm>
        </p:grpSpPr>
        <p:sp>
          <p:nvSpPr>
            <p:cNvPr id="30" name="Oval 29">
              <a:extLst>
                <a:ext uri="{FF2B5EF4-FFF2-40B4-BE49-F238E27FC236}">
                  <a16:creationId xmlns:a16="http://schemas.microsoft.com/office/drawing/2014/main" id="{66DE1C3D-39F5-8C42-9995-3B372D747560}"/>
                </a:ext>
              </a:extLst>
            </p:cNvPr>
            <p:cNvSpPr/>
            <p:nvPr/>
          </p:nvSpPr>
          <p:spPr>
            <a:xfrm>
              <a:off x="2185503" y="8262221"/>
              <a:ext cx="1312453"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400" dirty="0"/>
            </a:p>
          </p:txBody>
        </p:sp>
        <p:sp>
          <p:nvSpPr>
            <p:cNvPr id="31" name="Freeform 1">
              <a:extLst>
                <a:ext uri="{FF2B5EF4-FFF2-40B4-BE49-F238E27FC236}">
                  <a16:creationId xmlns:a16="http://schemas.microsoft.com/office/drawing/2014/main" id="{F8C27E36-22F0-5A4F-AE3F-822D924321B7}"/>
                </a:ext>
              </a:extLst>
            </p:cNvPr>
            <p:cNvSpPr>
              <a:spLocks noChangeArrowheads="1"/>
            </p:cNvSpPr>
            <p:nvPr/>
          </p:nvSpPr>
          <p:spPr bwMode="auto">
            <a:xfrm>
              <a:off x="2601873" y="8668010"/>
              <a:ext cx="478384" cy="478508"/>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chemeClr val="bg1"/>
            </a:solidFill>
            <a:ln>
              <a:noFill/>
            </a:ln>
            <a:effectLst/>
          </p:spPr>
          <p:txBody>
            <a:bodyPr wrap="none" lIns="243797" tIns="121899" rIns="243797" bIns="121899" anchor="ctr"/>
            <a:lstStyle/>
            <a:p>
              <a:endParaRPr lang="en-US" sz="1400"/>
            </a:p>
          </p:txBody>
        </p:sp>
      </p:grpSp>
      <p:grpSp>
        <p:nvGrpSpPr>
          <p:cNvPr id="32" name="Group 31">
            <a:extLst>
              <a:ext uri="{FF2B5EF4-FFF2-40B4-BE49-F238E27FC236}">
                <a16:creationId xmlns:a16="http://schemas.microsoft.com/office/drawing/2014/main" id="{D808A2BF-8104-DF46-96C8-02B147E350D2}"/>
              </a:ext>
            </a:extLst>
          </p:cNvPr>
          <p:cNvGrpSpPr/>
          <p:nvPr/>
        </p:nvGrpSpPr>
        <p:grpSpPr>
          <a:xfrm>
            <a:off x="8463331" y="4075534"/>
            <a:ext cx="3097158" cy="1508077"/>
            <a:chOff x="16961077" y="8030666"/>
            <a:chExt cx="5893906" cy="2869876"/>
          </a:xfrm>
        </p:grpSpPr>
        <p:sp>
          <p:nvSpPr>
            <p:cNvPr id="33" name="TextBox 32">
              <a:extLst>
                <a:ext uri="{FF2B5EF4-FFF2-40B4-BE49-F238E27FC236}">
                  <a16:creationId xmlns:a16="http://schemas.microsoft.com/office/drawing/2014/main" id="{0719ED3D-D1D5-0745-9F13-2A6C55E73E71}"/>
                </a:ext>
              </a:extLst>
            </p:cNvPr>
            <p:cNvSpPr txBox="1"/>
            <p:nvPr/>
          </p:nvSpPr>
          <p:spPr>
            <a:xfrm>
              <a:off x="18513512" y="8030666"/>
              <a:ext cx="4341471" cy="2869876"/>
            </a:xfrm>
            <a:prstGeom prst="rect">
              <a:avLst/>
            </a:prstGeom>
            <a:noFill/>
          </p:spPr>
          <p:txBody>
            <a:bodyPr wrap="square" lIns="0" tIns="121892" rIns="0" bIns="0" rtlCol="0">
              <a:spAutoFit/>
            </a:bodyPr>
            <a:lstStyle/>
            <a:p>
              <a:r>
                <a:rPr lang="en-US" sz="1800" dirty="0" err="1">
                  <a:latin typeface="Lato" panose="020F0502020204030203" pitchFamily="34" charset="0"/>
                  <a:ea typeface="Lato" panose="020F0502020204030203" pitchFamily="34" charset="0"/>
                  <a:cs typeface="Lato" panose="020F0502020204030203" pitchFamily="34" charset="0"/>
                </a:rPr>
                <a:t>Memainkan</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peran</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utama</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dalam</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pembentukan</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masyarakat</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demokratis</a:t>
              </a:r>
              <a:r>
                <a:rPr lang="en-US" sz="1800" dirty="0">
                  <a:latin typeface="Lato" panose="020F0502020204030203" pitchFamily="34" charset="0"/>
                  <a:ea typeface="Lato" panose="020F0502020204030203" pitchFamily="34" charset="0"/>
                  <a:cs typeface="Lato" panose="020F0502020204030203" pitchFamily="34" charset="0"/>
                </a:rPr>
                <a:t>, </a:t>
              </a:r>
              <a:r>
                <a:rPr lang="en-US" sz="1800" dirty="0" err="1">
                  <a:latin typeface="Lato" panose="020F0502020204030203" pitchFamily="34" charset="0"/>
                  <a:ea typeface="Lato" panose="020F0502020204030203" pitchFamily="34" charset="0"/>
                  <a:cs typeface="Lato" panose="020F0502020204030203" pitchFamily="34" charset="0"/>
                </a:rPr>
                <a:t>berbudaya</a:t>
              </a:r>
              <a:r>
                <a:rPr lang="en-US" sz="1800" dirty="0">
                  <a:latin typeface="Lato" panose="020F0502020204030203" pitchFamily="34" charset="0"/>
                  <a:ea typeface="Lato" panose="020F0502020204030203" pitchFamily="34" charset="0"/>
                  <a:cs typeface="Lato" panose="020F0502020204030203" pitchFamily="34" charset="0"/>
                </a:rPr>
                <a:t>, dan </a:t>
              </a:r>
              <a:r>
                <a:rPr lang="en-US" sz="1800" dirty="0" err="1">
                  <a:latin typeface="Lato" panose="020F0502020204030203" pitchFamily="34" charset="0"/>
                  <a:ea typeface="Lato" panose="020F0502020204030203" pitchFamily="34" charset="0"/>
                  <a:cs typeface="Lato" panose="020F0502020204030203" pitchFamily="34" charset="0"/>
                </a:rPr>
                <a:t>inklusif</a:t>
              </a:r>
              <a:endParaRPr lang="en-US" sz="1800" dirty="0">
                <a:latin typeface="Lato" panose="020F0502020204030203" pitchFamily="34" charset="0"/>
                <a:ea typeface="Lato" panose="020F0502020204030203" pitchFamily="34" charset="0"/>
                <a:cs typeface="Lato" panose="020F0502020204030203" pitchFamily="34" charset="0"/>
              </a:endParaRPr>
            </a:p>
          </p:txBody>
        </p:sp>
        <p:grpSp>
          <p:nvGrpSpPr>
            <p:cNvPr id="34" name="Group 33">
              <a:extLst>
                <a:ext uri="{FF2B5EF4-FFF2-40B4-BE49-F238E27FC236}">
                  <a16:creationId xmlns:a16="http://schemas.microsoft.com/office/drawing/2014/main" id="{B0BEC499-6937-784D-8263-230B04FE9789}"/>
                </a:ext>
              </a:extLst>
            </p:cNvPr>
            <p:cNvGrpSpPr/>
            <p:nvPr/>
          </p:nvGrpSpPr>
          <p:grpSpPr>
            <a:xfrm>
              <a:off x="16961077" y="8228214"/>
              <a:ext cx="1312452" cy="1312794"/>
              <a:chOff x="16961077" y="8228214"/>
              <a:chExt cx="1312452" cy="1312794"/>
            </a:xfrm>
          </p:grpSpPr>
          <p:sp>
            <p:nvSpPr>
              <p:cNvPr id="35" name="Oval 34">
                <a:extLst>
                  <a:ext uri="{FF2B5EF4-FFF2-40B4-BE49-F238E27FC236}">
                    <a16:creationId xmlns:a16="http://schemas.microsoft.com/office/drawing/2014/main" id="{6DD8B51F-E7B8-3742-B259-38B250FAA8F3}"/>
                  </a:ext>
                </a:extLst>
              </p:cNvPr>
              <p:cNvSpPr/>
              <p:nvPr/>
            </p:nvSpPr>
            <p:spPr>
              <a:xfrm>
                <a:off x="16961077" y="8228214"/>
                <a:ext cx="1312452" cy="13127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400" dirty="0"/>
              </a:p>
            </p:txBody>
          </p:sp>
          <p:sp>
            <p:nvSpPr>
              <p:cNvPr id="36" name="Freeform 4">
                <a:extLst>
                  <a:ext uri="{FF2B5EF4-FFF2-40B4-BE49-F238E27FC236}">
                    <a16:creationId xmlns:a16="http://schemas.microsoft.com/office/drawing/2014/main" id="{0322C444-4DEB-2943-A3B4-79F0B5ADB804}"/>
                  </a:ext>
                </a:extLst>
              </p:cNvPr>
              <p:cNvSpPr>
                <a:spLocks noChangeArrowheads="1"/>
              </p:cNvSpPr>
              <p:nvPr/>
            </p:nvSpPr>
            <p:spPr bwMode="auto">
              <a:xfrm>
                <a:off x="17344156" y="8604489"/>
                <a:ext cx="586436" cy="586589"/>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bg1"/>
              </a:solidFill>
              <a:ln>
                <a:noFill/>
              </a:ln>
              <a:effectLst/>
            </p:spPr>
            <p:txBody>
              <a:bodyPr wrap="none" lIns="243797" tIns="121899" rIns="243797" bIns="121899" anchor="ctr"/>
              <a:lstStyle/>
              <a:p>
                <a:endParaRPr lang="en-US" sz="1400"/>
              </a:p>
            </p:txBody>
          </p:sp>
        </p:grpSp>
      </p:grpSp>
      <p:sp>
        <p:nvSpPr>
          <p:cNvPr id="37" name="TextBox 2">
            <a:extLst>
              <a:ext uri="{FF2B5EF4-FFF2-40B4-BE49-F238E27FC236}">
                <a16:creationId xmlns:a16="http://schemas.microsoft.com/office/drawing/2014/main" id="{3B81B1FC-F4FD-7E44-9CE1-25BE572D5885}"/>
              </a:ext>
            </a:extLst>
          </p:cNvPr>
          <p:cNvSpPr txBox="1">
            <a:spLocks noChangeArrowheads="1"/>
          </p:cNvSpPr>
          <p:nvPr/>
        </p:nvSpPr>
        <p:spPr bwMode="auto">
          <a:xfrm>
            <a:off x="591352" y="6444128"/>
            <a:ext cx="41153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b="1" i="1" dirty="0">
                <a:latin typeface="Lato" panose="020F0502020204030203" pitchFamily="34" charset="0"/>
                <a:ea typeface="Lato" panose="020F0502020204030203" pitchFamily="34" charset="0"/>
                <a:cs typeface="Lato" panose="020F0502020204030203" pitchFamily="34" charset="0"/>
              </a:rPr>
              <a:t>Dearing Report (1997)</a:t>
            </a:r>
            <a:endParaRPr lang="en-US" altLang="en-US" sz="2000" b="1"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9443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70F981A-7009-8B47-A360-2C379E566332}"/>
              </a:ext>
            </a:extLst>
          </p:cNvPr>
          <p:cNvSpPr>
            <a:spLocks noGrp="1" noChangeArrowheads="1"/>
          </p:cNvSpPr>
          <p:nvPr>
            <p:ph type="title"/>
          </p:nvPr>
        </p:nvSpPr>
        <p:spPr>
          <a:xfrm>
            <a:off x="479376" y="900324"/>
            <a:ext cx="11305256" cy="562073"/>
          </a:xfrm>
        </p:spPr>
        <p:txBody>
          <a:bodyPr rtlCol="0">
            <a:normAutofit fontScale="90000"/>
          </a:bodyPr>
          <a:lstStyle/>
          <a:p>
            <a:pPr algn="ctr">
              <a:defRPr/>
            </a:pPr>
            <a:r>
              <a:rPr lang="en-US" sz="4000" b="1" dirty="0" err="1">
                <a:latin typeface="Franklin Gothic Book" panose="020B0503020102020204" pitchFamily="34" charset="0"/>
              </a:rPr>
              <a:t>Tujuan</a:t>
            </a:r>
            <a:r>
              <a:rPr lang="en-US" sz="4000" b="1" dirty="0">
                <a:latin typeface="Franklin Gothic Book" panose="020B0503020102020204" pitchFamily="34" charset="0"/>
              </a:rPr>
              <a:t> Pendidikan Tinggi</a:t>
            </a:r>
            <a:endParaRPr lang="en-US" sz="3200" b="1" dirty="0">
              <a:latin typeface="Franklin Gothic Book" panose="020B0503020102020204" pitchFamily="34" charset="0"/>
            </a:endParaRPr>
          </a:p>
        </p:txBody>
      </p:sp>
      <p:sp>
        <p:nvSpPr>
          <p:cNvPr id="3" name="Slide Number Placeholder 2">
            <a:extLst>
              <a:ext uri="{FF2B5EF4-FFF2-40B4-BE49-F238E27FC236}">
                <a16:creationId xmlns:a16="http://schemas.microsoft.com/office/drawing/2014/main" id="{A97E6812-8751-CA44-95D3-766F92CFF282}"/>
              </a:ext>
            </a:extLst>
          </p:cNvPr>
          <p:cNvSpPr>
            <a:spLocks noGrp="1"/>
          </p:cNvSpPr>
          <p:nvPr>
            <p:ph type="sldNum" sz="quarter" idx="4"/>
          </p:nvPr>
        </p:nvSpPr>
        <p:spPr/>
        <p:txBody>
          <a:bodyPr/>
          <a:lstStyle/>
          <a:p>
            <a:fld id="{B10D5614-B734-4280-8F57-1D4947433C97}" type="slidenum">
              <a:rPr lang="en-US" smtClean="0"/>
              <a:pPr/>
              <a:t>8</a:t>
            </a:fld>
            <a:endParaRPr lang="en-US"/>
          </a:p>
        </p:txBody>
      </p:sp>
      <p:grpSp>
        <p:nvGrpSpPr>
          <p:cNvPr id="5" name="Group 4">
            <a:extLst>
              <a:ext uri="{FF2B5EF4-FFF2-40B4-BE49-F238E27FC236}">
                <a16:creationId xmlns:a16="http://schemas.microsoft.com/office/drawing/2014/main" id="{4AE74641-3A5F-7240-8A44-43EE757EBDC0}"/>
              </a:ext>
            </a:extLst>
          </p:cNvPr>
          <p:cNvGrpSpPr/>
          <p:nvPr/>
        </p:nvGrpSpPr>
        <p:grpSpPr>
          <a:xfrm>
            <a:off x="4171373" y="1559690"/>
            <a:ext cx="1932827" cy="2470745"/>
            <a:chOff x="8596422" y="3243003"/>
            <a:chExt cx="3678179" cy="4701838"/>
          </a:xfrm>
        </p:grpSpPr>
        <p:sp>
          <p:nvSpPr>
            <p:cNvPr id="6" name="Freeform 5">
              <a:extLst>
                <a:ext uri="{FF2B5EF4-FFF2-40B4-BE49-F238E27FC236}">
                  <a16:creationId xmlns:a16="http://schemas.microsoft.com/office/drawing/2014/main" id="{6B92621E-BCFD-C045-B1D8-A60055AFBE83}"/>
                </a:ext>
              </a:extLst>
            </p:cNvPr>
            <p:cNvSpPr>
              <a:spLocks/>
            </p:cNvSpPr>
            <p:nvPr/>
          </p:nvSpPr>
          <p:spPr bwMode="auto">
            <a:xfrm rot="18900000">
              <a:off x="8596422" y="3243003"/>
              <a:ext cx="3678179" cy="4701838"/>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7" name="TextBox 6">
              <a:extLst>
                <a:ext uri="{FF2B5EF4-FFF2-40B4-BE49-F238E27FC236}">
                  <a16:creationId xmlns:a16="http://schemas.microsoft.com/office/drawing/2014/main" id="{322B110F-6C36-1142-AAB5-2B111B3AA3BA}"/>
                </a:ext>
              </a:extLst>
            </p:cNvPr>
            <p:cNvSpPr txBox="1"/>
            <p:nvPr/>
          </p:nvSpPr>
          <p:spPr>
            <a:xfrm>
              <a:off x="8953104" y="3981104"/>
              <a:ext cx="2858553" cy="2108451"/>
            </a:xfrm>
            <a:prstGeom prst="rect">
              <a:avLst/>
            </a:prstGeom>
            <a:noFill/>
          </p:spPr>
          <p:txBody>
            <a:bodyPr wrap="square" lIns="182843" tIns="91422" rIns="182843" bIns="91422" rtlCol="0">
              <a:spAutoFit/>
            </a:bodyPr>
            <a:lstStyle/>
            <a:p>
              <a:pPr algn="ctr"/>
              <a:r>
                <a:rPr lang="id-ID" sz="6000" b="1" dirty="0">
                  <a:solidFill>
                    <a:schemeClr val="bg1"/>
                  </a:solidFill>
                  <a:latin typeface="Lato Regular"/>
                  <a:cs typeface="Lato Regular"/>
                </a:rPr>
                <a:t>P</a:t>
              </a:r>
              <a:r>
                <a:rPr lang="id-ID" sz="1800" b="1" dirty="0">
                  <a:solidFill>
                    <a:schemeClr val="bg1"/>
                  </a:solidFill>
                  <a:latin typeface="Lato Regular"/>
                  <a:cs typeface="Lato Regular"/>
                </a:rPr>
                <a:t>ersonal</a:t>
              </a:r>
            </a:p>
          </p:txBody>
        </p:sp>
      </p:grpSp>
      <p:grpSp>
        <p:nvGrpSpPr>
          <p:cNvPr id="8" name="Group 7">
            <a:extLst>
              <a:ext uri="{FF2B5EF4-FFF2-40B4-BE49-F238E27FC236}">
                <a16:creationId xmlns:a16="http://schemas.microsoft.com/office/drawing/2014/main" id="{24E91DBC-08D6-3548-922E-F1B635981622}"/>
              </a:ext>
            </a:extLst>
          </p:cNvPr>
          <p:cNvGrpSpPr/>
          <p:nvPr/>
        </p:nvGrpSpPr>
        <p:grpSpPr>
          <a:xfrm>
            <a:off x="5704391" y="1828396"/>
            <a:ext cx="2470101" cy="1933331"/>
            <a:chOff x="11513763" y="3754352"/>
            <a:chExt cx="4700613" cy="3679138"/>
          </a:xfrm>
        </p:grpSpPr>
        <p:sp>
          <p:nvSpPr>
            <p:cNvPr id="9" name="Freeform 5">
              <a:extLst>
                <a:ext uri="{FF2B5EF4-FFF2-40B4-BE49-F238E27FC236}">
                  <a16:creationId xmlns:a16="http://schemas.microsoft.com/office/drawing/2014/main" id="{1DADF8D0-7DD7-0146-92CD-EB71E4F905F6}"/>
                </a:ext>
              </a:extLst>
            </p:cNvPr>
            <p:cNvSpPr>
              <a:spLocks/>
            </p:cNvSpPr>
            <p:nvPr/>
          </p:nvSpPr>
          <p:spPr bwMode="auto">
            <a:xfrm rot="2700000">
              <a:off x="12024501" y="3243614"/>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10" name="TextBox 9">
              <a:extLst>
                <a:ext uri="{FF2B5EF4-FFF2-40B4-BE49-F238E27FC236}">
                  <a16:creationId xmlns:a16="http://schemas.microsoft.com/office/drawing/2014/main" id="{34117D27-7BAD-A447-8F3F-415659758C62}"/>
                </a:ext>
              </a:extLst>
            </p:cNvPr>
            <p:cNvSpPr txBox="1"/>
            <p:nvPr/>
          </p:nvSpPr>
          <p:spPr>
            <a:xfrm>
              <a:off x="12316201" y="3981103"/>
              <a:ext cx="3505614" cy="2108451"/>
            </a:xfrm>
            <a:prstGeom prst="rect">
              <a:avLst/>
            </a:prstGeom>
            <a:noFill/>
          </p:spPr>
          <p:txBody>
            <a:bodyPr wrap="square" lIns="182843" tIns="91422" rIns="182843" bIns="91422" rtlCol="0">
              <a:noAutofit/>
            </a:bodyPr>
            <a:lstStyle/>
            <a:p>
              <a:pPr algn="ctr"/>
              <a:r>
                <a:rPr lang="id-ID" sz="6000" b="1" dirty="0" err="1">
                  <a:solidFill>
                    <a:schemeClr val="bg1"/>
                  </a:solidFill>
                  <a:latin typeface="Lato Regular"/>
                  <a:cs typeface="Lato Regular"/>
                </a:rPr>
                <a:t>K</a:t>
              </a:r>
              <a:r>
                <a:rPr lang="id-ID" sz="1800" b="1" dirty="0" err="1">
                  <a:solidFill>
                    <a:schemeClr val="bg1"/>
                  </a:solidFill>
                  <a:latin typeface="Lato Regular"/>
                  <a:cs typeface="Lato Regular"/>
                </a:rPr>
                <a:t>nowledge</a:t>
              </a:r>
              <a:endParaRPr lang="id-ID" sz="9600" b="1" dirty="0">
                <a:solidFill>
                  <a:schemeClr val="bg1"/>
                </a:solidFill>
                <a:latin typeface="Lato Regular"/>
                <a:cs typeface="Lato Regular"/>
              </a:endParaRPr>
            </a:p>
          </p:txBody>
        </p:sp>
      </p:grpSp>
      <p:grpSp>
        <p:nvGrpSpPr>
          <p:cNvPr id="11" name="Group 10">
            <a:extLst>
              <a:ext uri="{FF2B5EF4-FFF2-40B4-BE49-F238E27FC236}">
                <a16:creationId xmlns:a16="http://schemas.microsoft.com/office/drawing/2014/main" id="{2ABD33DE-241B-8643-998E-53CA86D3CF95}"/>
              </a:ext>
            </a:extLst>
          </p:cNvPr>
          <p:cNvGrpSpPr/>
          <p:nvPr/>
        </p:nvGrpSpPr>
        <p:grpSpPr>
          <a:xfrm>
            <a:off x="3902733" y="3627296"/>
            <a:ext cx="2470101" cy="1933331"/>
            <a:chOff x="8085200" y="7177666"/>
            <a:chExt cx="4700613" cy="3679138"/>
          </a:xfrm>
        </p:grpSpPr>
        <p:sp>
          <p:nvSpPr>
            <p:cNvPr id="12" name="Freeform 5">
              <a:extLst>
                <a:ext uri="{FF2B5EF4-FFF2-40B4-BE49-F238E27FC236}">
                  <a16:creationId xmlns:a16="http://schemas.microsoft.com/office/drawing/2014/main" id="{B719A85B-2A72-E643-A77C-5D12FD11BECB}"/>
                </a:ext>
              </a:extLst>
            </p:cNvPr>
            <p:cNvSpPr>
              <a:spLocks/>
            </p:cNvSpPr>
            <p:nvPr/>
          </p:nvSpPr>
          <p:spPr bwMode="auto">
            <a:xfrm rot="2700000" flipH="1">
              <a:off x="8595938" y="6666928"/>
              <a:ext cx="3679138" cy="4700613"/>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lumMod val="75000"/>
              </a:schemeClr>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13" name="TextBox 12">
              <a:extLst>
                <a:ext uri="{FF2B5EF4-FFF2-40B4-BE49-F238E27FC236}">
                  <a16:creationId xmlns:a16="http://schemas.microsoft.com/office/drawing/2014/main" id="{F8B48BDA-55C1-0140-8DEE-1A7B98C6904F}"/>
                </a:ext>
              </a:extLst>
            </p:cNvPr>
            <p:cNvSpPr txBox="1"/>
            <p:nvPr/>
          </p:nvSpPr>
          <p:spPr>
            <a:xfrm>
              <a:off x="8367480" y="7389912"/>
              <a:ext cx="3466458" cy="3162712"/>
            </a:xfrm>
            <a:prstGeom prst="rect">
              <a:avLst/>
            </a:prstGeom>
            <a:noFill/>
          </p:spPr>
          <p:txBody>
            <a:bodyPr wrap="square" lIns="182843" tIns="91422" rIns="182843" bIns="91422" rtlCol="0">
              <a:spAutoFit/>
            </a:bodyPr>
            <a:lstStyle/>
            <a:p>
              <a:pPr algn="ctr"/>
              <a:r>
                <a:rPr lang="id-ID" sz="9600" b="1" dirty="0">
                  <a:solidFill>
                    <a:schemeClr val="bg1"/>
                  </a:solidFill>
                  <a:latin typeface="Lato Regular"/>
                  <a:cs typeface="Lato Regular"/>
                </a:rPr>
                <a:t>E</a:t>
              </a:r>
              <a:r>
                <a:rPr lang="id-ID" sz="2000" b="1" dirty="0">
                  <a:solidFill>
                    <a:schemeClr val="bg1"/>
                  </a:solidFill>
                  <a:latin typeface="Lato Regular"/>
                  <a:cs typeface="Lato Regular"/>
                </a:rPr>
                <a:t>konomi</a:t>
              </a:r>
            </a:p>
          </p:txBody>
        </p:sp>
      </p:grpSp>
      <p:grpSp>
        <p:nvGrpSpPr>
          <p:cNvPr id="14" name="Group 13">
            <a:extLst>
              <a:ext uri="{FF2B5EF4-FFF2-40B4-BE49-F238E27FC236}">
                <a16:creationId xmlns:a16="http://schemas.microsoft.com/office/drawing/2014/main" id="{273D706A-F01D-2643-8B64-A4DC9728A485}"/>
              </a:ext>
            </a:extLst>
          </p:cNvPr>
          <p:cNvGrpSpPr/>
          <p:nvPr/>
        </p:nvGrpSpPr>
        <p:grpSpPr>
          <a:xfrm>
            <a:off x="5973028" y="3358589"/>
            <a:ext cx="1991173" cy="2470744"/>
            <a:chOff x="12024978" y="6666318"/>
            <a:chExt cx="3789211" cy="4701838"/>
          </a:xfrm>
        </p:grpSpPr>
        <p:sp>
          <p:nvSpPr>
            <p:cNvPr id="15" name="Freeform 5">
              <a:extLst>
                <a:ext uri="{FF2B5EF4-FFF2-40B4-BE49-F238E27FC236}">
                  <a16:creationId xmlns:a16="http://schemas.microsoft.com/office/drawing/2014/main" id="{899AC9E5-5BF7-8042-8E0F-4D8A9CE17E55}"/>
                </a:ext>
              </a:extLst>
            </p:cNvPr>
            <p:cNvSpPr>
              <a:spLocks/>
            </p:cNvSpPr>
            <p:nvPr/>
          </p:nvSpPr>
          <p:spPr bwMode="auto">
            <a:xfrm rot="18900000" flipH="1">
              <a:off x="12024978" y="6666318"/>
              <a:ext cx="3678179" cy="4701838"/>
            </a:xfrm>
            <a:custGeom>
              <a:avLst/>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ahLst/>
              <a:cxnLst>
                <a:cxn ang="0">
                  <a:pos x="T0" y="T1"/>
                </a:cxn>
                <a:cxn ang="0">
                  <a:pos x="T2" y="T3"/>
                </a:cxn>
                <a:cxn ang="0">
                  <a:pos x="T4" y="T5"/>
                </a:cxn>
                <a:cxn ang="0">
                  <a:pos x="T6" y="T7"/>
                </a:cxn>
                <a:cxn ang="0">
                  <a:pos x="T8" y="T9"/>
                </a:cxn>
                <a:cxn ang="0">
                  <a:pos x="T10" y="T11"/>
                </a:cxn>
                <a:cxn ang="0">
                  <a:pos x="T12" y="T13"/>
                </a:cxn>
              </a:cxnLst>
              <a:rect l="0" t="0" r="r" b="b"/>
              <a:pathLst>
                <a:path w="348" h="444">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p:spPr>
          <p:txBody>
            <a:bodyPr vert="horz" wrap="square" lIns="219419" tIns="109710" rIns="219419" bIns="109710" numCol="1" anchor="t" anchorCtr="0" compatLnSpc="1">
              <a:prstTxWarp prst="textNoShape">
                <a:avLst/>
              </a:prstTxWarp>
            </a:bodyPr>
            <a:lstStyle/>
            <a:p>
              <a:endParaRPr lang="bg-BG" sz="1400"/>
            </a:p>
          </p:txBody>
        </p:sp>
        <p:sp>
          <p:nvSpPr>
            <p:cNvPr id="16" name="TextBox 15">
              <a:extLst>
                <a:ext uri="{FF2B5EF4-FFF2-40B4-BE49-F238E27FC236}">
                  <a16:creationId xmlns:a16="http://schemas.microsoft.com/office/drawing/2014/main" id="{E0D1896B-44BD-E543-9284-7BE4B0E39378}"/>
                </a:ext>
              </a:extLst>
            </p:cNvPr>
            <p:cNvSpPr txBox="1"/>
            <p:nvPr/>
          </p:nvSpPr>
          <p:spPr>
            <a:xfrm>
              <a:off x="12347731" y="7389911"/>
              <a:ext cx="3466458" cy="3162712"/>
            </a:xfrm>
            <a:prstGeom prst="rect">
              <a:avLst/>
            </a:prstGeom>
            <a:noFill/>
          </p:spPr>
          <p:txBody>
            <a:bodyPr wrap="square" lIns="182843" tIns="91422" rIns="182843" bIns="91422" rtlCol="0">
              <a:spAutoFit/>
            </a:bodyPr>
            <a:lstStyle/>
            <a:p>
              <a:pPr algn="ctr"/>
              <a:r>
                <a:rPr lang="id-ID" sz="9600" b="1" dirty="0">
                  <a:solidFill>
                    <a:schemeClr val="bg1"/>
                  </a:solidFill>
                  <a:latin typeface="Lato Regular"/>
                  <a:cs typeface="Lato Regular"/>
                </a:rPr>
                <a:t>S</a:t>
              </a:r>
              <a:r>
                <a:rPr lang="id-ID" b="1" dirty="0">
                  <a:solidFill>
                    <a:schemeClr val="bg1"/>
                  </a:solidFill>
                  <a:latin typeface="Lato Regular"/>
                  <a:cs typeface="Lato Regular"/>
                </a:rPr>
                <a:t>osial</a:t>
              </a:r>
              <a:endParaRPr lang="id-ID" sz="300" b="1" dirty="0">
                <a:solidFill>
                  <a:schemeClr val="bg1"/>
                </a:solidFill>
                <a:latin typeface="Lato Regular"/>
                <a:cs typeface="Lato Regular"/>
              </a:endParaRPr>
            </a:p>
          </p:txBody>
        </p:sp>
      </p:grpSp>
      <p:sp>
        <p:nvSpPr>
          <p:cNvPr id="18" name="TextBox 17">
            <a:extLst>
              <a:ext uri="{FF2B5EF4-FFF2-40B4-BE49-F238E27FC236}">
                <a16:creationId xmlns:a16="http://schemas.microsoft.com/office/drawing/2014/main" id="{FE640229-597D-6E44-9409-06F7F4D7D898}"/>
              </a:ext>
            </a:extLst>
          </p:cNvPr>
          <p:cNvSpPr txBox="1"/>
          <p:nvPr/>
        </p:nvSpPr>
        <p:spPr>
          <a:xfrm>
            <a:off x="710763" y="2208470"/>
            <a:ext cx="2051642" cy="1508077"/>
          </a:xfrm>
          <a:prstGeom prst="rect">
            <a:avLst/>
          </a:prstGeom>
          <a:noFill/>
        </p:spPr>
        <p:txBody>
          <a:bodyPr wrap="square" lIns="0" tIns="121892" rIns="0" bIns="0" rtlCol="0">
            <a:spAutoFit/>
          </a:bodyPr>
          <a:lstStyle/>
          <a:p>
            <a:pPr algn="r"/>
            <a:r>
              <a:rPr lang="en-US" sz="1800" dirty="0" err="1">
                <a:solidFill>
                  <a:schemeClr val="bg2">
                    <a:lumMod val="50000"/>
                  </a:schemeClr>
                </a:solidFill>
                <a:latin typeface="Lato Regular"/>
                <a:cs typeface="Lato Regular"/>
              </a:rPr>
              <a:t>Untuk</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menginspirasi</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individu</a:t>
            </a:r>
            <a:r>
              <a:rPr lang="en-US" sz="1800" dirty="0">
                <a:solidFill>
                  <a:schemeClr val="bg2">
                    <a:lumMod val="50000"/>
                  </a:schemeClr>
                </a:solidFill>
                <a:latin typeface="Lato Regular"/>
                <a:cs typeface="Lato Regular"/>
              </a:rPr>
              <a:t> agar </a:t>
            </a:r>
            <a:r>
              <a:rPr lang="en-US" sz="1800" dirty="0" err="1">
                <a:solidFill>
                  <a:schemeClr val="bg2">
                    <a:lumMod val="50000"/>
                  </a:schemeClr>
                </a:solidFill>
                <a:latin typeface="Lato Regular"/>
                <a:cs typeface="Lato Regular"/>
              </a:rPr>
              <a:t>bekembang</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ke</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potensi</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tertingginya</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sepanjang</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hayat</a:t>
            </a:r>
            <a:endParaRPr lang="en-US" sz="1400" b="1" dirty="0">
              <a:solidFill>
                <a:schemeClr val="bg2">
                  <a:lumMod val="50000"/>
                </a:schemeClr>
              </a:solidFill>
              <a:latin typeface="Lato Light"/>
              <a:cs typeface="Lato Light"/>
            </a:endParaRPr>
          </a:p>
        </p:txBody>
      </p:sp>
      <p:grpSp>
        <p:nvGrpSpPr>
          <p:cNvPr id="19" name="Group 18">
            <a:extLst>
              <a:ext uri="{FF2B5EF4-FFF2-40B4-BE49-F238E27FC236}">
                <a16:creationId xmlns:a16="http://schemas.microsoft.com/office/drawing/2014/main" id="{5C5706A9-9D7B-3546-9F2A-51762D1F155B}"/>
              </a:ext>
            </a:extLst>
          </p:cNvPr>
          <p:cNvGrpSpPr/>
          <p:nvPr/>
        </p:nvGrpSpPr>
        <p:grpSpPr>
          <a:xfrm>
            <a:off x="2926713" y="2312279"/>
            <a:ext cx="689674" cy="689853"/>
            <a:chOff x="2163222" y="4675182"/>
            <a:chExt cx="1312452" cy="1312794"/>
          </a:xfrm>
        </p:grpSpPr>
        <p:sp>
          <p:nvSpPr>
            <p:cNvPr id="20" name="Oval 19">
              <a:extLst>
                <a:ext uri="{FF2B5EF4-FFF2-40B4-BE49-F238E27FC236}">
                  <a16:creationId xmlns:a16="http://schemas.microsoft.com/office/drawing/2014/main" id="{81C98F8E-4E93-764F-AFF6-81E3B609D314}"/>
                </a:ext>
              </a:extLst>
            </p:cNvPr>
            <p:cNvSpPr/>
            <p:nvPr/>
          </p:nvSpPr>
          <p:spPr>
            <a:xfrm>
              <a:off x="2163222" y="4675182"/>
              <a:ext cx="1312452"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400" dirty="0"/>
            </a:p>
          </p:txBody>
        </p:sp>
        <p:sp>
          <p:nvSpPr>
            <p:cNvPr id="21" name="Freeform 2">
              <a:extLst>
                <a:ext uri="{FF2B5EF4-FFF2-40B4-BE49-F238E27FC236}">
                  <a16:creationId xmlns:a16="http://schemas.microsoft.com/office/drawing/2014/main" id="{85673637-DEDC-A747-A37C-EE8A54B0F977}"/>
                </a:ext>
              </a:extLst>
            </p:cNvPr>
            <p:cNvSpPr>
              <a:spLocks noChangeArrowheads="1"/>
            </p:cNvSpPr>
            <p:nvPr/>
          </p:nvSpPr>
          <p:spPr bwMode="auto">
            <a:xfrm>
              <a:off x="2492792" y="4959721"/>
              <a:ext cx="693093" cy="693273"/>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243797" tIns="121899" rIns="243797" bIns="121899" anchor="ctr"/>
            <a:lstStyle/>
            <a:p>
              <a:endParaRPr lang="en-US" sz="1400"/>
            </a:p>
          </p:txBody>
        </p:sp>
      </p:grpSp>
      <p:grpSp>
        <p:nvGrpSpPr>
          <p:cNvPr id="22" name="Group 21">
            <a:extLst>
              <a:ext uri="{FF2B5EF4-FFF2-40B4-BE49-F238E27FC236}">
                <a16:creationId xmlns:a16="http://schemas.microsoft.com/office/drawing/2014/main" id="{B153ABCA-B3AF-C246-B56A-B1DA3B977B31}"/>
              </a:ext>
            </a:extLst>
          </p:cNvPr>
          <p:cNvGrpSpPr/>
          <p:nvPr/>
        </p:nvGrpSpPr>
        <p:grpSpPr>
          <a:xfrm>
            <a:off x="8463332" y="2259922"/>
            <a:ext cx="2920238" cy="1508077"/>
            <a:chOff x="16961077" y="4575547"/>
            <a:chExt cx="5557226" cy="2869876"/>
          </a:xfrm>
        </p:grpSpPr>
        <p:sp>
          <p:nvSpPr>
            <p:cNvPr id="23" name="TextBox 22">
              <a:extLst>
                <a:ext uri="{FF2B5EF4-FFF2-40B4-BE49-F238E27FC236}">
                  <a16:creationId xmlns:a16="http://schemas.microsoft.com/office/drawing/2014/main" id="{D02191CA-6A54-584F-B38C-C75D1721DE69}"/>
                </a:ext>
              </a:extLst>
            </p:cNvPr>
            <p:cNvSpPr txBox="1"/>
            <p:nvPr/>
          </p:nvSpPr>
          <p:spPr>
            <a:xfrm>
              <a:off x="18513512" y="4575547"/>
              <a:ext cx="4004791" cy="2869876"/>
            </a:xfrm>
            <a:prstGeom prst="rect">
              <a:avLst/>
            </a:prstGeom>
            <a:noFill/>
          </p:spPr>
          <p:txBody>
            <a:bodyPr wrap="square" lIns="0" tIns="121892" rIns="0" bIns="0" rtlCol="0">
              <a:spAutoFit/>
            </a:bodyPr>
            <a:lstStyle/>
            <a:p>
              <a:r>
                <a:rPr lang="en-US" sz="1800" dirty="0" err="1">
                  <a:solidFill>
                    <a:schemeClr val="bg2">
                      <a:lumMod val="50000"/>
                    </a:schemeClr>
                  </a:solidFill>
                  <a:latin typeface="Lato Regular"/>
                  <a:cs typeface="Lato Regular"/>
                </a:rPr>
                <a:t>Mengembagkan</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pengetahuan</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untuk</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pertumbuhan</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ekonomi</a:t>
              </a:r>
              <a:r>
                <a:rPr lang="en-US" sz="1800" dirty="0">
                  <a:solidFill>
                    <a:schemeClr val="bg2">
                      <a:lumMod val="50000"/>
                    </a:schemeClr>
                  </a:solidFill>
                  <a:latin typeface="Lato Regular"/>
                  <a:cs typeface="Lato Regular"/>
                </a:rPr>
                <a:t> dan </a:t>
              </a:r>
              <a:r>
                <a:rPr lang="en-US" sz="1800" dirty="0" err="1">
                  <a:solidFill>
                    <a:schemeClr val="bg2">
                      <a:lumMod val="50000"/>
                    </a:schemeClr>
                  </a:solidFill>
                  <a:latin typeface="Lato Regular"/>
                  <a:cs typeface="Lato Regular"/>
                </a:rPr>
                <a:t>masyarakat</a:t>
              </a:r>
              <a:endParaRPr lang="en-US" sz="1400" dirty="0">
                <a:solidFill>
                  <a:schemeClr val="bg2">
                    <a:lumMod val="50000"/>
                  </a:schemeClr>
                </a:solidFill>
                <a:cs typeface="Lato Light"/>
              </a:endParaRPr>
            </a:p>
          </p:txBody>
        </p:sp>
        <p:grpSp>
          <p:nvGrpSpPr>
            <p:cNvPr id="24" name="Group 23">
              <a:extLst>
                <a:ext uri="{FF2B5EF4-FFF2-40B4-BE49-F238E27FC236}">
                  <a16:creationId xmlns:a16="http://schemas.microsoft.com/office/drawing/2014/main" id="{BB42A7F5-8F78-BD40-A725-0F89781C009E}"/>
                </a:ext>
              </a:extLst>
            </p:cNvPr>
            <p:cNvGrpSpPr/>
            <p:nvPr/>
          </p:nvGrpSpPr>
          <p:grpSpPr>
            <a:xfrm>
              <a:off x="16961077" y="4664338"/>
              <a:ext cx="1312454" cy="1312794"/>
              <a:chOff x="16961077" y="4664338"/>
              <a:chExt cx="1312454" cy="1312794"/>
            </a:xfrm>
          </p:grpSpPr>
          <p:sp>
            <p:nvSpPr>
              <p:cNvPr id="25" name="Oval 24">
                <a:extLst>
                  <a:ext uri="{FF2B5EF4-FFF2-40B4-BE49-F238E27FC236}">
                    <a16:creationId xmlns:a16="http://schemas.microsoft.com/office/drawing/2014/main" id="{E934A5DA-85B6-5044-A8F8-94B0B043BCDB}"/>
                  </a:ext>
                </a:extLst>
              </p:cNvPr>
              <p:cNvSpPr/>
              <p:nvPr/>
            </p:nvSpPr>
            <p:spPr>
              <a:xfrm>
                <a:off x="16961077" y="4664338"/>
                <a:ext cx="1312454"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r>
                  <a:rPr lang="en-US" sz="1400" dirty="0"/>
                  <a:t> </a:t>
                </a:r>
              </a:p>
            </p:txBody>
          </p:sp>
          <p:sp>
            <p:nvSpPr>
              <p:cNvPr id="26" name="Freeform 3">
                <a:extLst>
                  <a:ext uri="{FF2B5EF4-FFF2-40B4-BE49-F238E27FC236}">
                    <a16:creationId xmlns:a16="http://schemas.microsoft.com/office/drawing/2014/main" id="{748A0115-7433-DE4B-8B0C-4593D583083B}"/>
                  </a:ext>
                </a:extLst>
              </p:cNvPr>
              <p:cNvSpPr>
                <a:spLocks noChangeArrowheads="1"/>
              </p:cNvSpPr>
              <p:nvPr/>
            </p:nvSpPr>
            <p:spPr bwMode="auto">
              <a:xfrm>
                <a:off x="17321877" y="5035861"/>
                <a:ext cx="670572" cy="51485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ffectLst/>
            </p:spPr>
            <p:txBody>
              <a:bodyPr wrap="none" lIns="243797" tIns="121899" rIns="243797" bIns="121899" anchor="ctr"/>
              <a:lstStyle/>
              <a:p>
                <a:endParaRPr lang="en-US" sz="1400"/>
              </a:p>
            </p:txBody>
          </p:sp>
        </p:grpSp>
      </p:grpSp>
      <p:sp>
        <p:nvSpPr>
          <p:cNvPr id="28" name="TextBox 27">
            <a:extLst>
              <a:ext uri="{FF2B5EF4-FFF2-40B4-BE49-F238E27FC236}">
                <a16:creationId xmlns:a16="http://schemas.microsoft.com/office/drawing/2014/main" id="{2E627ADB-975A-924F-B16D-11023261D6C9}"/>
              </a:ext>
            </a:extLst>
          </p:cNvPr>
          <p:cNvSpPr txBox="1"/>
          <p:nvPr/>
        </p:nvSpPr>
        <p:spPr>
          <a:xfrm>
            <a:off x="722471" y="4179341"/>
            <a:ext cx="2039934" cy="1508077"/>
          </a:xfrm>
          <a:prstGeom prst="rect">
            <a:avLst/>
          </a:prstGeom>
          <a:noFill/>
        </p:spPr>
        <p:txBody>
          <a:bodyPr wrap="square" lIns="0" tIns="121892" rIns="0" bIns="0" rtlCol="0">
            <a:spAutoFit/>
          </a:bodyPr>
          <a:lstStyle/>
          <a:p>
            <a:pPr algn="r"/>
            <a:r>
              <a:rPr lang="en-US" sz="1800" dirty="0" err="1">
                <a:solidFill>
                  <a:schemeClr val="bg2">
                    <a:lumMod val="50000"/>
                  </a:schemeClr>
                </a:solidFill>
                <a:latin typeface="Lato Regular"/>
                <a:cs typeface="Lato Regular"/>
              </a:rPr>
              <a:t>Memenuhi</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kebutuhan</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ekonomi</a:t>
            </a:r>
            <a:r>
              <a:rPr lang="en-US" sz="1800" dirty="0">
                <a:solidFill>
                  <a:schemeClr val="bg2">
                    <a:lumMod val="50000"/>
                  </a:schemeClr>
                </a:solidFill>
                <a:latin typeface="Lato Regular"/>
                <a:cs typeface="Lato Regular"/>
              </a:rPr>
              <a:t> </a:t>
            </a:r>
            <a:r>
              <a:rPr lang="en-US" sz="1800" dirty="0" err="1">
                <a:solidFill>
                  <a:schemeClr val="bg2">
                    <a:lumMod val="50000"/>
                  </a:schemeClr>
                </a:solidFill>
                <a:latin typeface="Lato Regular"/>
                <a:cs typeface="Lato Regular"/>
              </a:rPr>
              <a:t>pengetahuan</a:t>
            </a:r>
            <a:r>
              <a:rPr lang="en-US" sz="1800" dirty="0">
                <a:solidFill>
                  <a:schemeClr val="bg2">
                    <a:lumMod val="50000"/>
                  </a:schemeClr>
                </a:solidFill>
                <a:latin typeface="Lato Regular"/>
                <a:cs typeface="Lato Regular"/>
              </a:rPr>
              <a:t> yang adaptable, sustainable</a:t>
            </a:r>
            <a:endParaRPr lang="en-US" sz="1400" b="1" dirty="0">
              <a:solidFill>
                <a:schemeClr val="bg2">
                  <a:lumMod val="50000"/>
                </a:schemeClr>
              </a:solidFill>
              <a:cs typeface="Lato Light"/>
            </a:endParaRPr>
          </a:p>
        </p:txBody>
      </p:sp>
      <p:grpSp>
        <p:nvGrpSpPr>
          <p:cNvPr id="29" name="Group 28">
            <a:extLst>
              <a:ext uri="{FF2B5EF4-FFF2-40B4-BE49-F238E27FC236}">
                <a16:creationId xmlns:a16="http://schemas.microsoft.com/office/drawing/2014/main" id="{E5F6A611-4B9B-C446-9B8B-E31CFB97E2C5}"/>
              </a:ext>
            </a:extLst>
          </p:cNvPr>
          <p:cNvGrpSpPr/>
          <p:nvPr/>
        </p:nvGrpSpPr>
        <p:grpSpPr>
          <a:xfrm>
            <a:off x="2938421" y="4197213"/>
            <a:ext cx="689674" cy="689853"/>
            <a:chOff x="2185503" y="8262221"/>
            <a:chExt cx="1312453" cy="1312794"/>
          </a:xfrm>
        </p:grpSpPr>
        <p:sp>
          <p:nvSpPr>
            <p:cNvPr id="30" name="Oval 29">
              <a:extLst>
                <a:ext uri="{FF2B5EF4-FFF2-40B4-BE49-F238E27FC236}">
                  <a16:creationId xmlns:a16="http://schemas.microsoft.com/office/drawing/2014/main" id="{66DE1C3D-39F5-8C42-9995-3B372D747560}"/>
                </a:ext>
              </a:extLst>
            </p:cNvPr>
            <p:cNvSpPr/>
            <p:nvPr/>
          </p:nvSpPr>
          <p:spPr>
            <a:xfrm>
              <a:off x="2185503" y="8262221"/>
              <a:ext cx="1312453" cy="131279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400" dirty="0"/>
            </a:p>
          </p:txBody>
        </p:sp>
        <p:sp>
          <p:nvSpPr>
            <p:cNvPr id="31" name="Freeform 1">
              <a:extLst>
                <a:ext uri="{FF2B5EF4-FFF2-40B4-BE49-F238E27FC236}">
                  <a16:creationId xmlns:a16="http://schemas.microsoft.com/office/drawing/2014/main" id="{F8C27E36-22F0-5A4F-AE3F-822D924321B7}"/>
                </a:ext>
              </a:extLst>
            </p:cNvPr>
            <p:cNvSpPr>
              <a:spLocks noChangeArrowheads="1"/>
            </p:cNvSpPr>
            <p:nvPr/>
          </p:nvSpPr>
          <p:spPr bwMode="auto">
            <a:xfrm>
              <a:off x="2601873" y="8668010"/>
              <a:ext cx="478384" cy="478508"/>
            </a:xfrm>
            <a:custGeom>
              <a:avLst/>
              <a:gdLst>
                <a:gd name="T0" fmla="*/ 4905 w 5031"/>
                <a:gd name="T1" fmla="*/ 0 h 5031"/>
                <a:gd name="T2" fmla="*/ 4905 w 5031"/>
                <a:gd name="T3" fmla="*/ 0 h 5031"/>
                <a:gd name="T4" fmla="*/ 125 w 5031"/>
                <a:gd name="T5" fmla="*/ 0 h 5031"/>
                <a:gd name="T6" fmla="*/ 0 w 5031"/>
                <a:gd name="T7" fmla="*/ 125 h 5031"/>
                <a:gd name="T8" fmla="*/ 0 w 5031"/>
                <a:gd name="T9" fmla="*/ 4905 h 5031"/>
                <a:gd name="T10" fmla="*/ 125 w 5031"/>
                <a:gd name="T11" fmla="*/ 5030 h 5031"/>
                <a:gd name="T12" fmla="*/ 4905 w 5031"/>
                <a:gd name="T13" fmla="*/ 5030 h 5031"/>
                <a:gd name="T14" fmla="*/ 5030 w 5031"/>
                <a:gd name="T15" fmla="*/ 4905 h 5031"/>
                <a:gd name="T16" fmla="*/ 5030 w 5031"/>
                <a:gd name="T17" fmla="*/ 125 h 5031"/>
                <a:gd name="T18" fmla="*/ 4905 w 5031"/>
                <a:gd name="T19" fmla="*/ 0 h 5031"/>
                <a:gd name="T20" fmla="*/ 3687 w 5031"/>
                <a:gd name="T21" fmla="*/ 2624 h 5031"/>
                <a:gd name="T22" fmla="*/ 3687 w 5031"/>
                <a:gd name="T23" fmla="*/ 2624 h 5031"/>
                <a:gd name="T24" fmla="*/ 3624 w 5031"/>
                <a:gd name="T25" fmla="*/ 2687 h 5031"/>
                <a:gd name="T26" fmla="*/ 3562 w 5031"/>
                <a:gd name="T27" fmla="*/ 2687 h 5031"/>
                <a:gd name="T28" fmla="*/ 3187 w 5031"/>
                <a:gd name="T29" fmla="*/ 2313 h 5031"/>
                <a:gd name="T30" fmla="*/ 1688 w 5031"/>
                <a:gd name="T31" fmla="*/ 3812 h 5031"/>
                <a:gd name="T32" fmla="*/ 1625 w 5031"/>
                <a:gd name="T33" fmla="*/ 3843 h 5031"/>
                <a:gd name="T34" fmla="*/ 1563 w 5031"/>
                <a:gd name="T35" fmla="*/ 3812 h 5031"/>
                <a:gd name="T36" fmla="*/ 1219 w 5031"/>
                <a:gd name="T37" fmla="*/ 3468 h 5031"/>
                <a:gd name="T38" fmla="*/ 1188 w 5031"/>
                <a:gd name="T39" fmla="*/ 3405 h 5031"/>
                <a:gd name="T40" fmla="*/ 1219 w 5031"/>
                <a:gd name="T41" fmla="*/ 3343 h 5031"/>
                <a:gd name="T42" fmla="*/ 2718 w 5031"/>
                <a:gd name="T43" fmla="*/ 1844 h 5031"/>
                <a:gd name="T44" fmla="*/ 2344 w 5031"/>
                <a:gd name="T45" fmla="*/ 1469 h 5031"/>
                <a:gd name="T46" fmla="*/ 2344 w 5031"/>
                <a:gd name="T47" fmla="*/ 1406 h 5031"/>
                <a:gd name="T48" fmla="*/ 2406 w 5031"/>
                <a:gd name="T49" fmla="*/ 1344 h 5031"/>
                <a:gd name="T50" fmla="*/ 3749 w 5031"/>
                <a:gd name="T51" fmla="*/ 1188 h 5031"/>
                <a:gd name="T52" fmla="*/ 3812 w 5031"/>
                <a:gd name="T53" fmla="*/ 1219 h 5031"/>
                <a:gd name="T54" fmla="*/ 3843 w 5031"/>
                <a:gd name="T55" fmla="*/ 1281 h 5031"/>
                <a:gd name="T56" fmla="*/ 3687 w 5031"/>
                <a:gd name="T57" fmla="*/ 2624 h 5031"/>
                <a:gd name="T58" fmla="*/ 3687 w 5031"/>
                <a:gd name="T59" fmla="*/ 2624 h 5031"/>
                <a:gd name="T60" fmla="*/ 3687 w 5031"/>
                <a:gd name="T61" fmla="*/ 2624 h 5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31" h="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chemeClr val="bg1"/>
            </a:solidFill>
            <a:ln>
              <a:noFill/>
            </a:ln>
            <a:effectLst/>
          </p:spPr>
          <p:txBody>
            <a:bodyPr wrap="none" lIns="243797" tIns="121899" rIns="243797" bIns="121899" anchor="ctr"/>
            <a:lstStyle/>
            <a:p>
              <a:endParaRPr lang="en-US" sz="1400"/>
            </a:p>
          </p:txBody>
        </p:sp>
      </p:grpSp>
      <p:grpSp>
        <p:nvGrpSpPr>
          <p:cNvPr id="32" name="Group 31">
            <a:extLst>
              <a:ext uri="{FF2B5EF4-FFF2-40B4-BE49-F238E27FC236}">
                <a16:creationId xmlns:a16="http://schemas.microsoft.com/office/drawing/2014/main" id="{D808A2BF-8104-DF46-96C8-02B147E350D2}"/>
              </a:ext>
            </a:extLst>
          </p:cNvPr>
          <p:cNvGrpSpPr/>
          <p:nvPr/>
        </p:nvGrpSpPr>
        <p:grpSpPr>
          <a:xfrm>
            <a:off x="8463331" y="4075534"/>
            <a:ext cx="3097158" cy="1508077"/>
            <a:chOff x="16961077" y="8030666"/>
            <a:chExt cx="5893906" cy="2869876"/>
          </a:xfrm>
        </p:grpSpPr>
        <p:sp>
          <p:nvSpPr>
            <p:cNvPr id="33" name="TextBox 32">
              <a:extLst>
                <a:ext uri="{FF2B5EF4-FFF2-40B4-BE49-F238E27FC236}">
                  <a16:creationId xmlns:a16="http://schemas.microsoft.com/office/drawing/2014/main" id="{0719ED3D-D1D5-0745-9F13-2A6C55E73E71}"/>
                </a:ext>
              </a:extLst>
            </p:cNvPr>
            <p:cNvSpPr txBox="1"/>
            <p:nvPr/>
          </p:nvSpPr>
          <p:spPr>
            <a:xfrm>
              <a:off x="18513512" y="8030666"/>
              <a:ext cx="4341471" cy="2869876"/>
            </a:xfrm>
            <a:prstGeom prst="rect">
              <a:avLst/>
            </a:prstGeom>
            <a:noFill/>
          </p:spPr>
          <p:txBody>
            <a:bodyPr wrap="square" lIns="0" tIns="121892" rIns="0" bIns="0" rtlCol="0">
              <a:spAutoFit/>
            </a:bodyPr>
            <a:lstStyle/>
            <a:p>
              <a:r>
                <a:rPr lang="en-US" sz="1800" dirty="0" err="1">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Memainkan</a:t>
              </a:r>
              <a:r>
                <a:rPr lang="en-US" sz="18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 </a:t>
              </a:r>
              <a:r>
                <a:rPr lang="en-US" sz="1800" dirty="0" err="1">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peran</a:t>
              </a:r>
              <a:r>
                <a:rPr lang="en-US" sz="18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 </a:t>
              </a:r>
              <a:r>
                <a:rPr lang="en-US" sz="1800" dirty="0" err="1">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utama</a:t>
              </a:r>
              <a:r>
                <a:rPr lang="en-US" sz="18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 </a:t>
              </a:r>
              <a:r>
                <a:rPr lang="en-US" sz="1800" dirty="0" err="1">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dalam</a:t>
              </a:r>
              <a:r>
                <a:rPr lang="en-US" sz="18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 </a:t>
              </a:r>
              <a:r>
                <a:rPr lang="en-US" sz="1800" dirty="0" err="1">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pembentukan</a:t>
              </a:r>
              <a:r>
                <a:rPr lang="en-US" sz="18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 </a:t>
              </a:r>
              <a:r>
                <a:rPr lang="en-US" sz="1800" dirty="0" err="1">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masyarakat</a:t>
              </a:r>
              <a:r>
                <a:rPr lang="en-US" sz="18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 </a:t>
              </a:r>
              <a:r>
                <a:rPr lang="en-US" sz="1800" dirty="0" err="1">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demokratis</a:t>
              </a:r>
              <a:r>
                <a:rPr lang="en-US" sz="18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 </a:t>
              </a:r>
              <a:r>
                <a:rPr lang="en-US" sz="1800" dirty="0" err="1">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berbudaya</a:t>
              </a:r>
              <a:r>
                <a:rPr lang="en-US" sz="18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 dan </a:t>
              </a:r>
              <a:r>
                <a:rPr lang="en-US" sz="1800" dirty="0" err="1">
                  <a:solidFill>
                    <a:schemeClr val="bg2">
                      <a:lumMod val="50000"/>
                    </a:schemeClr>
                  </a:solidFill>
                  <a:latin typeface="Lato" panose="020F0502020204030203" pitchFamily="34" charset="0"/>
                  <a:ea typeface="Lato" panose="020F0502020204030203" pitchFamily="34" charset="0"/>
                  <a:cs typeface="Lato" panose="020F0502020204030203" pitchFamily="34" charset="0"/>
                </a:rPr>
                <a:t>inklusif</a:t>
              </a:r>
              <a:endParaRPr lang="en-US" sz="1800" dirty="0">
                <a:solidFill>
                  <a:schemeClr val="bg2">
                    <a:lumMod val="50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34" name="Group 33">
              <a:extLst>
                <a:ext uri="{FF2B5EF4-FFF2-40B4-BE49-F238E27FC236}">
                  <a16:creationId xmlns:a16="http://schemas.microsoft.com/office/drawing/2014/main" id="{B0BEC499-6937-784D-8263-230B04FE9789}"/>
                </a:ext>
              </a:extLst>
            </p:cNvPr>
            <p:cNvGrpSpPr/>
            <p:nvPr/>
          </p:nvGrpSpPr>
          <p:grpSpPr>
            <a:xfrm>
              <a:off x="16961077" y="8228214"/>
              <a:ext cx="1312452" cy="1312794"/>
              <a:chOff x="16961077" y="8228214"/>
              <a:chExt cx="1312452" cy="1312794"/>
            </a:xfrm>
          </p:grpSpPr>
          <p:sp>
            <p:nvSpPr>
              <p:cNvPr id="35" name="Oval 34">
                <a:extLst>
                  <a:ext uri="{FF2B5EF4-FFF2-40B4-BE49-F238E27FC236}">
                    <a16:creationId xmlns:a16="http://schemas.microsoft.com/office/drawing/2014/main" id="{6DD8B51F-E7B8-3742-B259-38B250FAA8F3}"/>
                  </a:ext>
                </a:extLst>
              </p:cNvPr>
              <p:cNvSpPr/>
              <p:nvPr/>
            </p:nvSpPr>
            <p:spPr>
              <a:xfrm>
                <a:off x="16961077" y="8228214"/>
                <a:ext cx="1312452" cy="131279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sz="1400" dirty="0"/>
              </a:p>
            </p:txBody>
          </p:sp>
          <p:sp>
            <p:nvSpPr>
              <p:cNvPr id="36" name="Freeform 4">
                <a:extLst>
                  <a:ext uri="{FF2B5EF4-FFF2-40B4-BE49-F238E27FC236}">
                    <a16:creationId xmlns:a16="http://schemas.microsoft.com/office/drawing/2014/main" id="{0322C444-4DEB-2943-A3B4-79F0B5ADB804}"/>
                  </a:ext>
                </a:extLst>
              </p:cNvPr>
              <p:cNvSpPr>
                <a:spLocks noChangeArrowheads="1"/>
              </p:cNvSpPr>
              <p:nvPr/>
            </p:nvSpPr>
            <p:spPr bwMode="auto">
              <a:xfrm>
                <a:off x="17344156" y="8604489"/>
                <a:ext cx="586436" cy="586589"/>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bg1"/>
              </a:solidFill>
              <a:ln>
                <a:noFill/>
              </a:ln>
              <a:effectLst/>
            </p:spPr>
            <p:txBody>
              <a:bodyPr wrap="none" lIns="243797" tIns="121899" rIns="243797" bIns="121899" anchor="ctr"/>
              <a:lstStyle/>
              <a:p>
                <a:endParaRPr lang="en-US" sz="1400"/>
              </a:p>
            </p:txBody>
          </p:sp>
        </p:grpSp>
      </p:grpSp>
      <p:sp>
        <p:nvSpPr>
          <p:cNvPr id="37" name="TextBox 2">
            <a:extLst>
              <a:ext uri="{FF2B5EF4-FFF2-40B4-BE49-F238E27FC236}">
                <a16:creationId xmlns:a16="http://schemas.microsoft.com/office/drawing/2014/main" id="{37CF9594-18D8-F048-BE36-3EF29AC3C3D8}"/>
              </a:ext>
            </a:extLst>
          </p:cNvPr>
          <p:cNvSpPr txBox="1">
            <a:spLocks noChangeArrowheads="1"/>
          </p:cNvSpPr>
          <p:nvPr/>
        </p:nvSpPr>
        <p:spPr bwMode="auto">
          <a:xfrm>
            <a:off x="940134" y="2893491"/>
            <a:ext cx="41153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i="1" dirty="0" err="1">
                <a:latin typeface="Lato" panose="020F0502020204030203" pitchFamily="34" charset="0"/>
                <a:ea typeface="Lato" panose="020F0502020204030203" pitchFamily="34" charset="0"/>
                <a:cs typeface="Lato" panose="020F0502020204030203" pitchFamily="34" charset="0"/>
              </a:rPr>
              <a:t>Personalised</a:t>
            </a:r>
            <a:r>
              <a:rPr lang="en-US" altLang="en-US" sz="3200" b="1" i="1" dirty="0">
                <a:latin typeface="Lato" panose="020F0502020204030203" pitchFamily="34" charset="0"/>
                <a:ea typeface="Lato" panose="020F0502020204030203" pitchFamily="34" charset="0"/>
                <a:cs typeface="Lato" panose="020F0502020204030203" pitchFamily="34" charset="0"/>
              </a:rPr>
              <a:t> Learning</a:t>
            </a:r>
            <a:endParaRPr lang="en-US" altLang="en-US" sz="2000" b="1" i="1" dirty="0">
              <a:latin typeface="Lato" panose="020F0502020204030203" pitchFamily="34" charset="0"/>
              <a:ea typeface="Lato" panose="020F0502020204030203" pitchFamily="34" charset="0"/>
              <a:cs typeface="Lato" panose="020F0502020204030203" pitchFamily="34" charset="0"/>
            </a:endParaRPr>
          </a:p>
        </p:txBody>
      </p:sp>
      <p:sp>
        <p:nvSpPr>
          <p:cNvPr id="38" name="TextBox 2">
            <a:extLst>
              <a:ext uri="{FF2B5EF4-FFF2-40B4-BE49-F238E27FC236}">
                <a16:creationId xmlns:a16="http://schemas.microsoft.com/office/drawing/2014/main" id="{2CFACB27-51D8-2742-8209-B5B0E43EA465}"/>
              </a:ext>
            </a:extLst>
          </p:cNvPr>
          <p:cNvSpPr txBox="1">
            <a:spLocks noChangeArrowheads="1"/>
          </p:cNvSpPr>
          <p:nvPr/>
        </p:nvSpPr>
        <p:spPr bwMode="auto">
          <a:xfrm>
            <a:off x="6279748" y="2929151"/>
            <a:ext cx="52807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i="1" dirty="0">
                <a:latin typeface="Lato" panose="020F0502020204030203" pitchFamily="34" charset="0"/>
                <a:ea typeface="Lato" panose="020F0502020204030203" pitchFamily="34" charset="0"/>
                <a:cs typeface="Lato" panose="020F0502020204030203" pitchFamily="34" charset="0"/>
              </a:rPr>
              <a:t>Linking research and teaching</a:t>
            </a:r>
            <a:endParaRPr lang="en-US" altLang="en-US" sz="2000" b="1" i="1" dirty="0">
              <a:latin typeface="Lato" panose="020F0502020204030203" pitchFamily="34" charset="0"/>
              <a:ea typeface="Lato" panose="020F0502020204030203" pitchFamily="34" charset="0"/>
              <a:cs typeface="Lato" panose="020F0502020204030203" pitchFamily="34" charset="0"/>
            </a:endParaRPr>
          </a:p>
        </p:txBody>
      </p:sp>
      <p:sp>
        <p:nvSpPr>
          <p:cNvPr id="39" name="TextBox 2">
            <a:extLst>
              <a:ext uri="{FF2B5EF4-FFF2-40B4-BE49-F238E27FC236}">
                <a16:creationId xmlns:a16="http://schemas.microsoft.com/office/drawing/2014/main" id="{6BFDCCAE-2B9E-FB45-9862-FF5B63BA1A20}"/>
              </a:ext>
            </a:extLst>
          </p:cNvPr>
          <p:cNvSpPr txBox="1">
            <a:spLocks noChangeArrowheads="1"/>
          </p:cNvSpPr>
          <p:nvPr/>
        </p:nvSpPr>
        <p:spPr bwMode="auto">
          <a:xfrm>
            <a:off x="6438579" y="4475552"/>
            <a:ext cx="41153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i="1" dirty="0" err="1">
                <a:latin typeface="Lato" panose="020F0502020204030203" pitchFamily="34" charset="0"/>
                <a:ea typeface="Lato" panose="020F0502020204030203" pitchFamily="34" charset="0"/>
                <a:cs typeface="Lato" panose="020F0502020204030203" pitchFamily="34" charset="0"/>
              </a:rPr>
              <a:t>Akses</a:t>
            </a:r>
            <a:r>
              <a:rPr lang="en-US" altLang="en-US" sz="3200" b="1" i="1" dirty="0">
                <a:latin typeface="Lato" panose="020F0502020204030203" pitchFamily="34" charset="0"/>
                <a:ea typeface="Lato" panose="020F0502020204030203" pitchFamily="34" charset="0"/>
                <a:cs typeface="Lato" panose="020F0502020204030203" pitchFamily="34" charset="0"/>
              </a:rPr>
              <a:t> PT yang </a:t>
            </a:r>
            <a:r>
              <a:rPr lang="en-US" altLang="en-US" sz="3200" b="1" i="1" dirty="0" err="1">
                <a:latin typeface="Lato" panose="020F0502020204030203" pitchFamily="34" charset="0"/>
                <a:ea typeface="Lato" panose="020F0502020204030203" pitchFamily="34" charset="0"/>
                <a:cs typeface="Lato" panose="020F0502020204030203" pitchFamily="34" charset="0"/>
              </a:rPr>
              <a:t>Lebih</a:t>
            </a:r>
            <a:r>
              <a:rPr lang="en-US" altLang="en-US" sz="3200" b="1" i="1" dirty="0">
                <a:latin typeface="Lato" panose="020F0502020204030203" pitchFamily="34" charset="0"/>
                <a:ea typeface="Lato" panose="020F0502020204030203" pitchFamily="34" charset="0"/>
                <a:cs typeface="Lato" panose="020F0502020204030203" pitchFamily="34" charset="0"/>
              </a:rPr>
              <a:t> Luas </a:t>
            </a:r>
            <a:endParaRPr lang="en-US" altLang="en-US" sz="2000" b="1" i="1" dirty="0">
              <a:latin typeface="Lato" panose="020F0502020204030203" pitchFamily="34" charset="0"/>
              <a:ea typeface="Lato" panose="020F0502020204030203" pitchFamily="34" charset="0"/>
              <a:cs typeface="Lato" panose="020F0502020204030203" pitchFamily="34" charset="0"/>
            </a:endParaRPr>
          </a:p>
        </p:txBody>
      </p:sp>
      <p:sp>
        <p:nvSpPr>
          <p:cNvPr id="40" name="TextBox 2">
            <a:extLst>
              <a:ext uri="{FF2B5EF4-FFF2-40B4-BE49-F238E27FC236}">
                <a16:creationId xmlns:a16="http://schemas.microsoft.com/office/drawing/2014/main" id="{7F8958FE-C1D6-8B4D-A4D9-B30980187389}"/>
              </a:ext>
            </a:extLst>
          </p:cNvPr>
          <p:cNvSpPr txBox="1">
            <a:spLocks noChangeArrowheads="1"/>
          </p:cNvSpPr>
          <p:nvPr/>
        </p:nvSpPr>
        <p:spPr bwMode="auto">
          <a:xfrm>
            <a:off x="623492" y="4661898"/>
            <a:ext cx="41153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sz="2400">
                <a:solidFill>
                  <a:schemeClr val="tx1"/>
                </a:solidFill>
                <a:latin typeface="Times New Roman" panose="02020603050405020304" pitchFamily="18" charset="0"/>
              </a:defRPr>
            </a:lvl1pPr>
            <a:lvl2pPr marL="742950" indent="-285750" defTabSz="1217613">
              <a:defRPr sz="2400">
                <a:solidFill>
                  <a:schemeClr val="tx1"/>
                </a:solidFill>
                <a:latin typeface="Times New Roman" panose="02020603050405020304" pitchFamily="18" charset="0"/>
              </a:defRPr>
            </a:lvl2pPr>
            <a:lvl3pPr marL="1143000" indent="-228600" defTabSz="1217613">
              <a:defRPr sz="2400">
                <a:solidFill>
                  <a:schemeClr val="tx1"/>
                </a:solidFill>
                <a:latin typeface="Times New Roman" panose="02020603050405020304" pitchFamily="18" charset="0"/>
              </a:defRPr>
            </a:lvl3pPr>
            <a:lvl4pPr marL="1600200" indent="-228600" defTabSz="1217613">
              <a:defRPr sz="2400">
                <a:solidFill>
                  <a:schemeClr val="tx1"/>
                </a:solidFill>
                <a:latin typeface="Times New Roman" panose="02020603050405020304" pitchFamily="18" charset="0"/>
              </a:defRPr>
            </a:lvl4pPr>
            <a:lvl5pPr marL="2057400" indent="-228600" defTabSz="1217613">
              <a:defRPr sz="2400">
                <a:solidFill>
                  <a:schemeClr val="tx1"/>
                </a:solidFill>
                <a:latin typeface="Times New Roman" panose="02020603050405020304" pitchFamily="18" charset="0"/>
              </a:defRPr>
            </a:lvl5pPr>
            <a:lvl6pPr marL="2514600" indent="-228600" defTabSz="1217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217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217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2176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i="1" dirty="0" err="1">
                <a:latin typeface="Lato" panose="020F0502020204030203" pitchFamily="34" charset="0"/>
                <a:ea typeface="Lato" panose="020F0502020204030203" pitchFamily="34" charset="0"/>
                <a:cs typeface="Lato" panose="020F0502020204030203" pitchFamily="34" charset="0"/>
              </a:rPr>
              <a:t>Produktivitas</a:t>
            </a:r>
            <a:r>
              <a:rPr lang="en-US" altLang="en-US" sz="3200" b="1" i="1" dirty="0">
                <a:latin typeface="Lato" panose="020F0502020204030203" pitchFamily="34" charset="0"/>
                <a:ea typeface="Lato" panose="020F0502020204030203" pitchFamily="34" charset="0"/>
                <a:cs typeface="Lato" panose="020F0502020204030203" pitchFamily="34" charset="0"/>
              </a:rPr>
              <a:t> yang </a:t>
            </a:r>
            <a:r>
              <a:rPr lang="en-US" altLang="en-US" sz="3200" b="1" i="1" dirty="0" err="1">
                <a:latin typeface="Lato" panose="020F0502020204030203" pitchFamily="34" charset="0"/>
                <a:ea typeface="Lato" panose="020F0502020204030203" pitchFamily="34" charset="0"/>
                <a:cs typeface="Lato" panose="020F0502020204030203" pitchFamily="34" charset="0"/>
              </a:rPr>
              <a:t>lebih</a:t>
            </a:r>
            <a:r>
              <a:rPr lang="en-US" altLang="en-US" sz="3200" b="1" i="1" dirty="0">
                <a:latin typeface="Lato" panose="020F0502020204030203" pitchFamily="34" charset="0"/>
                <a:ea typeface="Lato" panose="020F0502020204030203" pitchFamily="34" charset="0"/>
                <a:cs typeface="Lato" panose="020F0502020204030203" pitchFamily="34" charset="0"/>
              </a:rPr>
              <a:t> </a:t>
            </a:r>
            <a:r>
              <a:rPr lang="en-US" altLang="en-US" sz="3200" b="1" i="1" dirty="0" err="1">
                <a:latin typeface="Lato" panose="020F0502020204030203" pitchFamily="34" charset="0"/>
                <a:ea typeface="Lato" panose="020F0502020204030203" pitchFamily="34" charset="0"/>
                <a:cs typeface="Lato" panose="020F0502020204030203" pitchFamily="34" charset="0"/>
              </a:rPr>
              <a:t>tinggi</a:t>
            </a:r>
            <a:endParaRPr lang="en-US" altLang="en-US" sz="2000" b="1"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0111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7043-428B-5F4D-8F6D-A62173FC43E0}"/>
              </a:ext>
            </a:extLst>
          </p:cNvPr>
          <p:cNvSpPr>
            <a:spLocks noGrp="1"/>
          </p:cNvSpPr>
          <p:nvPr>
            <p:ph type="title"/>
          </p:nvPr>
        </p:nvSpPr>
        <p:spPr/>
        <p:txBody>
          <a:bodyPr>
            <a:normAutofit/>
          </a:bodyPr>
          <a:lstStyle/>
          <a:p>
            <a:r>
              <a:rPr lang="en-US" sz="5400" b="1" dirty="0" err="1"/>
              <a:t>Produktivitas</a:t>
            </a:r>
            <a:r>
              <a:rPr lang="en-US" sz="5400" b="1" dirty="0"/>
              <a:t> yang </a:t>
            </a:r>
            <a:r>
              <a:rPr lang="en-US" sz="5400" b="1" dirty="0" err="1"/>
              <a:t>Lebih</a:t>
            </a:r>
            <a:r>
              <a:rPr lang="en-US" sz="5400" b="1" dirty="0"/>
              <a:t> </a:t>
            </a:r>
            <a:r>
              <a:rPr lang="en-US" sz="5400" b="1" dirty="0" err="1"/>
              <a:t>Besar</a:t>
            </a:r>
            <a:endParaRPr lang="en-US" sz="5400" b="1" dirty="0"/>
          </a:p>
        </p:txBody>
      </p:sp>
      <p:sp>
        <p:nvSpPr>
          <p:cNvPr id="3" name="Content Placeholder 2">
            <a:extLst>
              <a:ext uri="{FF2B5EF4-FFF2-40B4-BE49-F238E27FC236}">
                <a16:creationId xmlns:a16="http://schemas.microsoft.com/office/drawing/2014/main" id="{16470F8E-4051-6D43-83EE-A0A97A6FDFC1}"/>
              </a:ext>
            </a:extLst>
          </p:cNvPr>
          <p:cNvSpPr>
            <a:spLocks noGrp="1"/>
          </p:cNvSpPr>
          <p:nvPr>
            <p:ph idx="1"/>
          </p:nvPr>
        </p:nvSpPr>
        <p:spPr/>
        <p:txBody>
          <a:bodyPr>
            <a:normAutofit/>
          </a:bodyPr>
          <a:lstStyle/>
          <a:p>
            <a:r>
              <a:rPr lang="en-US" sz="4400" i="1" dirty="0"/>
              <a:t>Doing much more with Less</a:t>
            </a:r>
          </a:p>
          <a:p>
            <a:r>
              <a:rPr lang="en-US" sz="4400" i="1" dirty="0"/>
              <a:t>Sharing the burden of innovation</a:t>
            </a:r>
          </a:p>
          <a:p>
            <a:r>
              <a:rPr lang="en-US" sz="4400" i="1" dirty="0"/>
              <a:t>Improving attainment</a:t>
            </a:r>
          </a:p>
          <a:p>
            <a:pPr lvl="1"/>
            <a:r>
              <a:rPr lang="en-US" sz="3868" i="1" dirty="0"/>
              <a:t>select good pedagogic design</a:t>
            </a:r>
          </a:p>
          <a:p>
            <a:pPr lvl="1"/>
            <a:r>
              <a:rPr lang="en-US" sz="3868" i="1" dirty="0"/>
              <a:t>Use appropriate resources</a:t>
            </a:r>
          </a:p>
          <a:p>
            <a:pPr lvl="1"/>
            <a:r>
              <a:rPr lang="en-US" sz="3868" i="1" dirty="0"/>
              <a:t>Test your design with students</a:t>
            </a:r>
          </a:p>
          <a:p>
            <a:pPr marL="533335" lvl="1" indent="0">
              <a:buNone/>
            </a:pPr>
            <a:endParaRPr lang="en-US" sz="4134" dirty="0"/>
          </a:p>
          <a:p>
            <a:endParaRPr lang="en-US" sz="4400" dirty="0"/>
          </a:p>
        </p:txBody>
      </p:sp>
      <p:sp>
        <p:nvSpPr>
          <p:cNvPr id="4" name="Slide Number Placeholder 3">
            <a:extLst>
              <a:ext uri="{FF2B5EF4-FFF2-40B4-BE49-F238E27FC236}">
                <a16:creationId xmlns:a16="http://schemas.microsoft.com/office/drawing/2014/main" id="{46BD3B4F-F471-DD49-808A-59A55D7C2B26}"/>
              </a:ext>
            </a:extLst>
          </p:cNvPr>
          <p:cNvSpPr>
            <a:spLocks noGrp="1"/>
          </p:cNvSpPr>
          <p:nvPr>
            <p:ph type="sldNum" sz="quarter" idx="4"/>
          </p:nvPr>
        </p:nvSpPr>
        <p:spPr/>
        <p:txBody>
          <a:bodyPr/>
          <a:lstStyle/>
          <a:p>
            <a:fld id="{B10D5614-B734-4280-8F57-1D4947433C97}" type="slidenum">
              <a:rPr lang="en-US" smtClean="0"/>
              <a:pPr/>
              <a:t>9</a:t>
            </a:fld>
            <a:endParaRPr lang="en-US"/>
          </a:p>
        </p:txBody>
      </p:sp>
    </p:spTree>
    <p:extLst>
      <p:ext uri="{BB962C8B-B14F-4D97-AF65-F5344CB8AC3E}">
        <p14:creationId xmlns:p14="http://schemas.microsoft.com/office/powerpoint/2010/main" val="2628595150"/>
      </p:ext>
    </p:extLst>
  </p:cSld>
  <p:clrMapOvr>
    <a:masterClrMapping/>
  </p:clrMapOvr>
</p:sld>
</file>

<file path=ppt/theme/theme1.xml><?xml version="1.0" encoding="utf-8"?>
<a:theme xmlns:a="http://schemas.openxmlformats.org/drawingml/2006/main" name="2_Office Theme">
  <a:themeElements>
    <a:clrScheme name="Color Theme">
      <a:dk1>
        <a:srgbClr val="000000"/>
      </a:dk1>
      <a:lt1>
        <a:srgbClr val="FFFFFF"/>
      </a:lt1>
      <a:dk2>
        <a:srgbClr val="000000"/>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9029</TotalTime>
  <Words>2063</Words>
  <Application>Microsoft Macintosh PowerPoint</Application>
  <PresentationFormat>Widescreen</PresentationFormat>
  <Paragraphs>405</Paragraphs>
  <Slides>37</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37</vt:i4>
      </vt:variant>
    </vt:vector>
  </HeadingPairs>
  <TitlesOfParts>
    <vt:vector size="55" baseType="lpstr">
      <vt:lpstr>Arial</vt:lpstr>
      <vt:lpstr>Calibri</vt:lpstr>
      <vt:lpstr>Calibri Light</vt:lpstr>
      <vt:lpstr>Courier New</vt:lpstr>
      <vt:lpstr>Franklin Gothic Book</vt:lpstr>
      <vt:lpstr>Gill Sans</vt:lpstr>
      <vt:lpstr>Helvetica Light</vt:lpstr>
      <vt:lpstr>Kontrapunkt Bob Bold</vt:lpstr>
      <vt:lpstr>Lato</vt:lpstr>
      <vt:lpstr>Lato Heavy</vt:lpstr>
      <vt:lpstr>Lato Light</vt:lpstr>
      <vt:lpstr>Lato Regular</vt:lpstr>
      <vt:lpstr>Lato Semibold</vt:lpstr>
      <vt:lpstr>Sosa Regular</vt:lpstr>
      <vt:lpstr>System Font Regular</vt:lpstr>
      <vt:lpstr>Times New Roman</vt:lpstr>
      <vt:lpstr>Wingdings 2</vt:lpstr>
      <vt:lpstr>2_Office Theme</vt:lpstr>
      <vt:lpstr>KEBIJAKAN  PENDIDIKAN JARAK JAUH</vt:lpstr>
      <vt:lpstr>Kebijakan Pendidikan Tinggi</vt:lpstr>
      <vt:lpstr>PowerPoint Presentation</vt:lpstr>
      <vt:lpstr>PowerPoint Presentation</vt:lpstr>
      <vt:lpstr>Transformasi Pembelajaran</vt:lpstr>
      <vt:lpstr>PowerPoint Presentation</vt:lpstr>
      <vt:lpstr>Tujuan Pendidikan Tinggi</vt:lpstr>
      <vt:lpstr>Tujuan Pendidikan Tinggi</vt:lpstr>
      <vt:lpstr>Produktivitas yang Lebih Besar</vt:lpstr>
      <vt:lpstr>PowerPoint Presentation</vt:lpstr>
      <vt:lpstr>PowerPoint Presentation</vt:lpstr>
      <vt:lpstr>PowerPoint Presentation</vt:lpstr>
      <vt:lpstr>Prinsip Pembelajaran E-learning</vt:lpstr>
      <vt:lpstr>PowerPoint Presentation</vt:lpstr>
      <vt:lpstr>Teknologi</vt:lpstr>
      <vt:lpstr>Tampilan</vt:lpstr>
      <vt:lpstr>Tentang SKS, Beban Belajar Dan Masa Studi (1)</vt:lpstr>
      <vt:lpstr>Tentang SKS, Beban Belajar Dan Masa Studi (2)</vt:lpstr>
      <vt:lpstr>Tentang SKS, Beban Belajar Dan Masa Studi (3)</vt:lpstr>
      <vt:lpstr>Tips</vt:lpstr>
      <vt:lpstr>Terima Kasih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Proses Pengembangan</vt:lpstr>
      <vt:lpstr>PowerPoint Presentation</vt:lpstr>
      <vt:lpstr>PowerPoint Presentation</vt:lpstr>
      <vt:lpstr>Rencana Pembelajaran</vt:lpstr>
      <vt:lpstr>Konten</vt:lpstr>
      <vt:lpstr>Proses</vt:lpstr>
      <vt:lpstr>Media</vt:lpstr>
      <vt:lpstr>Asesmen &amp; Evaluasi</vt:lpstr>
    </vt:vector>
  </TitlesOfParts>
  <Manager/>
  <Company>KEMENRISTEKDIKTI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Kebijakan Kemenristekdikti Pengembangan dan Penguatan Perguruan Tinggi Era Digital</dc:title>
  <dc:subject/>
  <dc:creator>Muhammad Andriansyah</dc:creator>
  <cp:keywords/>
  <dc:description>andri.dikti@gmail.com</dc:description>
  <cp:lastModifiedBy>ida ismunandar</cp:lastModifiedBy>
  <cp:revision>1093</cp:revision>
  <dcterms:created xsi:type="dcterms:W3CDTF">2019-01-19T12:12:57Z</dcterms:created>
  <dcterms:modified xsi:type="dcterms:W3CDTF">2019-08-19T04:33:00Z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Andri</vt:lpwstr>
  </property>
</Properties>
</file>