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5" r:id="rId4"/>
    <p:sldId id="272" r:id="rId5"/>
    <p:sldId id="258" r:id="rId6"/>
    <p:sldId id="260" r:id="rId7"/>
    <p:sldId id="270" r:id="rId8"/>
    <p:sldId id="265" r:id="rId9"/>
    <p:sldId id="269" r:id="rId10"/>
    <p:sldId id="278" r:id="rId11"/>
    <p:sldId id="279" r:id="rId12"/>
    <p:sldId id="280" r:id="rId13"/>
    <p:sldId id="281" r:id="rId14"/>
    <p:sldId id="277" r:id="rId15"/>
    <p:sldId id="282" r:id="rId16"/>
    <p:sldId id="283" r:id="rId17"/>
    <p:sldId id="285" r:id="rId18"/>
    <p:sldId id="284" r:id="rId19"/>
    <p:sldId id="276" r:id="rId20"/>
    <p:sldId id="26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8758" autoAdjust="0"/>
  </p:normalViewPr>
  <p:slideViewPr>
    <p:cSldViewPr snapToGrid="0">
      <p:cViewPr varScale="1">
        <p:scale>
          <a:sx n="64" d="100"/>
          <a:sy n="64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37339-3EDB-3346-B3BA-A92794EA6B8E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B799F8BC-49B6-854E-A959-C4441B9FBBA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/>
            <a:t>Renstra</a:t>
          </a:r>
          <a:endParaRPr lang="en-US" dirty="0"/>
        </a:p>
      </dgm:t>
    </dgm:pt>
    <dgm:pt modelId="{A09017AD-CACC-A745-963E-FF7B8A79B09B}" type="parTrans" cxnId="{1295DF5A-1D0E-AC43-B0A5-78F634C9AD96}">
      <dgm:prSet/>
      <dgm:spPr/>
      <dgm:t>
        <a:bodyPr/>
        <a:lstStyle/>
        <a:p>
          <a:endParaRPr lang="en-US"/>
        </a:p>
      </dgm:t>
    </dgm:pt>
    <dgm:pt modelId="{252D4039-53D1-CF43-A820-8079140F3446}" type="sibTrans" cxnId="{1295DF5A-1D0E-AC43-B0A5-78F634C9AD96}">
      <dgm:prSet/>
      <dgm:spPr/>
      <dgm:t>
        <a:bodyPr/>
        <a:lstStyle/>
        <a:p>
          <a:endParaRPr lang="en-US"/>
        </a:p>
      </dgm:t>
    </dgm:pt>
    <dgm:pt modelId="{31CA1AA6-0237-A04E-AC5D-7392B1CB9855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/>
            <a:t>Sasaran</a:t>
          </a:r>
          <a:r>
            <a:rPr lang="en-US" dirty="0"/>
            <a:t> </a:t>
          </a:r>
          <a:r>
            <a:rPr lang="en-US" dirty="0" err="1"/>
            <a:t>strategis</a:t>
          </a:r>
          <a:endParaRPr lang="en-US" dirty="0"/>
        </a:p>
      </dgm:t>
    </dgm:pt>
    <dgm:pt modelId="{5F0D262B-3829-CA49-BCF1-68E2E108123B}" type="parTrans" cxnId="{0E30CE2F-1DB6-4448-BDB0-A9ACD839A5B6}">
      <dgm:prSet/>
      <dgm:spPr/>
      <dgm:t>
        <a:bodyPr/>
        <a:lstStyle/>
        <a:p>
          <a:endParaRPr lang="en-US"/>
        </a:p>
      </dgm:t>
    </dgm:pt>
    <dgm:pt modelId="{DE4C6AA2-4E3D-D446-BC77-E1E04316699E}" type="sibTrans" cxnId="{0E30CE2F-1DB6-4448-BDB0-A9ACD839A5B6}">
      <dgm:prSet/>
      <dgm:spPr/>
      <dgm:t>
        <a:bodyPr/>
        <a:lstStyle/>
        <a:p>
          <a:endParaRPr lang="en-US"/>
        </a:p>
      </dgm:t>
    </dgm:pt>
    <dgm:pt modelId="{05B8FBD0-E85A-964B-9395-5C153BF19BA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Program </a:t>
          </a:r>
          <a:r>
            <a:rPr lang="en-US" dirty="0" err="1"/>
            <a:t>Strategis</a:t>
          </a:r>
          <a:endParaRPr lang="en-US" dirty="0"/>
        </a:p>
      </dgm:t>
    </dgm:pt>
    <dgm:pt modelId="{C181EF62-A72E-4D42-8A34-804DF3879043}" type="parTrans" cxnId="{62928959-8646-674D-A6DA-648B9F2F43C1}">
      <dgm:prSet/>
      <dgm:spPr/>
      <dgm:t>
        <a:bodyPr/>
        <a:lstStyle/>
        <a:p>
          <a:endParaRPr lang="en-US"/>
        </a:p>
      </dgm:t>
    </dgm:pt>
    <dgm:pt modelId="{7B3EE783-14E7-F940-B8B6-9E116863C94B}" type="sibTrans" cxnId="{62928959-8646-674D-A6DA-648B9F2F43C1}">
      <dgm:prSet/>
      <dgm:spPr/>
      <dgm:t>
        <a:bodyPr/>
        <a:lstStyle/>
        <a:p>
          <a:endParaRPr lang="en-US"/>
        </a:p>
      </dgm:t>
    </dgm:pt>
    <dgm:pt modelId="{EC595B8D-3D9F-F74D-9C3C-C387FA056DA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RKMA</a:t>
          </a:r>
        </a:p>
      </dgm:t>
    </dgm:pt>
    <dgm:pt modelId="{C2012D2C-047C-5A45-8D1F-368E2381C5DE}" type="parTrans" cxnId="{3070F577-47C4-E949-94D9-261D8BCE1DB0}">
      <dgm:prSet/>
      <dgm:spPr/>
      <dgm:t>
        <a:bodyPr/>
        <a:lstStyle/>
        <a:p>
          <a:endParaRPr lang="en-US"/>
        </a:p>
      </dgm:t>
    </dgm:pt>
    <dgm:pt modelId="{3615826F-36BB-AF46-AC65-27428442D6FC}" type="sibTrans" cxnId="{3070F577-47C4-E949-94D9-261D8BCE1DB0}">
      <dgm:prSet/>
      <dgm:spPr/>
      <dgm:t>
        <a:bodyPr/>
        <a:lstStyle/>
        <a:p>
          <a:endParaRPr lang="en-US"/>
        </a:p>
      </dgm:t>
    </dgm:pt>
    <dgm:pt modelId="{AE4D4745-C194-9842-B58F-68EE04AAC052}" type="pres">
      <dgm:prSet presAssocID="{73B37339-3EDB-3346-B3BA-A92794EA6B8E}" presName="CompostProcess" presStyleCnt="0">
        <dgm:presLayoutVars>
          <dgm:dir/>
          <dgm:resizeHandles val="exact"/>
        </dgm:presLayoutVars>
      </dgm:prSet>
      <dgm:spPr/>
    </dgm:pt>
    <dgm:pt modelId="{C74CAC78-18CE-D44A-A3EB-ECB255DE2DAD}" type="pres">
      <dgm:prSet presAssocID="{73B37339-3EDB-3346-B3BA-A92794EA6B8E}" presName="arrow" presStyleLbl="bgShp" presStyleIdx="0" presStyleCnt="1" custLinFactNeighborY="441"/>
      <dgm:spPr>
        <a:solidFill>
          <a:srgbClr val="FFC000"/>
        </a:solidFill>
      </dgm:spPr>
    </dgm:pt>
    <dgm:pt modelId="{F171FAB6-28E5-8049-839C-3D3E73C360F0}" type="pres">
      <dgm:prSet presAssocID="{73B37339-3EDB-3346-B3BA-A92794EA6B8E}" presName="linearProcess" presStyleCnt="0"/>
      <dgm:spPr/>
    </dgm:pt>
    <dgm:pt modelId="{9B21545A-27F3-3443-B5DD-6CD3A3AC4F63}" type="pres">
      <dgm:prSet presAssocID="{B799F8BC-49B6-854E-A959-C4441B9FBBAC}" presName="textNode" presStyleLbl="node1" presStyleIdx="0" presStyleCnt="4">
        <dgm:presLayoutVars>
          <dgm:bulletEnabled val="1"/>
        </dgm:presLayoutVars>
      </dgm:prSet>
      <dgm:spPr/>
    </dgm:pt>
    <dgm:pt modelId="{3D67847C-28F7-3142-9111-6AD7D5A71848}" type="pres">
      <dgm:prSet presAssocID="{252D4039-53D1-CF43-A820-8079140F3446}" presName="sibTrans" presStyleCnt="0"/>
      <dgm:spPr/>
    </dgm:pt>
    <dgm:pt modelId="{8C144807-B00B-7B4D-A1C6-00FD9FCFE6F2}" type="pres">
      <dgm:prSet presAssocID="{31CA1AA6-0237-A04E-AC5D-7392B1CB9855}" presName="textNode" presStyleLbl="node1" presStyleIdx="1" presStyleCnt="4">
        <dgm:presLayoutVars>
          <dgm:bulletEnabled val="1"/>
        </dgm:presLayoutVars>
      </dgm:prSet>
      <dgm:spPr/>
    </dgm:pt>
    <dgm:pt modelId="{60297867-D8FA-B746-A77B-539F385A7C1E}" type="pres">
      <dgm:prSet presAssocID="{DE4C6AA2-4E3D-D446-BC77-E1E04316699E}" presName="sibTrans" presStyleCnt="0"/>
      <dgm:spPr/>
    </dgm:pt>
    <dgm:pt modelId="{9B165EE7-EE44-9645-BB61-A0B1F7B6C05F}" type="pres">
      <dgm:prSet presAssocID="{05B8FBD0-E85A-964B-9395-5C153BF19BA3}" presName="textNode" presStyleLbl="node1" presStyleIdx="2" presStyleCnt="4">
        <dgm:presLayoutVars>
          <dgm:bulletEnabled val="1"/>
        </dgm:presLayoutVars>
      </dgm:prSet>
      <dgm:spPr/>
    </dgm:pt>
    <dgm:pt modelId="{C481F92A-E949-2E49-9E2C-5DE37FC6A8AF}" type="pres">
      <dgm:prSet presAssocID="{7B3EE783-14E7-F940-B8B6-9E116863C94B}" presName="sibTrans" presStyleCnt="0"/>
      <dgm:spPr/>
    </dgm:pt>
    <dgm:pt modelId="{0620885A-6052-FA47-819B-377B41241904}" type="pres">
      <dgm:prSet presAssocID="{EC595B8D-3D9F-F74D-9C3C-C387FA056DA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7F24415-0957-4CB0-A39B-C2C8489A263E}" type="presOf" srcId="{73B37339-3EDB-3346-B3BA-A92794EA6B8E}" destId="{AE4D4745-C194-9842-B58F-68EE04AAC052}" srcOrd="0" destOrd="0" presId="urn:microsoft.com/office/officeart/2005/8/layout/hProcess9"/>
    <dgm:cxn modelId="{0E30CE2F-1DB6-4448-BDB0-A9ACD839A5B6}" srcId="{73B37339-3EDB-3346-B3BA-A92794EA6B8E}" destId="{31CA1AA6-0237-A04E-AC5D-7392B1CB9855}" srcOrd="1" destOrd="0" parTransId="{5F0D262B-3829-CA49-BCF1-68E2E108123B}" sibTransId="{DE4C6AA2-4E3D-D446-BC77-E1E04316699E}"/>
    <dgm:cxn modelId="{161B9B61-F4A6-4CA4-BD8B-3F2EEC004457}" type="presOf" srcId="{B799F8BC-49B6-854E-A959-C4441B9FBBAC}" destId="{9B21545A-27F3-3443-B5DD-6CD3A3AC4F63}" srcOrd="0" destOrd="0" presId="urn:microsoft.com/office/officeart/2005/8/layout/hProcess9"/>
    <dgm:cxn modelId="{3070F577-47C4-E949-94D9-261D8BCE1DB0}" srcId="{73B37339-3EDB-3346-B3BA-A92794EA6B8E}" destId="{EC595B8D-3D9F-F74D-9C3C-C387FA056DAE}" srcOrd="3" destOrd="0" parTransId="{C2012D2C-047C-5A45-8D1F-368E2381C5DE}" sibTransId="{3615826F-36BB-AF46-AC65-27428442D6FC}"/>
    <dgm:cxn modelId="{A6CCF777-E239-47DD-9000-54C487E200BD}" type="presOf" srcId="{EC595B8D-3D9F-F74D-9C3C-C387FA056DAE}" destId="{0620885A-6052-FA47-819B-377B41241904}" srcOrd="0" destOrd="0" presId="urn:microsoft.com/office/officeart/2005/8/layout/hProcess9"/>
    <dgm:cxn modelId="{62928959-8646-674D-A6DA-648B9F2F43C1}" srcId="{73B37339-3EDB-3346-B3BA-A92794EA6B8E}" destId="{05B8FBD0-E85A-964B-9395-5C153BF19BA3}" srcOrd="2" destOrd="0" parTransId="{C181EF62-A72E-4D42-8A34-804DF3879043}" sibTransId="{7B3EE783-14E7-F940-B8B6-9E116863C94B}"/>
    <dgm:cxn modelId="{1295DF5A-1D0E-AC43-B0A5-78F634C9AD96}" srcId="{73B37339-3EDB-3346-B3BA-A92794EA6B8E}" destId="{B799F8BC-49B6-854E-A959-C4441B9FBBAC}" srcOrd="0" destOrd="0" parTransId="{A09017AD-CACC-A745-963E-FF7B8A79B09B}" sibTransId="{252D4039-53D1-CF43-A820-8079140F3446}"/>
    <dgm:cxn modelId="{44C9C1B0-E51D-464F-995D-422FE58CDFFA}" type="presOf" srcId="{31CA1AA6-0237-A04E-AC5D-7392B1CB9855}" destId="{8C144807-B00B-7B4D-A1C6-00FD9FCFE6F2}" srcOrd="0" destOrd="0" presId="urn:microsoft.com/office/officeart/2005/8/layout/hProcess9"/>
    <dgm:cxn modelId="{E167C4D5-874F-4469-A4B8-426F2E870FF5}" type="presOf" srcId="{05B8FBD0-E85A-964B-9395-5C153BF19BA3}" destId="{9B165EE7-EE44-9645-BB61-A0B1F7B6C05F}" srcOrd="0" destOrd="0" presId="urn:microsoft.com/office/officeart/2005/8/layout/hProcess9"/>
    <dgm:cxn modelId="{002ACC90-9D67-461F-B2AC-D4171CD0FA7C}" type="presParOf" srcId="{AE4D4745-C194-9842-B58F-68EE04AAC052}" destId="{C74CAC78-18CE-D44A-A3EB-ECB255DE2DAD}" srcOrd="0" destOrd="0" presId="urn:microsoft.com/office/officeart/2005/8/layout/hProcess9"/>
    <dgm:cxn modelId="{46E7A3B1-1883-479B-98E3-D76B70193504}" type="presParOf" srcId="{AE4D4745-C194-9842-B58F-68EE04AAC052}" destId="{F171FAB6-28E5-8049-839C-3D3E73C360F0}" srcOrd="1" destOrd="0" presId="urn:microsoft.com/office/officeart/2005/8/layout/hProcess9"/>
    <dgm:cxn modelId="{13698A78-D9F8-47B0-810B-AF9780368946}" type="presParOf" srcId="{F171FAB6-28E5-8049-839C-3D3E73C360F0}" destId="{9B21545A-27F3-3443-B5DD-6CD3A3AC4F63}" srcOrd="0" destOrd="0" presId="urn:microsoft.com/office/officeart/2005/8/layout/hProcess9"/>
    <dgm:cxn modelId="{78C278D6-B432-4236-9B23-765C8973D87D}" type="presParOf" srcId="{F171FAB6-28E5-8049-839C-3D3E73C360F0}" destId="{3D67847C-28F7-3142-9111-6AD7D5A71848}" srcOrd="1" destOrd="0" presId="urn:microsoft.com/office/officeart/2005/8/layout/hProcess9"/>
    <dgm:cxn modelId="{90B973D4-ADFE-4CAE-97D5-3BA6C3EB6307}" type="presParOf" srcId="{F171FAB6-28E5-8049-839C-3D3E73C360F0}" destId="{8C144807-B00B-7B4D-A1C6-00FD9FCFE6F2}" srcOrd="2" destOrd="0" presId="urn:microsoft.com/office/officeart/2005/8/layout/hProcess9"/>
    <dgm:cxn modelId="{4B09AFCA-B505-405F-8173-F08A1320A2E1}" type="presParOf" srcId="{F171FAB6-28E5-8049-839C-3D3E73C360F0}" destId="{60297867-D8FA-B746-A77B-539F385A7C1E}" srcOrd="3" destOrd="0" presId="urn:microsoft.com/office/officeart/2005/8/layout/hProcess9"/>
    <dgm:cxn modelId="{29C9F9C7-EF96-4A3F-9D5A-06EB7C4E4CD7}" type="presParOf" srcId="{F171FAB6-28E5-8049-839C-3D3E73C360F0}" destId="{9B165EE7-EE44-9645-BB61-A0B1F7B6C05F}" srcOrd="4" destOrd="0" presId="urn:microsoft.com/office/officeart/2005/8/layout/hProcess9"/>
    <dgm:cxn modelId="{E7765EE1-5777-4668-A614-C1076F641A06}" type="presParOf" srcId="{F171FAB6-28E5-8049-839C-3D3E73C360F0}" destId="{C481F92A-E949-2E49-9E2C-5DE37FC6A8AF}" srcOrd="5" destOrd="0" presId="urn:microsoft.com/office/officeart/2005/8/layout/hProcess9"/>
    <dgm:cxn modelId="{94444037-8A82-463A-B63A-694795D166D7}" type="presParOf" srcId="{F171FAB6-28E5-8049-839C-3D3E73C360F0}" destId="{0620885A-6052-FA47-819B-377B4124190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C09A7-F372-0C49-88E0-970FFE3052C7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16484784-9A21-EF44-8706-110E93989E5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KM </a:t>
          </a:r>
          <a:r>
            <a:rPr lang="en-US" dirty="0" err="1"/>
            <a:t>Universitas</a:t>
          </a:r>
          <a:endParaRPr lang="en-US" dirty="0"/>
        </a:p>
      </dgm:t>
    </dgm:pt>
    <dgm:pt modelId="{5B40157E-B4B7-824E-B619-2055F60441B0}" type="parTrans" cxnId="{990363F2-701E-F14F-88B7-D2E9488C60B4}">
      <dgm:prSet/>
      <dgm:spPr/>
      <dgm:t>
        <a:bodyPr/>
        <a:lstStyle/>
        <a:p>
          <a:endParaRPr lang="en-US"/>
        </a:p>
      </dgm:t>
    </dgm:pt>
    <dgm:pt modelId="{A1F6CD9F-C391-E740-9A0F-378A995A395F}" type="sibTrans" cxnId="{990363F2-701E-F14F-88B7-D2E9488C60B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7F70790-D5EB-AE4D-A5E9-7BD22510F545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KM Unit</a:t>
          </a:r>
        </a:p>
      </dgm:t>
    </dgm:pt>
    <dgm:pt modelId="{2FD820B7-0426-4342-AC1E-39873653ED45}" type="parTrans" cxnId="{9BEC957F-2BCD-6A4A-920C-2E9025A2924C}">
      <dgm:prSet/>
      <dgm:spPr/>
      <dgm:t>
        <a:bodyPr/>
        <a:lstStyle/>
        <a:p>
          <a:endParaRPr lang="en-US"/>
        </a:p>
      </dgm:t>
    </dgm:pt>
    <dgm:pt modelId="{8A3EA4CB-DB86-B642-929F-58E983403331}" type="sibTrans" cxnId="{9BEC957F-2BCD-6A4A-920C-2E9025A2924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F45DF00-515D-2C47-BB01-72A95EBB80D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>
              <a:solidFill>
                <a:srgbClr val="000090"/>
              </a:solidFill>
            </a:rPr>
            <a:t>Tel-U point</a:t>
          </a:r>
        </a:p>
      </dgm:t>
    </dgm:pt>
    <dgm:pt modelId="{0BDDDBEF-78D4-A64F-8B83-51E77D5917CB}" type="parTrans" cxnId="{CCC5E78F-A7E1-8C4B-89BA-50D1265CADC7}">
      <dgm:prSet/>
      <dgm:spPr/>
      <dgm:t>
        <a:bodyPr/>
        <a:lstStyle/>
        <a:p>
          <a:endParaRPr lang="en-US"/>
        </a:p>
      </dgm:t>
    </dgm:pt>
    <dgm:pt modelId="{19904DE0-8C78-AD43-A39E-47541841AF71}" type="sibTrans" cxnId="{CCC5E78F-A7E1-8C4B-89BA-50D1265CADC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C3B138C-8F34-1843-B4EB-84E8CBFAAB2B}" type="pres">
      <dgm:prSet presAssocID="{219C09A7-F372-0C49-88E0-970FFE305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F17A8F-DEC5-B24D-AFDB-8ED0A8AD8C8F}" type="pres">
      <dgm:prSet presAssocID="{16484784-9A21-EF44-8706-110E93989E5F}" presName="gear1" presStyleLbl="node1" presStyleIdx="0" presStyleCnt="3">
        <dgm:presLayoutVars>
          <dgm:chMax val="1"/>
          <dgm:bulletEnabled val="1"/>
        </dgm:presLayoutVars>
      </dgm:prSet>
      <dgm:spPr/>
    </dgm:pt>
    <dgm:pt modelId="{6E5C50B1-5071-7F41-AA88-D04AD4F0DE01}" type="pres">
      <dgm:prSet presAssocID="{16484784-9A21-EF44-8706-110E93989E5F}" presName="gear1srcNode" presStyleLbl="node1" presStyleIdx="0" presStyleCnt="3"/>
      <dgm:spPr/>
    </dgm:pt>
    <dgm:pt modelId="{13488F99-3813-A848-BB0E-5BDBF97D2C20}" type="pres">
      <dgm:prSet presAssocID="{16484784-9A21-EF44-8706-110E93989E5F}" presName="gear1dstNode" presStyleLbl="node1" presStyleIdx="0" presStyleCnt="3"/>
      <dgm:spPr/>
    </dgm:pt>
    <dgm:pt modelId="{1AE5A550-89E9-2640-ADC5-FFAB343D4425}" type="pres">
      <dgm:prSet presAssocID="{A7F70790-D5EB-AE4D-A5E9-7BD22510F545}" presName="gear2" presStyleLbl="node1" presStyleIdx="1" presStyleCnt="3">
        <dgm:presLayoutVars>
          <dgm:chMax val="1"/>
          <dgm:bulletEnabled val="1"/>
        </dgm:presLayoutVars>
      </dgm:prSet>
      <dgm:spPr/>
    </dgm:pt>
    <dgm:pt modelId="{B18137D6-75ED-8845-982A-665B4DADA458}" type="pres">
      <dgm:prSet presAssocID="{A7F70790-D5EB-AE4D-A5E9-7BD22510F545}" presName="gear2srcNode" presStyleLbl="node1" presStyleIdx="1" presStyleCnt="3"/>
      <dgm:spPr/>
    </dgm:pt>
    <dgm:pt modelId="{D621005B-5EB7-4046-9653-09545BD6FD6A}" type="pres">
      <dgm:prSet presAssocID="{A7F70790-D5EB-AE4D-A5E9-7BD22510F545}" presName="gear2dstNode" presStyleLbl="node1" presStyleIdx="1" presStyleCnt="3"/>
      <dgm:spPr/>
    </dgm:pt>
    <dgm:pt modelId="{B8A6483B-17BA-AB44-BCDC-14AD9A85FE6E}" type="pres">
      <dgm:prSet presAssocID="{4F45DF00-515D-2C47-BB01-72A95EBB80DC}" presName="gear3" presStyleLbl="node1" presStyleIdx="2" presStyleCnt="3"/>
      <dgm:spPr/>
    </dgm:pt>
    <dgm:pt modelId="{73F7D4FA-9A79-D946-A63F-9C80456F7295}" type="pres">
      <dgm:prSet presAssocID="{4F45DF00-515D-2C47-BB01-72A95EBB80D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D84352-BC87-3D46-80DE-07B4C5623346}" type="pres">
      <dgm:prSet presAssocID="{4F45DF00-515D-2C47-BB01-72A95EBB80DC}" presName="gear3srcNode" presStyleLbl="node1" presStyleIdx="2" presStyleCnt="3"/>
      <dgm:spPr/>
    </dgm:pt>
    <dgm:pt modelId="{9DC13E19-67EE-054A-97FB-4BF557AB4D5D}" type="pres">
      <dgm:prSet presAssocID="{4F45DF00-515D-2C47-BB01-72A95EBB80DC}" presName="gear3dstNode" presStyleLbl="node1" presStyleIdx="2" presStyleCnt="3"/>
      <dgm:spPr/>
    </dgm:pt>
    <dgm:pt modelId="{51F7F399-6BDD-D141-BB67-E46E4733ED39}" type="pres">
      <dgm:prSet presAssocID="{A1F6CD9F-C391-E740-9A0F-378A995A395F}" presName="connector1" presStyleLbl="sibTrans2D1" presStyleIdx="0" presStyleCnt="3"/>
      <dgm:spPr/>
    </dgm:pt>
    <dgm:pt modelId="{2693252D-D817-C345-8924-6FF7E3759E2F}" type="pres">
      <dgm:prSet presAssocID="{8A3EA4CB-DB86-B642-929F-58E983403331}" presName="connector2" presStyleLbl="sibTrans2D1" presStyleIdx="1" presStyleCnt="3"/>
      <dgm:spPr/>
    </dgm:pt>
    <dgm:pt modelId="{4E2E01D9-EB01-0E46-889C-F69C757048A2}" type="pres">
      <dgm:prSet presAssocID="{19904DE0-8C78-AD43-A39E-47541841AF71}" presName="connector3" presStyleLbl="sibTrans2D1" presStyleIdx="2" presStyleCnt="3"/>
      <dgm:spPr/>
    </dgm:pt>
  </dgm:ptLst>
  <dgm:cxnLst>
    <dgm:cxn modelId="{AB6A5800-56D3-49DB-96DF-DA19E3FB337B}" type="presOf" srcId="{4F45DF00-515D-2C47-BB01-72A95EBB80DC}" destId="{B8A6483B-17BA-AB44-BCDC-14AD9A85FE6E}" srcOrd="0" destOrd="0" presId="urn:microsoft.com/office/officeart/2005/8/layout/gear1"/>
    <dgm:cxn modelId="{46C1055D-AC9C-4AA2-81BF-11271E6FBE0D}" type="presOf" srcId="{4F45DF00-515D-2C47-BB01-72A95EBB80DC}" destId="{C8D84352-BC87-3D46-80DE-07B4C5623346}" srcOrd="2" destOrd="0" presId="urn:microsoft.com/office/officeart/2005/8/layout/gear1"/>
    <dgm:cxn modelId="{5EE3CF66-E931-4190-9736-987C694DE799}" type="presOf" srcId="{19904DE0-8C78-AD43-A39E-47541841AF71}" destId="{4E2E01D9-EB01-0E46-889C-F69C757048A2}" srcOrd="0" destOrd="0" presId="urn:microsoft.com/office/officeart/2005/8/layout/gear1"/>
    <dgm:cxn modelId="{6E04D24D-CAFA-4095-A9C7-E26C82D36039}" type="presOf" srcId="{16484784-9A21-EF44-8706-110E93989E5F}" destId="{6E5C50B1-5071-7F41-AA88-D04AD4F0DE01}" srcOrd="1" destOrd="0" presId="urn:microsoft.com/office/officeart/2005/8/layout/gear1"/>
    <dgm:cxn modelId="{9BEC957F-2BCD-6A4A-920C-2E9025A2924C}" srcId="{219C09A7-F372-0C49-88E0-970FFE3052C7}" destId="{A7F70790-D5EB-AE4D-A5E9-7BD22510F545}" srcOrd="1" destOrd="0" parTransId="{2FD820B7-0426-4342-AC1E-39873653ED45}" sibTransId="{8A3EA4CB-DB86-B642-929F-58E983403331}"/>
    <dgm:cxn modelId="{778FB981-1149-4E6D-8BF5-E46ABB460CF8}" type="presOf" srcId="{A7F70790-D5EB-AE4D-A5E9-7BD22510F545}" destId="{1AE5A550-89E9-2640-ADC5-FFAB343D4425}" srcOrd="0" destOrd="0" presId="urn:microsoft.com/office/officeart/2005/8/layout/gear1"/>
    <dgm:cxn modelId="{BFBDF888-016A-4A05-9191-D28A61DEF41D}" type="presOf" srcId="{8A3EA4CB-DB86-B642-929F-58E983403331}" destId="{2693252D-D817-C345-8924-6FF7E3759E2F}" srcOrd="0" destOrd="0" presId="urn:microsoft.com/office/officeart/2005/8/layout/gear1"/>
    <dgm:cxn modelId="{CCC5E78F-A7E1-8C4B-89BA-50D1265CADC7}" srcId="{219C09A7-F372-0C49-88E0-970FFE3052C7}" destId="{4F45DF00-515D-2C47-BB01-72A95EBB80DC}" srcOrd="2" destOrd="0" parTransId="{0BDDDBEF-78D4-A64F-8B83-51E77D5917CB}" sibTransId="{19904DE0-8C78-AD43-A39E-47541841AF71}"/>
    <dgm:cxn modelId="{B2F9819A-21D4-4190-A8C8-56F576076158}" type="presOf" srcId="{A7F70790-D5EB-AE4D-A5E9-7BD22510F545}" destId="{B18137D6-75ED-8845-982A-665B4DADA458}" srcOrd="1" destOrd="0" presId="urn:microsoft.com/office/officeart/2005/8/layout/gear1"/>
    <dgm:cxn modelId="{4325F9A6-EE00-4E95-9361-BFA27F88E4F2}" type="presOf" srcId="{A7F70790-D5EB-AE4D-A5E9-7BD22510F545}" destId="{D621005B-5EB7-4046-9653-09545BD6FD6A}" srcOrd="2" destOrd="0" presId="urn:microsoft.com/office/officeart/2005/8/layout/gear1"/>
    <dgm:cxn modelId="{CF18DFB0-B687-4D7A-B3F5-DC43FD367479}" type="presOf" srcId="{4F45DF00-515D-2C47-BB01-72A95EBB80DC}" destId="{9DC13E19-67EE-054A-97FB-4BF557AB4D5D}" srcOrd="3" destOrd="0" presId="urn:microsoft.com/office/officeart/2005/8/layout/gear1"/>
    <dgm:cxn modelId="{810EBFC1-0DFB-44BE-86CF-969DE0A2AB35}" type="presOf" srcId="{4F45DF00-515D-2C47-BB01-72A95EBB80DC}" destId="{73F7D4FA-9A79-D946-A63F-9C80456F7295}" srcOrd="1" destOrd="0" presId="urn:microsoft.com/office/officeart/2005/8/layout/gear1"/>
    <dgm:cxn modelId="{CBA842CB-9BE6-436C-968E-5AC2BC271DA7}" type="presOf" srcId="{A1F6CD9F-C391-E740-9A0F-378A995A395F}" destId="{51F7F399-6BDD-D141-BB67-E46E4733ED39}" srcOrd="0" destOrd="0" presId="urn:microsoft.com/office/officeart/2005/8/layout/gear1"/>
    <dgm:cxn modelId="{05E76BE0-DC13-4A5F-8D85-F34F23883EF4}" type="presOf" srcId="{219C09A7-F372-0C49-88E0-970FFE3052C7}" destId="{BC3B138C-8F34-1843-B4EB-84E8CBFAAB2B}" srcOrd="0" destOrd="0" presId="urn:microsoft.com/office/officeart/2005/8/layout/gear1"/>
    <dgm:cxn modelId="{B73510E8-9B17-413B-9D06-F0E9EB7E56D7}" type="presOf" srcId="{16484784-9A21-EF44-8706-110E93989E5F}" destId="{13488F99-3813-A848-BB0E-5BDBF97D2C20}" srcOrd="2" destOrd="0" presId="urn:microsoft.com/office/officeart/2005/8/layout/gear1"/>
    <dgm:cxn modelId="{990363F2-701E-F14F-88B7-D2E9488C60B4}" srcId="{219C09A7-F372-0C49-88E0-970FFE3052C7}" destId="{16484784-9A21-EF44-8706-110E93989E5F}" srcOrd="0" destOrd="0" parTransId="{5B40157E-B4B7-824E-B619-2055F60441B0}" sibTransId="{A1F6CD9F-C391-E740-9A0F-378A995A395F}"/>
    <dgm:cxn modelId="{D59E36FE-E7AD-4A77-9B22-E5EE9AEE7AFE}" type="presOf" srcId="{16484784-9A21-EF44-8706-110E93989E5F}" destId="{3FF17A8F-DEC5-B24D-AFDB-8ED0A8AD8C8F}" srcOrd="0" destOrd="0" presId="urn:microsoft.com/office/officeart/2005/8/layout/gear1"/>
    <dgm:cxn modelId="{84D73CC5-F298-434A-A274-2360AE4B1503}" type="presParOf" srcId="{BC3B138C-8F34-1843-B4EB-84E8CBFAAB2B}" destId="{3FF17A8F-DEC5-B24D-AFDB-8ED0A8AD8C8F}" srcOrd="0" destOrd="0" presId="urn:microsoft.com/office/officeart/2005/8/layout/gear1"/>
    <dgm:cxn modelId="{0B96EE51-1B35-4009-B0D7-8F63CF81E6A2}" type="presParOf" srcId="{BC3B138C-8F34-1843-B4EB-84E8CBFAAB2B}" destId="{6E5C50B1-5071-7F41-AA88-D04AD4F0DE01}" srcOrd="1" destOrd="0" presId="urn:microsoft.com/office/officeart/2005/8/layout/gear1"/>
    <dgm:cxn modelId="{C180D0A9-BFB6-4E22-82EB-3C03FD41B028}" type="presParOf" srcId="{BC3B138C-8F34-1843-B4EB-84E8CBFAAB2B}" destId="{13488F99-3813-A848-BB0E-5BDBF97D2C20}" srcOrd="2" destOrd="0" presId="urn:microsoft.com/office/officeart/2005/8/layout/gear1"/>
    <dgm:cxn modelId="{EA97396D-AAB1-41CD-80D5-8632743EEF1D}" type="presParOf" srcId="{BC3B138C-8F34-1843-B4EB-84E8CBFAAB2B}" destId="{1AE5A550-89E9-2640-ADC5-FFAB343D4425}" srcOrd="3" destOrd="0" presId="urn:microsoft.com/office/officeart/2005/8/layout/gear1"/>
    <dgm:cxn modelId="{418B7314-C839-4CDC-BEA7-3DD17263D348}" type="presParOf" srcId="{BC3B138C-8F34-1843-B4EB-84E8CBFAAB2B}" destId="{B18137D6-75ED-8845-982A-665B4DADA458}" srcOrd="4" destOrd="0" presId="urn:microsoft.com/office/officeart/2005/8/layout/gear1"/>
    <dgm:cxn modelId="{1AFD3A4C-6E8D-463C-AF6A-31CA5DCDE513}" type="presParOf" srcId="{BC3B138C-8F34-1843-B4EB-84E8CBFAAB2B}" destId="{D621005B-5EB7-4046-9653-09545BD6FD6A}" srcOrd="5" destOrd="0" presId="urn:microsoft.com/office/officeart/2005/8/layout/gear1"/>
    <dgm:cxn modelId="{A1A43BD8-1B3A-40CA-B5F9-8B9351CDB7F1}" type="presParOf" srcId="{BC3B138C-8F34-1843-B4EB-84E8CBFAAB2B}" destId="{B8A6483B-17BA-AB44-BCDC-14AD9A85FE6E}" srcOrd="6" destOrd="0" presId="urn:microsoft.com/office/officeart/2005/8/layout/gear1"/>
    <dgm:cxn modelId="{0F7B9C2E-59DB-47F8-B5C3-01AD2EEC8947}" type="presParOf" srcId="{BC3B138C-8F34-1843-B4EB-84E8CBFAAB2B}" destId="{73F7D4FA-9A79-D946-A63F-9C80456F7295}" srcOrd="7" destOrd="0" presId="urn:microsoft.com/office/officeart/2005/8/layout/gear1"/>
    <dgm:cxn modelId="{61EB0E22-4296-47D3-B08A-6F51DAE32E54}" type="presParOf" srcId="{BC3B138C-8F34-1843-B4EB-84E8CBFAAB2B}" destId="{C8D84352-BC87-3D46-80DE-07B4C5623346}" srcOrd="8" destOrd="0" presId="urn:microsoft.com/office/officeart/2005/8/layout/gear1"/>
    <dgm:cxn modelId="{55CAD1A4-52C6-4DF5-B43C-3A80E54CAE2F}" type="presParOf" srcId="{BC3B138C-8F34-1843-B4EB-84E8CBFAAB2B}" destId="{9DC13E19-67EE-054A-97FB-4BF557AB4D5D}" srcOrd="9" destOrd="0" presId="urn:microsoft.com/office/officeart/2005/8/layout/gear1"/>
    <dgm:cxn modelId="{787A28C4-D5B0-4A1F-8AF0-1AF5D9E13B67}" type="presParOf" srcId="{BC3B138C-8F34-1843-B4EB-84E8CBFAAB2B}" destId="{51F7F399-6BDD-D141-BB67-E46E4733ED39}" srcOrd="10" destOrd="0" presId="urn:microsoft.com/office/officeart/2005/8/layout/gear1"/>
    <dgm:cxn modelId="{E23F2465-4028-4DCB-ABF2-10BFF48E1BA7}" type="presParOf" srcId="{BC3B138C-8F34-1843-B4EB-84E8CBFAAB2B}" destId="{2693252D-D817-C345-8924-6FF7E3759E2F}" srcOrd="11" destOrd="0" presId="urn:microsoft.com/office/officeart/2005/8/layout/gear1"/>
    <dgm:cxn modelId="{29D607E5-1F34-4A8D-AF05-67AFF3C3504B}" type="presParOf" srcId="{BC3B138C-8F34-1843-B4EB-84E8CBFAAB2B}" destId="{4E2E01D9-EB01-0E46-889C-F69C757048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C117C-0360-41DF-B315-990C2F7C2DD2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7DB540-3AC4-4D92-856E-6333DCBB7260}">
      <dgm:prSet phldrT="[Text]"/>
      <dgm:spPr>
        <a:solidFill>
          <a:srgbClr val="C00000"/>
        </a:solidFill>
      </dgm:spPr>
      <dgm:t>
        <a:bodyPr/>
        <a:lstStyle/>
        <a:p>
          <a:r>
            <a:rPr lang="id-ID" dirty="0"/>
            <a:t>S</a:t>
          </a:r>
          <a:r>
            <a:rPr lang="en-US" dirty="0" err="1"/>
            <a:t>istem</a:t>
          </a:r>
          <a:r>
            <a:rPr lang="en-US" dirty="0"/>
            <a:t> </a:t>
          </a: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Terintegrasi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(</a:t>
          </a:r>
          <a:r>
            <a:rPr lang="en-US" dirty="0" err="1"/>
            <a:t>akademik</a:t>
          </a:r>
          <a:r>
            <a:rPr lang="en-US" dirty="0"/>
            <a:t> &amp; non-</a:t>
          </a:r>
          <a:r>
            <a:rPr lang="en-US" dirty="0" err="1"/>
            <a:t>akademik</a:t>
          </a:r>
          <a:r>
            <a:rPr lang="en-US" dirty="0"/>
            <a:t>)</a:t>
          </a:r>
        </a:p>
      </dgm:t>
    </dgm:pt>
    <dgm:pt modelId="{2B1D8928-BB69-405E-8F60-1E16447E1D20}" type="parTrans" cxnId="{A3E32967-E516-4A07-8510-78241F3A142D}">
      <dgm:prSet/>
      <dgm:spPr/>
      <dgm:t>
        <a:bodyPr/>
        <a:lstStyle/>
        <a:p>
          <a:endParaRPr lang="en-US"/>
        </a:p>
      </dgm:t>
    </dgm:pt>
    <dgm:pt modelId="{E66F250A-0F83-40CA-9CC7-57AF6034EB39}" type="sibTrans" cxnId="{A3E32967-E516-4A07-8510-78241F3A142D}">
      <dgm:prSet/>
      <dgm:spPr/>
      <dgm:t>
        <a:bodyPr/>
        <a:lstStyle/>
        <a:p>
          <a:endParaRPr lang="en-US"/>
        </a:p>
      </dgm:t>
    </dgm:pt>
    <dgm:pt modelId="{87946335-61FC-49D0-8E73-A51CB7196AF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infrastruktur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br>
            <a:rPr lang="en-US" dirty="0"/>
          </a:br>
          <a:r>
            <a:rPr lang="en-US" dirty="0" err="1"/>
            <a:t>layanan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terpadu</a:t>
          </a:r>
          <a:endParaRPr lang="en-US" dirty="0"/>
        </a:p>
      </dgm:t>
    </dgm:pt>
    <dgm:pt modelId="{4F80834B-BA03-4672-9040-829C2FB43620}" type="parTrans" cxnId="{BC956961-A9FC-456B-A95B-0041E136013A}">
      <dgm:prSet/>
      <dgm:spPr/>
      <dgm:t>
        <a:bodyPr/>
        <a:lstStyle/>
        <a:p>
          <a:endParaRPr lang="en-US"/>
        </a:p>
      </dgm:t>
    </dgm:pt>
    <dgm:pt modelId="{08507733-3ADC-46F4-8A06-6B9D9D673A5A}" type="sibTrans" cxnId="{BC956961-A9FC-456B-A95B-0041E136013A}">
      <dgm:prSet/>
      <dgm:spPr/>
      <dgm:t>
        <a:bodyPr/>
        <a:lstStyle/>
        <a:p>
          <a:endParaRPr lang="en-US"/>
        </a:p>
      </dgm:t>
    </dgm:pt>
    <dgm:pt modelId="{96A3A9A2-5EEB-45FB-8F6B-872ED00D308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Integrasi</a:t>
          </a:r>
          <a:r>
            <a:rPr lang="en-US" dirty="0"/>
            <a:t> </a:t>
          </a:r>
          <a:r>
            <a:rPr lang="en-US" dirty="0" err="1"/>
            <a:t>aplikasi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tiga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br>
            <a:rPr lang="en-US" dirty="0"/>
          </a:br>
          <a:r>
            <a:rPr lang="en-US" i="1" dirty="0"/>
            <a:t>Single Sign On </a:t>
          </a:r>
          <a:r>
            <a:rPr lang="en-US" i="0" dirty="0"/>
            <a:t>(</a:t>
          </a:r>
          <a:r>
            <a:rPr lang="en-US" i="0" dirty="0" err="1"/>
            <a:t>Google,Microsoft</a:t>
          </a:r>
          <a:r>
            <a:rPr lang="en-US" i="0" dirty="0"/>
            <a:t>, </a:t>
          </a:r>
          <a:r>
            <a:rPr lang="en-US" i="0" dirty="0" err="1"/>
            <a:t>dll</a:t>
          </a:r>
          <a:r>
            <a:rPr lang="en-US" i="0" dirty="0"/>
            <a:t>)</a:t>
          </a:r>
          <a:endParaRPr lang="en-US" i="1" dirty="0"/>
        </a:p>
      </dgm:t>
    </dgm:pt>
    <dgm:pt modelId="{9F6A8624-36B2-4886-8F6F-5096D513E211}" type="parTrans" cxnId="{CB202C95-C7EB-47EE-90DB-D6A40ABB9B61}">
      <dgm:prSet/>
      <dgm:spPr/>
      <dgm:t>
        <a:bodyPr/>
        <a:lstStyle/>
        <a:p>
          <a:endParaRPr lang="en-US"/>
        </a:p>
      </dgm:t>
    </dgm:pt>
    <dgm:pt modelId="{DA694994-9DE4-4810-8FA2-3CFBF17E9984}" type="sibTrans" cxnId="{CB202C95-C7EB-47EE-90DB-D6A40ABB9B61}">
      <dgm:prSet/>
      <dgm:spPr/>
      <dgm:t>
        <a:bodyPr/>
        <a:lstStyle/>
        <a:p>
          <a:endParaRPr lang="en-US"/>
        </a:p>
      </dgm:t>
    </dgm:pt>
    <dgm:pt modelId="{B4E31474-E8EC-4420-A829-EB4B075F528D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b="0" i="1" dirty="0"/>
            <a:t>Smart Building, Smart Attendance </a:t>
          </a:r>
          <a:r>
            <a:rPr lang="en-US" b="0" i="1" dirty="0" err="1"/>
            <a:t>dan</a:t>
          </a:r>
          <a:r>
            <a:rPr lang="en-US" b="0" i="1" dirty="0"/>
            <a:t> </a:t>
          </a:r>
          <a:br>
            <a:rPr lang="en-US" b="0" i="1" dirty="0"/>
          </a:br>
          <a:r>
            <a:rPr lang="en-US" b="0" i="1" dirty="0"/>
            <a:t>Smart Parking</a:t>
          </a:r>
        </a:p>
      </dgm:t>
    </dgm:pt>
    <dgm:pt modelId="{E53003FE-8FCC-4F21-A3FD-531ABB7D7862}" type="parTrans" cxnId="{16E2D873-0B8E-4C53-9E71-53815461C8D7}">
      <dgm:prSet/>
      <dgm:spPr/>
      <dgm:t>
        <a:bodyPr/>
        <a:lstStyle/>
        <a:p>
          <a:endParaRPr lang="en-US"/>
        </a:p>
      </dgm:t>
    </dgm:pt>
    <dgm:pt modelId="{CDD715EE-9E82-460C-B050-52B58C70561D}" type="sibTrans" cxnId="{16E2D873-0B8E-4C53-9E71-53815461C8D7}">
      <dgm:prSet/>
      <dgm:spPr/>
      <dgm:t>
        <a:bodyPr/>
        <a:lstStyle/>
        <a:p>
          <a:endParaRPr lang="en-US"/>
        </a:p>
      </dgm:t>
    </dgm:pt>
    <dgm:pt modelId="{8D58F050-67F4-4232-824A-38B261153DD8}" type="pres">
      <dgm:prSet presAssocID="{00CC117C-0360-41DF-B315-990C2F7C2DD2}" presName="Name0" presStyleCnt="0">
        <dgm:presLayoutVars>
          <dgm:chMax val="7"/>
          <dgm:chPref val="7"/>
          <dgm:dir/>
        </dgm:presLayoutVars>
      </dgm:prSet>
      <dgm:spPr/>
    </dgm:pt>
    <dgm:pt modelId="{32B4E194-18DE-46C2-8159-F94F21BE6203}" type="pres">
      <dgm:prSet presAssocID="{00CC117C-0360-41DF-B315-990C2F7C2DD2}" presName="Name1" presStyleCnt="0"/>
      <dgm:spPr/>
    </dgm:pt>
    <dgm:pt modelId="{21DDC8A3-6812-4F26-9832-37B85BF6FAAE}" type="pres">
      <dgm:prSet presAssocID="{00CC117C-0360-41DF-B315-990C2F7C2DD2}" presName="cycle" presStyleCnt="0"/>
      <dgm:spPr/>
    </dgm:pt>
    <dgm:pt modelId="{AA02505F-41F8-49A4-8DF9-4949FEC9981D}" type="pres">
      <dgm:prSet presAssocID="{00CC117C-0360-41DF-B315-990C2F7C2DD2}" presName="srcNode" presStyleLbl="node1" presStyleIdx="0" presStyleCnt="4"/>
      <dgm:spPr/>
    </dgm:pt>
    <dgm:pt modelId="{BC7D09F0-D3D1-443A-9123-BF375946D16A}" type="pres">
      <dgm:prSet presAssocID="{00CC117C-0360-41DF-B315-990C2F7C2DD2}" presName="conn" presStyleLbl="parChTrans1D2" presStyleIdx="0" presStyleCnt="1"/>
      <dgm:spPr/>
    </dgm:pt>
    <dgm:pt modelId="{0ECB5617-6399-41B9-92AF-FF049A7C656B}" type="pres">
      <dgm:prSet presAssocID="{00CC117C-0360-41DF-B315-990C2F7C2DD2}" presName="extraNode" presStyleLbl="node1" presStyleIdx="0" presStyleCnt="4"/>
      <dgm:spPr/>
    </dgm:pt>
    <dgm:pt modelId="{831712F0-4EE6-4EF0-BC30-74650D3B2E51}" type="pres">
      <dgm:prSet presAssocID="{00CC117C-0360-41DF-B315-990C2F7C2DD2}" presName="dstNode" presStyleLbl="node1" presStyleIdx="0" presStyleCnt="4"/>
      <dgm:spPr/>
    </dgm:pt>
    <dgm:pt modelId="{981A6BD9-E9C2-4534-8CEC-E5BD924DA268}" type="pres">
      <dgm:prSet presAssocID="{577DB540-3AC4-4D92-856E-6333DCBB7260}" presName="text_1" presStyleLbl="node1" presStyleIdx="0" presStyleCnt="4">
        <dgm:presLayoutVars>
          <dgm:bulletEnabled val="1"/>
        </dgm:presLayoutVars>
      </dgm:prSet>
      <dgm:spPr/>
    </dgm:pt>
    <dgm:pt modelId="{C3214DF7-20CD-441B-AE64-09D1C5FEB184}" type="pres">
      <dgm:prSet presAssocID="{577DB540-3AC4-4D92-856E-6333DCBB7260}" presName="accent_1" presStyleCnt="0"/>
      <dgm:spPr/>
    </dgm:pt>
    <dgm:pt modelId="{3B2528C6-963D-4EA3-8881-BFAAF32D9142}" type="pres">
      <dgm:prSet presAssocID="{577DB540-3AC4-4D92-856E-6333DCBB7260}" presName="accentRepeatNode" presStyleLbl="solidFgAcc1" presStyleIdx="0" presStyleCnt="4"/>
      <dgm:spPr/>
    </dgm:pt>
    <dgm:pt modelId="{AB7440EE-9E22-4B02-AB2D-F29061FF6540}" type="pres">
      <dgm:prSet presAssocID="{87946335-61FC-49D0-8E73-A51CB7196AFA}" presName="text_2" presStyleLbl="node1" presStyleIdx="1" presStyleCnt="4">
        <dgm:presLayoutVars>
          <dgm:bulletEnabled val="1"/>
        </dgm:presLayoutVars>
      </dgm:prSet>
      <dgm:spPr/>
    </dgm:pt>
    <dgm:pt modelId="{E3573594-BCE4-48BF-90C0-87E20D21518F}" type="pres">
      <dgm:prSet presAssocID="{87946335-61FC-49D0-8E73-A51CB7196AFA}" presName="accent_2" presStyleCnt="0"/>
      <dgm:spPr/>
    </dgm:pt>
    <dgm:pt modelId="{8E1FA18A-323F-43DC-BA22-95222BA7B327}" type="pres">
      <dgm:prSet presAssocID="{87946335-61FC-49D0-8E73-A51CB7196AFA}" presName="accentRepeatNode" presStyleLbl="solidFgAcc1" presStyleIdx="1" presStyleCnt="4"/>
      <dgm:spPr/>
    </dgm:pt>
    <dgm:pt modelId="{858C40D5-2312-4616-96A6-8BA3576F41EF}" type="pres">
      <dgm:prSet presAssocID="{96A3A9A2-5EEB-45FB-8F6B-872ED00D308D}" presName="text_3" presStyleLbl="node1" presStyleIdx="2" presStyleCnt="4">
        <dgm:presLayoutVars>
          <dgm:bulletEnabled val="1"/>
        </dgm:presLayoutVars>
      </dgm:prSet>
      <dgm:spPr/>
    </dgm:pt>
    <dgm:pt modelId="{F75C9A9C-DD84-4C02-BAD2-CDA4308BB5D2}" type="pres">
      <dgm:prSet presAssocID="{96A3A9A2-5EEB-45FB-8F6B-872ED00D308D}" presName="accent_3" presStyleCnt="0"/>
      <dgm:spPr/>
    </dgm:pt>
    <dgm:pt modelId="{B370B863-8CBA-4848-90BA-F79CC77498DE}" type="pres">
      <dgm:prSet presAssocID="{96A3A9A2-5EEB-45FB-8F6B-872ED00D308D}" presName="accentRepeatNode" presStyleLbl="solidFgAcc1" presStyleIdx="2" presStyleCnt="4"/>
      <dgm:spPr/>
    </dgm:pt>
    <dgm:pt modelId="{279EA523-EBDE-4860-ACBB-E36E984DD703}" type="pres">
      <dgm:prSet presAssocID="{B4E31474-E8EC-4420-A829-EB4B075F528D}" presName="text_4" presStyleLbl="node1" presStyleIdx="3" presStyleCnt="4">
        <dgm:presLayoutVars>
          <dgm:bulletEnabled val="1"/>
        </dgm:presLayoutVars>
      </dgm:prSet>
      <dgm:spPr/>
    </dgm:pt>
    <dgm:pt modelId="{49DA9B97-15A7-40D8-87AC-2BB63EA6E079}" type="pres">
      <dgm:prSet presAssocID="{B4E31474-E8EC-4420-A829-EB4B075F528D}" presName="accent_4" presStyleCnt="0"/>
      <dgm:spPr/>
    </dgm:pt>
    <dgm:pt modelId="{E17716AC-076E-4382-A926-8C30B9E765FB}" type="pres">
      <dgm:prSet presAssocID="{B4E31474-E8EC-4420-A829-EB4B075F528D}" presName="accentRepeatNode" presStyleLbl="solidFgAcc1" presStyleIdx="3" presStyleCnt="4"/>
      <dgm:spPr/>
    </dgm:pt>
  </dgm:ptLst>
  <dgm:cxnLst>
    <dgm:cxn modelId="{BC956961-A9FC-456B-A95B-0041E136013A}" srcId="{00CC117C-0360-41DF-B315-990C2F7C2DD2}" destId="{87946335-61FC-49D0-8E73-A51CB7196AFA}" srcOrd="1" destOrd="0" parTransId="{4F80834B-BA03-4672-9040-829C2FB43620}" sibTransId="{08507733-3ADC-46F4-8A06-6B9D9D673A5A}"/>
    <dgm:cxn modelId="{A3E32967-E516-4A07-8510-78241F3A142D}" srcId="{00CC117C-0360-41DF-B315-990C2F7C2DD2}" destId="{577DB540-3AC4-4D92-856E-6333DCBB7260}" srcOrd="0" destOrd="0" parTransId="{2B1D8928-BB69-405E-8F60-1E16447E1D20}" sibTransId="{E66F250A-0F83-40CA-9CC7-57AF6034EB39}"/>
    <dgm:cxn modelId="{16E2D873-0B8E-4C53-9E71-53815461C8D7}" srcId="{00CC117C-0360-41DF-B315-990C2F7C2DD2}" destId="{B4E31474-E8EC-4420-A829-EB4B075F528D}" srcOrd="3" destOrd="0" parTransId="{E53003FE-8FCC-4F21-A3FD-531ABB7D7862}" sibTransId="{CDD715EE-9E82-460C-B050-52B58C70561D}"/>
    <dgm:cxn modelId="{0E579C57-0FAD-427F-AEA8-74301DCED48F}" type="presOf" srcId="{577DB540-3AC4-4D92-856E-6333DCBB7260}" destId="{981A6BD9-E9C2-4534-8CEC-E5BD924DA268}" srcOrd="0" destOrd="0" presId="urn:microsoft.com/office/officeart/2008/layout/VerticalCurvedList"/>
    <dgm:cxn modelId="{C50EB77A-DB9C-4A0F-B932-7EE726722688}" type="presOf" srcId="{B4E31474-E8EC-4420-A829-EB4B075F528D}" destId="{279EA523-EBDE-4860-ACBB-E36E984DD703}" srcOrd="0" destOrd="0" presId="urn:microsoft.com/office/officeart/2008/layout/VerticalCurvedList"/>
    <dgm:cxn modelId="{CB202C95-C7EB-47EE-90DB-D6A40ABB9B61}" srcId="{00CC117C-0360-41DF-B315-990C2F7C2DD2}" destId="{96A3A9A2-5EEB-45FB-8F6B-872ED00D308D}" srcOrd="2" destOrd="0" parTransId="{9F6A8624-36B2-4886-8F6F-5096D513E211}" sibTransId="{DA694994-9DE4-4810-8FA2-3CFBF17E9984}"/>
    <dgm:cxn modelId="{38113D96-7313-4410-87F9-35CBDEA3E395}" type="presOf" srcId="{00CC117C-0360-41DF-B315-990C2F7C2DD2}" destId="{8D58F050-67F4-4232-824A-38B261153DD8}" srcOrd="0" destOrd="0" presId="urn:microsoft.com/office/officeart/2008/layout/VerticalCurvedList"/>
    <dgm:cxn modelId="{546F43A4-045F-4097-A91E-20F818A10E28}" type="presOf" srcId="{96A3A9A2-5EEB-45FB-8F6B-872ED00D308D}" destId="{858C40D5-2312-4616-96A6-8BA3576F41EF}" srcOrd="0" destOrd="0" presId="urn:microsoft.com/office/officeart/2008/layout/VerticalCurvedList"/>
    <dgm:cxn modelId="{8A09DEDA-2311-4789-A09A-D9DB453FAA54}" type="presOf" srcId="{E66F250A-0F83-40CA-9CC7-57AF6034EB39}" destId="{BC7D09F0-D3D1-443A-9123-BF375946D16A}" srcOrd="0" destOrd="0" presId="urn:microsoft.com/office/officeart/2008/layout/VerticalCurvedList"/>
    <dgm:cxn modelId="{BA3CE8E6-C818-4E7B-8EEF-531D323C604E}" type="presOf" srcId="{87946335-61FC-49D0-8E73-A51CB7196AFA}" destId="{AB7440EE-9E22-4B02-AB2D-F29061FF6540}" srcOrd="0" destOrd="0" presId="urn:microsoft.com/office/officeart/2008/layout/VerticalCurvedList"/>
    <dgm:cxn modelId="{0E2180DB-98C3-4527-9BED-760AD02333E3}" type="presParOf" srcId="{8D58F050-67F4-4232-824A-38B261153DD8}" destId="{32B4E194-18DE-46C2-8159-F94F21BE6203}" srcOrd="0" destOrd="0" presId="urn:microsoft.com/office/officeart/2008/layout/VerticalCurvedList"/>
    <dgm:cxn modelId="{DB817D26-AE61-4C0D-A571-F7EEDFE4B0DC}" type="presParOf" srcId="{32B4E194-18DE-46C2-8159-F94F21BE6203}" destId="{21DDC8A3-6812-4F26-9832-37B85BF6FAAE}" srcOrd="0" destOrd="0" presId="urn:microsoft.com/office/officeart/2008/layout/VerticalCurvedList"/>
    <dgm:cxn modelId="{A898C330-7916-4A72-B835-2F2D38AA0A38}" type="presParOf" srcId="{21DDC8A3-6812-4F26-9832-37B85BF6FAAE}" destId="{AA02505F-41F8-49A4-8DF9-4949FEC9981D}" srcOrd="0" destOrd="0" presId="urn:microsoft.com/office/officeart/2008/layout/VerticalCurvedList"/>
    <dgm:cxn modelId="{5DE4F65F-0E65-4716-9C1E-3BB449F60420}" type="presParOf" srcId="{21DDC8A3-6812-4F26-9832-37B85BF6FAAE}" destId="{BC7D09F0-D3D1-443A-9123-BF375946D16A}" srcOrd="1" destOrd="0" presId="urn:microsoft.com/office/officeart/2008/layout/VerticalCurvedList"/>
    <dgm:cxn modelId="{67683EDB-0054-4287-91CE-3132CB92C6A1}" type="presParOf" srcId="{21DDC8A3-6812-4F26-9832-37B85BF6FAAE}" destId="{0ECB5617-6399-41B9-92AF-FF049A7C656B}" srcOrd="2" destOrd="0" presId="urn:microsoft.com/office/officeart/2008/layout/VerticalCurvedList"/>
    <dgm:cxn modelId="{21AE51C4-ABDF-488D-9FE0-4225DD4DC0CF}" type="presParOf" srcId="{21DDC8A3-6812-4F26-9832-37B85BF6FAAE}" destId="{831712F0-4EE6-4EF0-BC30-74650D3B2E51}" srcOrd="3" destOrd="0" presId="urn:microsoft.com/office/officeart/2008/layout/VerticalCurvedList"/>
    <dgm:cxn modelId="{81519A53-E1E1-43F2-879E-671CD5D82EFD}" type="presParOf" srcId="{32B4E194-18DE-46C2-8159-F94F21BE6203}" destId="{981A6BD9-E9C2-4534-8CEC-E5BD924DA268}" srcOrd="1" destOrd="0" presId="urn:microsoft.com/office/officeart/2008/layout/VerticalCurvedList"/>
    <dgm:cxn modelId="{934DDC0E-03D3-42C7-A188-A717AD5B0B36}" type="presParOf" srcId="{32B4E194-18DE-46C2-8159-F94F21BE6203}" destId="{C3214DF7-20CD-441B-AE64-09D1C5FEB184}" srcOrd="2" destOrd="0" presId="urn:microsoft.com/office/officeart/2008/layout/VerticalCurvedList"/>
    <dgm:cxn modelId="{9A3DE9AF-EAE0-4F2F-968B-7524DE0374F3}" type="presParOf" srcId="{C3214DF7-20CD-441B-AE64-09D1C5FEB184}" destId="{3B2528C6-963D-4EA3-8881-BFAAF32D9142}" srcOrd="0" destOrd="0" presId="urn:microsoft.com/office/officeart/2008/layout/VerticalCurvedList"/>
    <dgm:cxn modelId="{BCB502B3-BE48-48BD-A9FD-E341895E26C1}" type="presParOf" srcId="{32B4E194-18DE-46C2-8159-F94F21BE6203}" destId="{AB7440EE-9E22-4B02-AB2D-F29061FF6540}" srcOrd="3" destOrd="0" presId="urn:microsoft.com/office/officeart/2008/layout/VerticalCurvedList"/>
    <dgm:cxn modelId="{4DA91606-F72C-4839-9EDE-30B79BCC68A1}" type="presParOf" srcId="{32B4E194-18DE-46C2-8159-F94F21BE6203}" destId="{E3573594-BCE4-48BF-90C0-87E20D21518F}" srcOrd="4" destOrd="0" presId="urn:microsoft.com/office/officeart/2008/layout/VerticalCurvedList"/>
    <dgm:cxn modelId="{A5DC0654-2DA2-4591-A5D7-D246C3E5FBFA}" type="presParOf" srcId="{E3573594-BCE4-48BF-90C0-87E20D21518F}" destId="{8E1FA18A-323F-43DC-BA22-95222BA7B327}" srcOrd="0" destOrd="0" presId="urn:microsoft.com/office/officeart/2008/layout/VerticalCurvedList"/>
    <dgm:cxn modelId="{1BA39806-AA76-4376-B290-914C7FE75814}" type="presParOf" srcId="{32B4E194-18DE-46C2-8159-F94F21BE6203}" destId="{858C40D5-2312-4616-96A6-8BA3576F41EF}" srcOrd="5" destOrd="0" presId="urn:microsoft.com/office/officeart/2008/layout/VerticalCurvedList"/>
    <dgm:cxn modelId="{AFF0818B-FE6C-451C-902D-52A2AB5FE625}" type="presParOf" srcId="{32B4E194-18DE-46C2-8159-F94F21BE6203}" destId="{F75C9A9C-DD84-4C02-BAD2-CDA4308BB5D2}" srcOrd="6" destOrd="0" presId="urn:microsoft.com/office/officeart/2008/layout/VerticalCurvedList"/>
    <dgm:cxn modelId="{22560C5B-4339-4D87-905C-C7BEC227843B}" type="presParOf" srcId="{F75C9A9C-DD84-4C02-BAD2-CDA4308BB5D2}" destId="{B370B863-8CBA-4848-90BA-F79CC77498DE}" srcOrd="0" destOrd="0" presId="urn:microsoft.com/office/officeart/2008/layout/VerticalCurvedList"/>
    <dgm:cxn modelId="{AA5F5020-37A5-41E3-BC99-28DBE696D0D4}" type="presParOf" srcId="{32B4E194-18DE-46C2-8159-F94F21BE6203}" destId="{279EA523-EBDE-4860-ACBB-E36E984DD703}" srcOrd="7" destOrd="0" presId="urn:microsoft.com/office/officeart/2008/layout/VerticalCurvedList"/>
    <dgm:cxn modelId="{CCA8B5F2-64EF-49E2-A470-F49F7B25BB4D}" type="presParOf" srcId="{32B4E194-18DE-46C2-8159-F94F21BE6203}" destId="{49DA9B97-15A7-40D8-87AC-2BB63EA6E079}" srcOrd="8" destOrd="0" presId="urn:microsoft.com/office/officeart/2008/layout/VerticalCurvedList"/>
    <dgm:cxn modelId="{0A1CD93A-DCC4-4B1A-92D4-A7C6778CDC59}" type="presParOf" srcId="{49DA9B97-15A7-40D8-87AC-2BB63EA6E079}" destId="{E17716AC-076E-4382-A926-8C30B9E765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F129A2-A195-415B-BA20-B2D4AC7D818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711A9D-EEEF-49D6-931E-D75A8CAA5CFF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for any kind of knowledge</a:t>
          </a: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dirty="0"/>
        </a:p>
      </dgm:t>
    </dgm:pt>
    <dgm:pt modelId="{FB3EDD9E-089E-4B25-AF11-44126B751338}" type="parTrans" cxnId="{75A2A3A6-E4D5-42F2-B470-10383DF83105}">
      <dgm:prSet/>
      <dgm:spPr/>
      <dgm:t>
        <a:bodyPr/>
        <a:lstStyle/>
        <a:p>
          <a:endParaRPr lang="en-US" sz="2000"/>
        </a:p>
      </dgm:t>
    </dgm:pt>
    <dgm:pt modelId="{93270126-33A0-413A-8ED3-E91A47806884}" type="sibTrans" cxnId="{75A2A3A6-E4D5-42F2-B470-10383DF83105}">
      <dgm:prSet/>
      <dgm:spPr/>
      <dgm:t>
        <a:bodyPr/>
        <a:lstStyle/>
        <a:p>
          <a:endParaRPr lang="en-US" sz="2000"/>
        </a:p>
      </dgm:t>
    </dgm:pt>
    <dgm:pt modelId="{700C5B91-8C36-4D71-848F-5835CED5DA2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for sharing catalog and resources with other institutions or platform</a:t>
          </a: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dirty="0"/>
        </a:p>
      </dgm:t>
    </dgm:pt>
    <dgm:pt modelId="{3A0FD1E0-8510-4A6E-815C-9525B7F13EFF}" type="parTrans" cxnId="{6D58B36D-CF16-407B-84A7-9A1EF9D6DAD0}">
      <dgm:prSet/>
      <dgm:spPr/>
      <dgm:t>
        <a:bodyPr/>
        <a:lstStyle/>
        <a:p>
          <a:endParaRPr lang="en-US" sz="2000"/>
        </a:p>
      </dgm:t>
    </dgm:pt>
    <dgm:pt modelId="{F52E680B-5DB6-4A22-9EC2-14694C40DB0D}" type="sibTrans" cxnId="{6D58B36D-CF16-407B-84A7-9A1EF9D6DAD0}">
      <dgm:prSet/>
      <dgm:spPr/>
      <dgm:t>
        <a:bodyPr/>
        <a:lstStyle/>
        <a:p>
          <a:endParaRPr lang="en-US" sz="2000"/>
        </a:p>
      </dgm:t>
    </dgm:pt>
    <dgm:pt modelId="{4DE6C991-4C69-4A3A-A0DB-4D2FBD94389B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for everyone who wants to learn and share</a:t>
          </a: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dirty="0"/>
        </a:p>
      </dgm:t>
    </dgm:pt>
    <dgm:pt modelId="{1722D981-225F-478E-A97C-99675D087625}" type="parTrans" cxnId="{3C3404CD-6755-4945-B7F7-9B39E7C9D76C}">
      <dgm:prSet/>
      <dgm:spPr/>
      <dgm:t>
        <a:bodyPr/>
        <a:lstStyle/>
        <a:p>
          <a:endParaRPr lang="en-US" sz="2000"/>
        </a:p>
      </dgm:t>
    </dgm:pt>
    <dgm:pt modelId="{D7CF8A1B-1635-4CD8-B9C6-6B9072C8EC38}" type="sibTrans" cxnId="{3C3404CD-6755-4945-B7F7-9B39E7C9D76C}">
      <dgm:prSet/>
      <dgm:spPr/>
      <dgm:t>
        <a:bodyPr/>
        <a:lstStyle/>
        <a:p>
          <a:endParaRPr lang="en-US" sz="2000"/>
        </a:p>
      </dgm:t>
    </dgm:pt>
    <dgm:pt modelId="{4EE32508-146A-4F78-9280-A9F020CA8826}" type="pres">
      <dgm:prSet presAssocID="{C7F129A2-A195-415B-BA20-B2D4AC7D818E}" presName="diagram" presStyleCnt="0">
        <dgm:presLayoutVars>
          <dgm:dir/>
          <dgm:resizeHandles val="exact"/>
        </dgm:presLayoutVars>
      </dgm:prSet>
      <dgm:spPr/>
    </dgm:pt>
    <dgm:pt modelId="{BFB7CB16-DD47-4504-A914-805E2E780677}" type="pres">
      <dgm:prSet presAssocID="{58711A9D-EEEF-49D6-931E-D75A8CAA5CFF}" presName="node" presStyleLbl="node1" presStyleIdx="0" presStyleCnt="3" custScaleY="236042">
        <dgm:presLayoutVars>
          <dgm:bulletEnabled val="1"/>
        </dgm:presLayoutVars>
      </dgm:prSet>
      <dgm:spPr/>
    </dgm:pt>
    <dgm:pt modelId="{5897835A-5FB6-403F-BEE6-50CD129CA4B5}" type="pres">
      <dgm:prSet presAssocID="{93270126-33A0-413A-8ED3-E91A47806884}" presName="sibTrans" presStyleCnt="0"/>
      <dgm:spPr/>
    </dgm:pt>
    <dgm:pt modelId="{080F2A55-D88E-4F93-9F7F-E04BC77132AC}" type="pres">
      <dgm:prSet presAssocID="{700C5B91-8C36-4D71-848F-5835CED5DA2A}" presName="node" presStyleLbl="node1" presStyleIdx="1" presStyleCnt="3" custScaleY="236411">
        <dgm:presLayoutVars>
          <dgm:bulletEnabled val="1"/>
        </dgm:presLayoutVars>
      </dgm:prSet>
      <dgm:spPr/>
    </dgm:pt>
    <dgm:pt modelId="{65F5C2AA-AC86-4CEB-A599-D6BAEE0CE64F}" type="pres">
      <dgm:prSet presAssocID="{F52E680B-5DB6-4A22-9EC2-14694C40DB0D}" presName="sibTrans" presStyleCnt="0"/>
      <dgm:spPr/>
    </dgm:pt>
    <dgm:pt modelId="{262E4CAE-ECA9-4EA0-83BA-D49BA5AA445D}" type="pres">
      <dgm:prSet presAssocID="{4DE6C991-4C69-4A3A-A0DB-4D2FBD94389B}" presName="node" presStyleLbl="node1" presStyleIdx="2" presStyleCnt="3" custScaleY="236411">
        <dgm:presLayoutVars>
          <dgm:bulletEnabled val="1"/>
        </dgm:presLayoutVars>
      </dgm:prSet>
      <dgm:spPr/>
    </dgm:pt>
  </dgm:ptLst>
  <dgm:cxnLst>
    <dgm:cxn modelId="{A991AA12-DA52-40C8-ABB6-68FA38BFCA55}" type="presOf" srcId="{C7F129A2-A195-415B-BA20-B2D4AC7D818E}" destId="{4EE32508-146A-4F78-9280-A9F020CA8826}" srcOrd="0" destOrd="0" presId="urn:microsoft.com/office/officeart/2005/8/layout/default"/>
    <dgm:cxn modelId="{2E82443B-59DB-4633-B4DA-7C7CB11CBDF2}" type="presOf" srcId="{4DE6C991-4C69-4A3A-A0DB-4D2FBD94389B}" destId="{262E4CAE-ECA9-4EA0-83BA-D49BA5AA445D}" srcOrd="0" destOrd="0" presId="urn:microsoft.com/office/officeart/2005/8/layout/default"/>
    <dgm:cxn modelId="{6D58B36D-CF16-407B-84A7-9A1EF9D6DAD0}" srcId="{C7F129A2-A195-415B-BA20-B2D4AC7D818E}" destId="{700C5B91-8C36-4D71-848F-5835CED5DA2A}" srcOrd="1" destOrd="0" parTransId="{3A0FD1E0-8510-4A6E-815C-9525B7F13EFF}" sibTransId="{F52E680B-5DB6-4A22-9EC2-14694C40DB0D}"/>
    <dgm:cxn modelId="{77F1F795-EEB5-4ECD-82A3-AD59CF84557E}" type="presOf" srcId="{58711A9D-EEEF-49D6-931E-D75A8CAA5CFF}" destId="{BFB7CB16-DD47-4504-A914-805E2E780677}" srcOrd="0" destOrd="0" presId="urn:microsoft.com/office/officeart/2005/8/layout/default"/>
    <dgm:cxn modelId="{26E3D69A-2D3E-4D43-9641-04E78AB68D9E}" type="presOf" srcId="{700C5B91-8C36-4D71-848F-5835CED5DA2A}" destId="{080F2A55-D88E-4F93-9F7F-E04BC77132AC}" srcOrd="0" destOrd="0" presId="urn:microsoft.com/office/officeart/2005/8/layout/default"/>
    <dgm:cxn modelId="{75A2A3A6-E4D5-42F2-B470-10383DF83105}" srcId="{C7F129A2-A195-415B-BA20-B2D4AC7D818E}" destId="{58711A9D-EEEF-49D6-931E-D75A8CAA5CFF}" srcOrd="0" destOrd="0" parTransId="{FB3EDD9E-089E-4B25-AF11-44126B751338}" sibTransId="{93270126-33A0-413A-8ED3-E91A47806884}"/>
    <dgm:cxn modelId="{3C3404CD-6755-4945-B7F7-9B39E7C9D76C}" srcId="{C7F129A2-A195-415B-BA20-B2D4AC7D818E}" destId="{4DE6C991-4C69-4A3A-A0DB-4D2FBD94389B}" srcOrd="2" destOrd="0" parTransId="{1722D981-225F-478E-A97C-99675D087625}" sibTransId="{D7CF8A1B-1635-4CD8-B9C6-6B9072C8EC38}"/>
    <dgm:cxn modelId="{F35E0417-CCA9-4FB8-9997-FBC87E1B310B}" type="presParOf" srcId="{4EE32508-146A-4F78-9280-A9F020CA8826}" destId="{BFB7CB16-DD47-4504-A914-805E2E780677}" srcOrd="0" destOrd="0" presId="urn:microsoft.com/office/officeart/2005/8/layout/default"/>
    <dgm:cxn modelId="{D2E82F7E-9563-4AA0-987D-6F8CBFEA6257}" type="presParOf" srcId="{4EE32508-146A-4F78-9280-A9F020CA8826}" destId="{5897835A-5FB6-403F-BEE6-50CD129CA4B5}" srcOrd="1" destOrd="0" presId="urn:microsoft.com/office/officeart/2005/8/layout/default"/>
    <dgm:cxn modelId="{7D423C50-7C2C-4FD6-9A98-335D18B2D8A0}" type="presParOf" srcId="{4EE32508-146A-4F78-9280-A9F020CA8826}" destId="{080F2A55-D88E-4F93-9F7F-E04BC77132AC}" srcOrd="2" destOrd="0" presId="urn:microsoft.com/office/officeart/2005/8/layout/default"/>
    <dgm:cxn modelId="{B530D60D-3E47-4BC6-ADB9-97D6165002C9}" type="presParOf" srcId="{4EE32508-146A-4F78-9280-A9F020CA8826}" destId="{65F5C2AA-AC86-4CEB-A599-D6BAEE0CE64F}" srcOrd="3" destOrd="0" presId="urn:microsoft.com/office/officeart/2005/8/layout/default"/>
    <dgm:cxn modelId="{A976EC0E-6F65-405C-A839-BFE705D6F29F}" type="presParOf" srcId="{4EE32508-146A-4F78-9280-A9F020CA8826}" destId="{262E4CAE-ECA9-4EA0-83BA-D49BA5AA445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CDF50F-C7E6-43B5-A9CC-1C74222777A3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E92238-6F24-4CFF-B011-075E2245AECD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Book</a:t>
          </a:r>
        </a:p>
      </dgm:t>
    </dgm:pt>
    <dgm:pt modelId="{B5EE3A96-3C17-40B7-AFEF-AE2F69DB6AE4}" type="parTrans" cxnId="{11F35602-92C6-4C3B-AF52-193683B294C0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DA7263-E7DB-4736-AC90-CEA88230F5A6}" type="sibTrans" cxnId="{11F35602-92C6-4C3B-AF52-193683B294C0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72A82-F20B-44B0-A7B8-04AA7DF2329F}">
      <dgm:prSet phldrT="[Text]" custT="1"/>
      <dgm:spPr/>
      <dgm:t>
        <a:bodyPr/>
        <a:lstStyle/>
        <a:p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Jurnal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93C0EA-0FD9-4662-96E0-BC03BA5A63E0}" type="parTrans" cxnId="{24E15D0C-7359-4192-B61A-55746C8E6C2A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940B0-0E52-4331-8549-E07327EA4C7C}" type="sibTrans" cxnId="{24E15D0C-7359-4192-B61A-55746C8E6C2A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4831DA-1E87-437E-A1DC-388E306E33B2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Thesis</a:t>
          </a:r>
        </a:p>
      </dgm:t>
    </dgm:pt>
    <dgm:pt modelId="{75213CDA-6983-4DDB-A97C-8B4799EB83DF}" type="parTrans" cxnId="{FA18FAB7-EB67-4D77-B608-C3FD0658D8C7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B7492-2E8C-4045-A6F5-C442B48824D3}" type="sibTrans" cxnId="{FA18FAB7-EB67-4D77-B608-C3FD0658D8C7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E60DA-C661-4F6B-8940-A4CAB63D4FD3}">
      <dgm:prSet phldrT="[Text]" custLinFactNeighborX="-20784" custLinFactNeighborY="-4953"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5862A2-3C8F-4555-8335-3F885538D948}" type="parTrans" cxnId="{91FC3F99-43FE-4B40-B541-3B0B789BAF90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B8EF7-697B-47FC-A433-0EB88AE4AEC0}" type="sibTrans" cxnId="{91FC3F99-43FE-4B40-B541-3B0B789BAF90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78291-DDD0-4270-A211-610E6D637F9D}">
      <dgm:prSet phldrT="[Text]" custScaleX="75585" custScaleY="73716" custLinFactX="-2742" custLinFactNeighborX="-100000" custLinFactNeighborY="57154"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0A8187-C92F-4D3C-B16A-FAAB29F63D9F}" type="parTrans" cxnId="{F8597E9D-64CF-46EE-8E4A-8C858B8BB4DA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BF6D2-CEE1-4B1F-AB74-B822532D7AF6}" type="sibTrans" cxnId="{F8597E9D-64CF-46EE-8E4A-8C858B8BB4DA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544E9-9FB2-466A-8874-4D3CDC685ABB}">
      <dgm:prSet/>
      <dgm:spPr/>
      <dgm:t>
        <a:bodyPr/>
        <a:lstStyle/>
        <a:p>
          <a:endParaRPr lang="en-US" sz="1400" b="1"/>
        </a:p>
      </dgm:t>
    </dgm:pt>
    <dgm:pt modelId="{37306489-3D87-4BD4-9260-A53D8C24CA06}" type="parTrans" cxnId="{03F24AD6-3EFA-4EA5-9F8C-A66815194B1A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D0F4D9-B338-46D4-8A27-D38D5F25C192}" type="sibTrans" cxnId="{03F24AD6-3EFA-4EA5-9F8C-A66815194B1A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2BCEA4-3B81-46F7-B0E9-199B843D8231}">
      <dgm:prSet/>
      <dgm:spPr/>
      <dgm:t>
        <a:bodyPr/>
        <a:lstStyle/>
        <a:p>
          <a:endParaRPr lang="en-US" sz="1400" b="1"/>
        </a:p>
      </dgm:t>
    </dgm:pt>
    <dgm:pt modelId="{AF2A9D1D-9BB3-40A0-8812-FE6119979B89}" type="parTrans" cxnId="{A5E162AB-9992-4C26-AC32-D67264D18196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D8ECA3-A4F2-4E82-973E-270D2A92F2F1}" type="sibTrans" cxnId="{A5E162AB-9992-4C26-AC32-D67264D18196}">
      <dgm:prSet/>
      <dgm:spPr/>
      <dgm:t>
        <a:bodyPr/>
        <a:lstStyle/>
        <a:p>
          <a:endParaRPr lang="en-US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D2131-6B0C-415C-B263-2D4DB00382D0}" type="pres">
      <dgm:prSet presAssocID="{CCCDF50F-C7E6-43B5-A9CC-1C74222777A3}" presName="Name0" presStyleCnt="0">
        <dgm:presLayoutVars>
          <dgm:chMax val="1"/>
          <dgm:chPref val="1"/>
        </dgm:presLayoutVars>
      </dgm:prSet>
      <dgm:spPr/>
    </dgm:pt>
    <dgm:pt modelId="{8804E1D2-B850-476F-BB41-0DAD932EE12F}" type="pres">
      <dgm:prSet presAssocID="{A0E92238-6F24-4CFF-B011-075E2245AECD}" presName="Parent" presStyleLbl="node0" presStyleIdx="0" presStyleCnt="1" custScaleX="63021" custScaleY="53389" custLinFactNeighborX="-12790" custLinFactNeighborY="-11272">
        <dgm:presLayoutVars>
          <dgm:chMax val="5"/>
          <dgm:chPref val="5"/>
        </dgm:presLayoutVars>
      </dgm:prSet>
      <dgm:spPr/>
    </dgm:pt>
    <dgm:pt modelId="{BB5D69AF-2949-426E-8DCC-7F0D63C88DBA}" type="pres">
      <dgm:prSet presAssocID="{A0E92238-6F24-4CFF-B011-075E2245AECD}" presName="Accent1" presStyleLbl="node1" presStyleIdx="0" presStyleCnt="13" custScaleX="739096" custScaleY="198446" custLinFactX="60458" custLinFactY="55152" custLinFactNeighborX="100000" custLinFactNeighborY="100000"/>
      <dgm:spPr/>
    </dgm:pt>
    <dgm:pt modelId="{213524E0-ADE9-4270-BD21-0BE421419467}" type="pres">
      <dgm:prSet presAssocID="{A0E92238-6F24-4CFF-B011-075E2245AECD}" presName="Accent2" presStyleLbl="node1" presStyleIdx="1" presStyleCnt="13" custScaleX="361726" custScaleY="327787" custLinFactX="-144826" custLinFactY="-398983" custLinFactNeighborX="-200000" custLinFactNeighborY="-400000"/>
      <dgm:spPr/>
    </dgm:pt>
    <dgm:pt modelId="{6588EF84-9CE6-4807-8D3C-A040A63D0F25}" type="pres">
      <dgm:prSet presAssocID="{A0E92238-6F24-4CFF-B011-075E2245AECD}" presName="Accent3" presStyleLbl="node1" presStyleIdx="2" presStyleCnt="13" custScaleX="729660" custScaleY="303342" custLinFactX="-557708" custLinFactY="203623" custLinFactNeighborX="-600000" custLinFactNeighborY="300000"/>
      <dgm:spPr/>
    </dgm:pt>
    <dgm:pt modelId="{8794B2DC-AB0C-45E7-A19C-7730054BFA04}" type="pres">
      <dgm:prSet presAssocID="{A0E92238-6F24-4CFF-B011-075E2245AECD}" presName="Accent4" presStyleLbl="node1" presStyleIdx="3" presStyleCnt="13" custScaleX="296582" custScaleY="210998" custLinFactY="-124827" custLinFactNeighborX="-42628" custLinFactNeighborY="-200000"/>
      <dgm:spPr/>
    </dgm:pt>
    <dgm:pt modelId="{335FF9DE-45B4-4BFC-82DB-B9092A283E48}" type="pres">
      <dgm:prSet presAssocID="{A0E92238-6F24-4CFF-B011-075E2245AECD}" presName="Accent5" presStyleLbl="node1" presStyleIdx="4" presStyleCnt="13" custScaleX="625598" custScaleY="322413" custLinFactX="-75262" custLinFactNeighborX="-100000" custLinFactNeighborY="-93317"/>
      <dgm:spPr/>
    </dgm:pt>
    <dgm:pt modelId="{E9DC5FF9-37FC-4AB8-98BB-3D6E2D052511}" type="pres">
      <dgm:prSet presAssocID="{A0E92238-6F24-4CFF-B011-075E2245AECD}" presName="Accent6" presStyleLbl="node1" presStyleIdx="5" presStyleCnt="13" custScaleX="326262" custScaleY="308086" custLinFactNeighborX="-43223" custLinFactNeighborY="-22241"/>
      <dgm:spPr/>
    </dgm:pt>
    <dgm:pt modelId="{2141B9C1-9AD7-42F6-9EAA-F7A85D1A0346}" type="pres">
      <dgm:prSet presAssocID="{B3572A82-F20B-44B0-A7B8-04AA7DF2329F}" presName="Child1" presStyleLbl="node1" presStyleIdx="6" presStyleCnt="13" custScaleX="113271" custScaleY="76786" custLinFactNeighborX="-22483" custLinFactNeighborY="-49139">
        <dgm:presLayoutVars>
          <dgm:chMax val="0"/>
          <dgm:chPref val="0"/>
        </dgm:presLayoutVars>
      </dgm:prSet>
      <dgm:spPr/>
    </dgm:pt>
    <dgm:pt modelId="{2C8575AC-68A6-41BC-9607-2A30E3EC5326}" type="pres">
      <dgm:prSet presAssocID="{B3572A82-F20B-44B0-A7B8-04AA7DF2329F}" presName="Accent7" presStyleCnt="0"/>
      <dgm:spPr/>
    </dgm:pt>
    <dgm:pt modelId="{DF69CE50-0E0F-4801-B5A3-FF3905834BAF}" type="pres">
      <dgm:prSet presAssocID="{B3572A82-F20B-44B0-A7B8-04AA7DF2329F}" presName="AccentHold1" presStyleLbl="node1" presStyleIdx="7" presStyleCnt="13" custScaleX="245747" custScaleY="181179" custLinFactNeighborX="44139" custLinFactNeighborY="91299"/>
      <dgm:spPr/>
    </dgm:pt>
    <dgm:pt modelId="{BDDE0038-623D-4B62-8F61-B4835732561E}" type="pres">
      <dgm:prSet presAssocID="{B3572A82-F20B-44B0-A7B8-04AA7DF2329F}" presName="Accent8" presStyleCnt="0"/>
      <dgm:spPr/>
    </dgm:pt>
    <dgm:pt modelId="{F7EB4448-8B97-4135-BAB0-C691021687A8}" type="pres">
      <dgm:prSet presAssocID="{B3572A82-F20B-44B0-A7B8-04AA7DF2329F}" presName="AccentHold2" presStyleLbl="node1" presStyleIdx="8" presStyleCnt="13" custScaleX="231911" custScaleY="177693" custLinFactY="-17767" custLinFactNeighborX="9229" custLinFactNeighborY="-100000"/>
      <dgm:spPr/>
    </dgm:pt>
    <dgm:pt modelId="{2C21B8E0-76A6-45F1-B0FD-7BBF3BCE863E}" type="pres">
      <dgm:prSet presAssocID="{F44831DA-1E87-437E-A1DC-388E306E33B2}" presName="Child2" presStyleLbl="node1" presStyleIdx="9" presStyleCnt="13" custScaleX="136041" custScaleY="73716" custLinFactX="-8041" custLinFactNeighborX="-100000" custLinFactNeighborY="57154">
        <dgm:presLayoutVars>
          <dgm:chMax val="0"/>
          <dgm:chPref val="0"/>
        </dgm:presLayoutVars>
      </dgm:prSet>
      <dgm:spPr/>
    </dgm:pt>
    <dgm:pt modelId="{CC88E4E7-C5FF-4426-933D-34A2F1D8B527}" type="pres">
      <dgm:prSet presAssocID="{F44831DA-1E87-437E-A1DC-388E306E33B2}" presName="Accent9" presStyleCnt="0"/>
      <dgm:spPr/>
    </dgm:pt>
    <dgm:pt modelId="{F9FDC3C9-3719-434E-A47C-F46D6AC94BEC}" type="pres">
      <dgm:prSet presAssocID="{F44831DA-1E87-437E-A1DC-388E306E33B2}" presName="AccentHold1" presStyleLbl="node1" presStyleIdx="10" presStyleCnt="13" custScaleX="218911" custScaleY="179313" custLinFactX="-101289" custLinFactY="53547" custLinFactNeighborX="-200000" custLinFactNeighborY="100000"/>
      <dgm:spPr/>
    </dgm:pt>
    <dgm:pt modelId="{5721CB8A-531D-485C-9C93-5D55A0F90F71}" type="pres">
      <dgm:prSet presAssocID="{F44831DA-1E87-437E-A1DC-388E306E33B2}" presName="Accent10" presStyleCnt="0"/>
      <dgm:spPr/>
    </dgm:pt>
    <dgm:pt modelId="{83A53042-C9AF-4800-B152-A68A9093EA22}" type="pres">
      <dgm:prSet presAssocID="{F44831DA-1E87-437E-A1DC-388E306E33B2}" presName="AccentHold2" presStyleLbl="node1" presStyleIdx="11" presStyleCnt="13" custScaleX="387082" custScaleY="271616" custLinFactX="400000" custLinFactY="-200000" custLinFactNeighborX="474965" custLinFactNeighborY="-236068"/>
      <dgm:spPr/>
    </dgm:pt>
    <dgm:pt modelId="{2AEBF871-A962-4BCD-BC49-1F10923A6705}" type="pres">
      <dgm:prSet presAssocID="{F44831DA-1E87-437E-A1DC-388E306E33B2}" presName="Accent11" presStyleCnt="0"/>
      <dgm:spPr/>
    </dgm:pt>
    <dgm:pt modelId="{381090DE-2B0A-4399-B450-6BB9D2388D91}" type="pres">
      <dgm:prSet presAssocID="{F44831DA-1E87-437E-A1DC-388E306E33B2}" presName="AccentHold3" presStyleLbl="node1" presStyleIdx="12" presStyleCnt="13" custScaleX="360910" custScaleY="286026" custLinFactNeighborX="40658" custLinFactNeighborY="8640"/>
      <dgm:spPr/>
    </dgm:pt>
  </dgm:ptLst>
  <dgm:cxnLst>
    <dgm:cxn modelId="{11F35602-92C6-4C3B-AF52-193683B294C0}" srcId="{CCCDF50F-C7E6-43B5-A9CC-1C74222777A3}" destId="{A0E92238-6F24-4CFF-B011-075E2245AECD}" srcOrd="0" destOrd="0" parTransId="{B5EE3A96-3C17-40B7-AFEF-AE2F69DB6AE4}" sibTransId="{3CDA7263-E7DB-4736-AC90-CEA88230F5A6}"/>
    <dgm:cxn modelId="{24E15D0C-7359-4192-B61A-55746C8E6C2A}" srcId="{A0E92238-6F24-4CFF-B011-075E2245AECD}" destId="{B3572A82-F20B-44B0-A7B8-04AA7DF2329F}" srcOrd="0" destOrd="0" parTransId="{8693C0EA-0FD9-4662-96E0-BC03BA5A63E0}" sibTransId="{9E1940B0-0E52-4331-8549-E07327EA4C7C}"/>
    <dgm:cxn modelId="{F79D993B-472E-4E4A-84FE-592663282DCD}" type="presOf" srcId="{CCCDF50F-C7E6-43B5-A9CC-1C74222777A3}" destId="{CD5D2131-6B0C-415C-B263-2D4DB00382D0}" srcOrd="0" destOrd="0" presId="urn:microsoft.com/office/officeart/2009/3/layout/CircleRelationship"/>
    <dgm:cxn modelId="{304E075B-26CF-4557-83E7-E66529360C16}" type="presOf" srcId="{A0E92238-6F24-4CFF-B011-075E2245AECD}" destId="{8804E1D2-B850-476F-BB41-0DAD932EE12F}" srcOrd="0" destOrd="0" presId="urn:microsoft.com/office/officeart/2009/3/layout/CircleRelationship"/>
    <dgm:cxn modelId="{8DDF7A6C-2352-4322-9F40-06F2D58239C4}" type="presOf" srcId="{B3572A82-F20B-44B0-A7B8-04AA7DF2329F}" destId="{2141B9C1-9AD7-42F6-9EAA-F7A85D1A0346}" srcOrd="0" destOrd="0" presId="urn:microsoft.com/office/officeart/2009/3/layout/CircleRelationship"/>
    <dgm:cxn modelId="{91FC3F99-43FE-4B40-B541-3B0B789BAF90}" srcId="{CCCDF50F-C7E6-43B5-A9CC-1C74222777A3}" destId="{68AE60DA-C661-4F6B-8940-A4CAB63D4FD3}" srcOrd="1" destOrd="0" parTransId="{B55862A2-3C8F-4555-8335-3F885538D948}" sibTransId="{A52B8EF7-697B-47FC-A433-0EB88AE4AEC0}"/>
    <dgm:cxn modelId="{F8597E9D-64CF-46EE-8E4A-8C858B8BB4DA}" srcId="{CCCDF50F-C7E6-43B5-A9CC-1C74222777A3}" destId="{F0278291-DDD0-4270-A211-610E6D637F9D}" srcOrd="2" destOrd="0" parTransId="{690A8187-C92F-4D3C-B16A-FAAB29F63D9F}" sibTransId="{47CBF6D2-CEE1-4B1F-AB74-B822532D7AF6}"/>
    <dgm:cxn modelId="{A5E162AB-9992-4C26-AC32-D67264D18196}" srcId="{CCCDF50F-C7E6-43B5-A9CC-1C74222777A3}" destId="{3A2BCEA4-3B81-46F7-B0E9-199B843D8231}" srcOrd="4" destOrd="0" parTransId="{AF2A9D1D-9BB3-40A0-8812-FE6119979B89}" sibTransId="{DDD8ECA3-A4F2-4E82-973E-270D2A92F2F1}"/>
    <dgm:cxn modelId="{FA18FAB7-EB67-4D77-B608-C3FD0658D8C7}" srcId="{A0E92238-6F24-4CFF-B011-075E2245AECD}" destId="{F44831DA-1E87-437E-A1DC-388E306E33B2}" srcOrd="1" destOrd="0" parTransId="{75213CDA-6983-4DDB-A97C-8B4799EB83DF}" sibTransId="{51DB7492-2E8C-4045-A6F5-C442B48824D3}"/>
    <dgm:cxn modelId="{702E60C0-FEC0-4A53-89BE-604427508F2E}" type="presOf" srcId="{F44831DA-1E87-437E-A1DC-388E306E33B2}" destId="{2C21B8E0-76A6-45F1-B0FD-7BBF3BCE863E}" srcOrd="0" destOrd="0" presId="urn:microsoft.com/office/officeart/2009/3/layout/CircleRelationship"/>
    <dgm:cxn modelId="{03F24AD6-3EFA-4EA5-9F8C-A66815194B1A}" srcId="{CCCDF50F-C7E6-43B5-A9CC-1C74222777A3}" destId="{58A544E9-9FB2-466A-8874-4D3CDC685ABB}" srcOrd="3" destOrd="0" parTransId="{37306489-3D87-4BD4-9260-A53D8C24CA06}" sibTransId="{1CD0F4D9-B338-46D4-8A27-D38D5F25C192}"/>
    <dgm:cxn modelId="{52184E6D-15A6-4EFB-B95B-0EDF5EBFD009}" type="presParOf" srcId="{CD5D2131-6B0C-415C-B263-2D4DB00382D0}" destId="{8804E1D2-B850-476F-BB41-0DAD932EE12F}" srcOrd="0" destOrd="0" presId="urn:microsoft.com/office/officeart/2009/3/layout/CircleRelationship"/>
    <dgm:cxn modelId="{A5082F2D-7E43-4560-A4EE-2E857F1DEDFF}" type="presParOf" srcId="{CD5D2131-6B0C-415C-B263-2D4DB00382D0}" destId="{BB5D69AF-2949-426E-8DCC-7F0D63C88DBA}" srcOrd="1" destOrd="0" presId="urn:microsoft.com/office/officeart/2009/3/layout/CircleRelationship"/>
    <dgm:cxn modelId="{27F31ED0-3D7D-4956-AEDE-95B8CAC3C318}" type="presParOf" srcId="{CD5D2131-6B0C-415C-B263-2D4DB00382D0}" destId="{213524E0-ADE9-4270-BD21-0BE421419467}" srcOrd="2" destOrd="0" presId="urn:microsoft.com/office/officeart/2009/3/layout/CircleRelationship"/>
    <dgm:cxn modelId="{94A98BE4-84DF-4C4A-AB82-AF99A0A735C9}" type="presParOf" srcId="{CD5D2131-6B0C-415C-B263-2D4DB00382D0}" destId="{6588EF84-9CE6-4807-8D3C-A040A63D0F25}" srcOrd="3" destOrd="0" presId="urn:microsoft.com/office/officeart/2009/3/layout/CircleRelationship"/>
    <dgm:cxn modelId="{7DBBB149-7464-4A7F-8E46-7FE4CC0FC72E}" type="presParOf" srcId="{CD5D2131-6B0C-415C-B263-2D4DB00382D0}" destId="{8794B2DC-AB0C-45E7-A19C-7730054BFA04}" srcOrd="4" destOrd="0" presId="urn:microsoft.com/office/officeart/2009/3/layout/CircleRelationship"/>
    <dgm:cxn modelId="{3876EC95-1B85-4616-B719-2F50EE2AEF29}" type="presParOf" srcId="{CD5D2131-6B0C-415C-B263-2D4DB00382D0}" destId="{335FF9DE-45B4-4BFC-82DB-B9092A283E48}" srcOrd="5" destOrd="0" presId="urn:microsoft.com/office/officeart/2009/3/layout/CircleRelationship"/>
    <dgm:cxn modelId="{EF9159A4-E122-4B00-904D-E1CAD5B07C7D}" type="presParOf" srcId="{CD5D2131-6B0C-415C-B263-2D4DB00382D0}" destId="{E9DC5FF9-37FC-4AB8-98BB-3D6E2D052511}" srcOrd="6" destOrd="0" presId="urn:microsoft.com/office/officeart/2009/3/layout/CircleRelationship"/>
    <dgm:cxn modelId="{72FD7522-EF47-4187-ADD0-1A3233E7818B}" type="presParOf" srcId="{CD5D2131-6B0C-415C-B263-2D4DB00382D0}" destId="{2141B9C1-9AD7-42F6-9EAA-F7A85D1A0346}" srcOrd="7" destOrd="0" presId="urn:microsoft.com/office/officeart/2009/3/layout/CircleRelationship"/>
    <dgm:cxn modelId="{B0C5D698-A88C-4E70-88C9-112CD928E459}" type="presParOf" srcId="{CD5D2131-6B0C-415C-B263-2D4DB00382D0}" destId="{2C8575AC-68A6-41BC-9607-2A30E3EC5326}" srcOrd="8" destOrd="0" presId="urn:microsoft.com/office/officeart/2009/3/layout/CircleRelationship"/>
    <dgm:cxn modelId="{30EB5297-9B76-444D-BAC8-ACA52C5A4C02}" type="presParOf" srcId="{2C8575AC-68A6-41BC-9607-2A30E3EC5326}" destId="{DF69CE50-0E0F-4801-B5A3-FF3905834BAF}" srcOrd="0" destOrd="0" presId="urn:microsoft.com/office/officeart/2009/3/layout/CircleRelationship"/>
    <dgm:cxn modelId="{0A2D2E92-E64B-4B5C-A004-B747E071A2FC}" type="presParOf" srcId="{CD5D2131-6B0C-415C-B263-2D4DB00382D0}" destId="{BDDE0038-623D-4B62-8F61-B4835732561E}" srcOrd="9" destOrd="0" presId="urn:microsoft.com/office/officeart/2009/3/layout/CircleRelationship"/>
    <dgm:cxn modelId="{ADA06375-9D0C-47F5-AA31-31504B9A8159}" type="presParOf" srcId="{BDDE0038-623D-4B62-8F61-B4835732561E}" destId="{F7EB4448-8B97-4135-BAB0-C691021687A8}" srcOrd="0" destOrd="0" presId="urn:microsoft.com/office/officeart/2009/3/layout/CircleRelationship"/>
    <dgm:cxn modelId="{0873F9EA-9C1F-479C-A065-C4685F53B027}" type="presParOf" srcId="{CD5D2131-6B0C-415C-B263-2D4DB00382D0}" destId="{2C21B8E0-76A6-45F1-B0FD-7BBF3BCE863E}" srcOrd="10" destOrd="0" presId="urn:microsoft.com/office/officeart/2009/3/layout/CircleRelationship"/>
    <dgm:cxn modelId="{A22A8617-F1DC-4FD9-9355-9038369B6C1E}" type="presParOf" srcId="{CD5D2131-6B0C-415C-B263-2D4DB00382D0}" destId="{CC88E4E7-C5FF-4426-933D-34A2F1D8B527}" srcOrd="11" destOrd="0" presId="urn:microsoft.com/office/officeart/2009/3/layout/CircleRelationship"/>
    <dgm:cxn modelId="{CA324EC4-35C3-439A-B4BE-9518F068020E}" type="presParOf" srcId="{CC88E4E7-C5FF-4426-933D-34A2F1D8B527}" destId="{F9FDC3C9-3719-434E-A47C-F46D6AC94BEC}" srcOrd="0" destOrd="0" presId="urn:microsoft.com/office/officeart/2009/3/layout/CircleRelationship"/>
    <dgm:cxn modelId="{B7EADE9E-D9F9-405D-9FF1-BE5F586183B8}" type="presParOf" srcId="{CD5D2131-6B0C-415C-B263-2D4DB00382D0}" destId="{5721CB8A-531D-485C-9C93-5D55A0F90F71}" srcOrd="12" destOrd="0" presId="urn:microsoft.com/office/officeart/2009/3/layout/CircleRelationship"/>
    <dgm:cxn modelId="{95C9FD38-8CE4-4394-A4DB-2EC33521D2BC}" type="presParOf" srcId="{5721CB8A-531D-485C-9C93-5D55A0F90F71}" destId="{83A53042-C9AF-4800-B152-A68A9093EA22}" srcOrd="0" destOrd="0" presId="urn:microsoft.com/office/officeart/2009/3/layout/CircleRelationship"/>
    <dgm:cxn modelId="{0F193D08-9C17-4A1C-93B0-06ACDBB63E99}" type="presParOf" srcId="{CD5D2131-6B0C-415C-B263-2D4DB00382D0}" destId="{2AEBF871-A962-4BCD-BC49-1F10923A6705}" srcOrd="13" destOrd="0" presId="urn:microsoft.com/office/officeart/2009/3/layout/CircleRelationship"/>
    <dgm:cxn modelId="{989BFDAA-D8AF-4B54-8B05-DC5666BB2BC9}" type="presParOf" srcId="{2AEBF871-A962-4BCD-BC49-1F10923A6705}" destId="{381090DE-2B0A-4399-B450-6BB9D2388D9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81A11-5B2C-4F3A-BD6B-FC8CBC8A884C}" type="doc">
      <dgm:prSet loTypeId="urn:microsoft.com/office/officeart/2005/8/layout/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34A62A1-8836-412B-861D-32587203B0EE}">
      <dgm:prSet phldrT="[Text]" custT="1"/>
      <dgm:spPr/>
      <dgm:t>
        <a:bodyPr/>
        <a:lstStyle/>
        <a:p>
          <a:r>
            <a:rPr lang="en-US" sz="1400" b="1" dirty="0"/>
            <a:t>Submit</a:t>
          </a:r>
        </a:p>
      </dgm:t>
    </dgm:pt>
    <dgm:pt modelId="{B915AA49-39D1-420F-ADCF-1F80B6C0A737}" type="parTrans" cxnId="{5EF1C9B7-BD1D-4BCE-AB08-DCBE2A21B4C5}">
      <dgm:prSet/>
      <dgm:spPr/>
      <dgm:t>
        <a:bodyPr/>
        <a:lstStyle/>
        <a:p>
          <a:endParaRPr lang="en-US" sz="1400"/>
        </a:p>
      </dgm:t>
    </dgm:pt>
    <dgm:pt modelId="{4DBC29A2-F0AD-4F24-9437-83ED7E9BA96B}" type="sibTrans" cxnId="{5EF1C9B7-BD1D-4BCE-AB08-DCBE2A21B4C5}">
      <dgm:prSet custT="1"/>
      <dgm:spPr/>
      <dgm:t>
        <a:bodyPr/>
        <a:lstStyle/>
        <a:p>
          <a:endParaRPr lang="en-US" sz="1400"/>
        </a:p>
      </dgm:t>
    </dgm:pt>
    <dgm:pt modelId="{00128759-D685-417B-AD4D-C9EEC0D901EB}">
      <dgm:prSet phldrT="[Text]" custT="1"/>
      <dgm:spPr/>
      <dgm:t>
        <a:bodyPr/>
        <a:lstStyle/>
        <a:p>
          <a:r>
            <a:rPr lang="en-US" sz="1400" b="1" dirty="0"/>
            <a:t>Review</a:t>
          </a:r>
        </a:p>
      </dgm:t>
    </dgm:pt>
    <dgm:pt modelId="{780C6AA2-0D86-425D-8939-1AAA0F1C07C5}" type="parTrans" cxnId="{1745150D-6220-4BD4-96AE-3166591571CD}">
      <dgm:prSet/>
      <dgm:spPr/>
      <dgm:t>
        <a:bodyPr/>
        <a:lstStyle/>
        <a:p>
          <a:endParaRPr lang="en-US" sz="1400"/>
        </a:p>
      </dgm:t>
    </dgm:pt>
    <dgm:pt modelId="{2D5B7D07-814C-4958-B57E-34F0F9E8469F}" type="sibTrans" cxnId="{1745150D-6220-4BD4-96AE-3166591571CD}">
      <dgm:prSet custT="1"/>
      <dgm:spPr/>
      <dgm:t>
        <a:bodyPr/>
        <a:lstStyle/>
        <a:p>
          <a:endParaRPr lang="en-US" sz="1400"/>
        </a:p>
      </dgm:t>
    </dgm:pt>
    <dgm:pt modelId="{32D2A2E0-7017-4288-B63C-C804721A32EA}">
      <dgm:prSet phldrT="[Text]" custT="1"/>
      <dgm:spPr/>
      <dgm:t>
        <a:bodyPr/>
        <a:lstStyle/>
        <a:p>
          <a:r>
            <a:rPr lang="en-US" sz="1400" b="1" dirty="0"/>
            <a:t>Approval</a:t>
          </a:r>
        </a:p>
      </dgm:t>
    </dgm:pt>
    <dgm:pt modelId="{576DCB40-9493-4F85-964B-0100888A4C30}" type="parTrans" cxnId="{8E4BCB4F-3FFC-4755-A3AB-17F8B7DCFEF6}">
      <dgm:prSet/>
      <dgm:spPr/>
      <dgm:t>
        <a:bodyPr/>
        <a:lstStyle/>
        <a:p>
          <a:endParaRPr lang="en-US" sz="1400"/>
        </a:p>
      </dgm:t>
    </dgm:pt>
    <dgm:pt modelId="{89BDFE04-CA60-4206-97A7-492F7FE888E9}" type="sibTrans" cxnId="{8E4BCB4F-3FFC-4755-A3AB-17F8B7DCFEF6}">
      <dgm:prSet custT="1"/>
      <dgm:spPr/>
      <dgm:t>
        <a:bodyPr/>
        <a:lstStyle/>
        <a:p>
          <a:endParaRPr lang="en-US" sz="1400"/>
        </a:p>
      </dgm:t>
    </dgm:pt>
    <dgm:pt modelId="{07F8F6CC-44C4-4BCC-B07A-CB484C3B691F}">
      <dgm:prSet phldrT="[Text]" custT="1"/>
      <dgm:spPr/>
      <dgm:t>
        <a:bodyPr/>
        <a:lstStyle/>
        <a:p>
          <a:r>
            <a:rPr lang="en-US" sz="1400" b="0" dirty="0"/>
            <a:t>Publish </a:t>
          </a:r>
        </a:p>
        <a:p>
          <a:r>
            <a:rPr lang="en-US" sz="1400" b="0" dirty="0"/>
            <a:t>with </a:t>
          </a:r>
          <a:r>
            <a:rPr lang="en-US" sz="1400" b="0" dirty="0" err="1"/>
            <a:t>Authentification</a:t>
          </a:r>
          <a:r>
            <a:rPr lang="en-US" sz="1400" b="0" dirty="0"/>
            <a:t> setting</a:t>
          </a:r>
        </a:p>
      </dgm:t>
    </dgm:pt>
    <dgm:pt modelId="{9C198896-185F-4D30-B3AF-355010EFBB96}" type="parTrans" cxnId="{76C6AA2F-298B-4767-8AD0-917ECEC56E34}">
      <dgm:prSet/>
      <dgm:spPr/>
      <dgm:t>
        <a:bodyPr/>
        <a:lstStyle/>
        <a:p>
          <a:endParaRPr lang="en-US" sz="1400"/>
        </a:p>
      </dgm:t>
    </dgm:pt>
    <dgm:pt modelId="{53DA696F-18FD-4AB6-B50B-68351875C5A3}" type="sibTrans" cxnId="{76C6AA2F-298B-4767-8AD0-917ECEC56E34}">
      <dgm:prSet/>
      <dgm:spPr/>
      <dgm:t>
        <a:bodyPr/>
        <a:lstStyle/>
        <a:p>
          <a:endParaRPr lang="en-US" sz="1400"/>
        </a:p>
      </dgm:t>
    </dgm:pt>
    <dgm:pt modelId="{B06110BB-5A53-49BF-8DCC-661774F027D6}" type="pres">
      <dgm:prSet presAssocID="{8E581A11-5B2C-4F3A-BD6B-FC8CBC8A884C}" presName="diagram" presStyleCnt="0">
        <dgm:presLayoutVars>
          <dgm:dir/>
          <dgm:resizeHandles val="exact"/>
        </dgm:presLayoutVars>
      </dgm:prSet>
      <dgm:spPr/>
    </dgm:pt>
    <dgm:pt modelId="{97E60609-3136-4DA7-944D-81068102338B}" type="pres">
      <dgm:prSet presAssocID="{334A62A1-8836-412B-861D-32587203B0EE}" presName="node" presStyleLbl="node1" presStyleIdx="0" presStyleCnt="4">
        <dgm:presLayoutVars>
          <dgm:bulletEnabled val="1"/>
        </dgm:presLayoutVars>
      </dgm:prSet>
      <dgm:spPr/>
    </dgm:pt>
    <dgm:pt modelId="{662D4DAE-2DC2-442D-895D-FA3CFB1F6DDE}" type="pres">
      <dgm:prSet presAssocID="{4DBC29A2-F0AD-4F24-9437-83ED7E9BA96B}" presName="sibTrans" presStyleLbl="sibTrans2D1" presStyleIdx="0" presStyleCnt="3"/>
      <dgm:spPr/>
    </dgm:pt>
    <dgm:pt modelId="{43B50576-E6BD-4AB5-84F4-05F4686FE167}" type="pres">
      <dgm:prSet presAssocID="{4DBC29A2-F0AD-4F24-9437-83ED7E9BA96B}" presName="connectorText" presStyleLbl="sibTrans2D1" presStyleIdx="0" presStyleCnt="3"/>
      <dgm:spPr/>
    </dgm:pt>
    <dgm:pt modelId="{B478CAD1-9DC2-4F10-8DB5-5319CA1CC801}" type="pres">
      <dgm:prSet presAssocID="{00128759-D685-417B-AD4D-C9EEC0D901EB}" presName="node" presStyleLbl="node1" presStyleIdx="1" presStyleCnt="4">
        <dgm:presLayoutVars>
          <dgm:bulletEnabled val="1"/>
        </dgm:presLayoutVars>
      </dgm:prSet>
      <dgm:spPr/>
    </dgm:pt>
    <dgm:pt modelId="{F172E651-741A-4A0F-8E2F-3C714EA0F958}" type="pres">
      <dgm:prSet presAssocID="{2D5B7D07-814C-4958-B57E-34F0F9E8469F}" presName="sibTrans" presStyleLbl="sibTrans2D1" presStyleIdx="1" presStyleCnt="3"/>
      <dgm:spPr/>
    </dgm:pt>
    <dgm:pt modelId="{D18A5289-490B-4469-87DB-3918BD2E3CE0}" type="pres">
      <dgm:prSet presAssocID="{2D5B7D07-814C-4958-B57E-34F0F9E8469F}" presName="connectorText" presStyleLbl="sibTrans2D1" presStyleIdx="1" presStyleCnt="3"/>
      <dgm:spPr/>
    </dgm:pt>
    <dgm:pt modelId="{9CD48782-BBDF-4CF5-B53A-A06FB063CD3F}" type="pres">
      <dgm:prSet presAssocID="{32D2A2E0-7017-4288-B63C-C804721A32EA}" presName="node" presStyleLbl="node1" presStyleIdx="2" presStyleCnt="4">
        <dgm:presLayoutVars>
          <dgm:bulletEnabled val="1"/>
        </dgm:presLayoutVars>
      </dgm:prSet>
      <dgm:spPr/>
    </dgm:pt>
    <dgm:pt modelId="{D1331854-130C-4F3B-A2B5-27AAFC286C2D}" type="pres">
      <dgm:prSet presAssocID="{89BDFE04-CA60-4206-97A7-492F7FE888E9}" presName="sibTrans" presStyleLbl="sibTrans2D1" presStyleIdx="2" presStyleCnt="3"/>
      <dgm:spPr/>
    </dgm:pt>
    <dgm:pt modelId="{B85B19C0-8083-4675-9849-9EA278B47863}" type="pres">
      <dgm:prSet presAssocID="{89BDFE04-CA60-4206-97A7-492F7FE888E9}" presName="connectorText" presStyleLbl="sibTrans2D1" presStyleIdx="2" presStyleCnt="3"/>
      <dgm:spPr/>
    </dgm:pt>
    <dgm:pt modelId="{2D7407A5-05C6-451D-B46E-6D15C59A1EF3}" type="pres">
      <dgm:prSet presAssocID="{07F8F6CC-44C4-4BCC-B07A-CB484C3B691F}" presName="node" presStyleLbl="node1" presStyleIdx="3" presStyleCnt="4" custScaleX="160545" custScaleY="174906">
        <dgm:presLayoutVars>
          <dgm:bulletEnabled val="1"/>
        </dgm:presLayoutVars>
      </dgm:prSet>
      <dgm:spPr/>
    </dgm:pt>
  </dgm:ptLst>
  <dgm:cxnLst>
    <dgm:cxn modelId="{82B8F109-8A77-44DC-9DB0-6DA3A02407FD}" type="presOf" srcId="{2D5B7D07-814C-4958-B57E-34F0F9E8469F}" destId="{F172E651-741A-4A0F-8E2F-3C714EA0F958}" srcOrd="0" destOrd="0" presId="urn:microsoft.com/office/officeart/2005/8/layout/process5"/>
    <dgm:cxn modelId="{1745150D-6220-4BD4-96AE-3166591571CD}" srcId="{8E581A11-5B2C-4F3A-BD6B-FC8CBC8A884C}" destId="{00128759-D685-417B-AD4D-C9EEC0D901EB}" srcOrd="1" destOrd="0" parTransId="{780C6AA2-0D86-425D-8939-1AAA0F1C07C5}" sibTransId="{2D5B7D07-814C-4958-B57E-34F0F9E8469F}"/>
    <dgm:cxn modelId="{AF9D802A-C589-46E4-B02A-7B2A9352FF3C}" type="presOf" srcId="{07F8F6CC-44C4-4BCC-B07A-CB484C3B691F}" destId="{2D7407A5-05C6-451D-B46E-6D15C59A1EF3}" srcOrd="0" destOrd="0" presId="urn:microsoft.com/office/officeart/2005/8/layout/process5"/>
    <dgm:cxn modelId="{76C6AA2F-298B-4767-8AD0-917ECEC56E34}" srcId="{8E581A11-5B2C-4F3A-BD6B-FC8CBC8A884C}" destId="{07F8F6CC-44C4-4BCC-B07A-CB484C3B691F}" srcOrd="3" destOrd="0" parTransId="{9C198896-185F-4D30-B3AF-355010EFBB96}" sibTransId="{53DA696F-18FD-4AB6-B50B-68351875C5A3}"/>
    <dgm:cxn modelId="{87A96035-D39D-48A7-B458-EF1AEAEE0E0A}" type="presOf" srcId="{32D2A2E0-7017-4288-B63C-C804721A32EA}" destId="{9CD48782-BBDF-4CF5-B53A-A06FB063CD3F}" srcOrd="0" destOrd="0" presId="urn:microsoft.com/office/officeart/2005/8/layout/process5"/>
    <dgm:cxn modelId="{39A5B963-20AE-4879-8720-36D9F62E71C8}" type="presOf" srcId="{2D5B7D07-814C-4958-B57E-34F0F9E8469F}" destId="{D18A5289-490B-4469-87DB-3918BD2E3CE0}" srcOrd="1" destOrd="0" presId="urn:microsoft.com/office/officeart/2005/8/layout/process5"/>
    <dgm:cxn modelId="{8E4BCB4F-3FFC-4755-A3AB-17F8B7DCFEF6}" srcId="{8E581A11-5B2C-4F3A-BD6B-FC8CBC8A884C}" destId="{32D2A2E0-7017-4288-B63C-C804721A32EA}" srcOrd="2" destOrd="0" parTransId="{576DCB40-9493-4F85-964B-0100888A4C30}" sibTransId="{89BDFE04-CA60-4206-97A7-492F7FE888E9}"/>
    <dgm:cxn modelId="{5DE67D52-F34D-4617-B169-0D9FA7B24399}" type="presOf" srcId="{4DBC29A2-F0AD-4F24-9437-83ED7E9BA96B}" destId="{662D4DAE-2DC2-442D-895D-FA3CFB1F6DDE}" srcOrd="0" destOrd="0" presId="urn:microsoft.com/office/officeart/2005/8/layout/process5"/>
    <dgm:cxn modelId="{4B35BD81-AB23-4C11-B2A2-912E798F590D}" type="presOf" srcId="{4DBC29A2-F0AD-4F24-9437-83ED7E9BA96B}" destId="{43B50576-E6BD-4AB5-84F4-05F4686FE167}" srcOrd="1" destOrd="0" presId="urn:microsoft.com/office/officeart/2005/8/layout/process5"/>
    <dgm:cxn modelId="{BC6D018C-0FB3-484A-B450-AAD59BF3C452}" type="presOf" srcId="{89BDFE04-CA60-4206-97A7-492F7FE888E9}" destId="{B85B19C0-8083-4675-9849-9EA278B47863}" srcOrd="1" destOrd="0" presId="urn:microsoft.com/office/officeart/2005/8/layout/process5"/>
    <dgm:cxn modelId="{8A5A0B8E-DF10-4554-9CAD-2A8293ACCD99}" type="presOf" srcId="{89BDFE04-CA60-4206-97A7-492F7FE888E9}" destId="{D1331854-130C-4F3B-A2B5-27AAFC286C2D}" srcOrd="0" destOrd="0" presId="urn:microsoft.com/office/officeart/2005/8/layout/process5"/>
    <dgm:cxn modelId="{5EF1C9B7-BD1D-4BCE-AB08-DCBE2A21B4C5}" srcId="{8E581A11-5B2C-4F3A-BD6B-FC8CBC8A884C}" destId="{334A62A1-8836-412B-861D-32587203B0EE}" srcOrd="0" destOrd="0" parTransId="{B915AA49-39D1-420F-ADCF-1F80B6C0A737}" sibTransId="{4DBC29A2-F0AD-4F24-9437-83ED7E9BA96B}"/>
    <dgm:cxn modelId="{F5152CC1-3DED-4D2E-A9CB-265078CF91B9}" type="presOf" srcId="{8E581A11-5B2C-4F3A-BD6B-FC8CBC8A884C}" destId="{B06110BB-5A53-49BF-8DCC-661774F027D6}" srcOrd="0" destOrd="0" presId="urn:microsoft.com/office/officeart/2005/8/layout/process5"/>
    <dgm:cxn modelId="{3C3F84E0-AA88-4D99-BE54-5D34AA665212}" type="presOf" srcId="{00128759-D685-417B-AD4D-C9EEC0D901EB}" destId="{B478CAD1-9DC2-4F10-8DB5-5319CA1CC801}" srcOrd="0" destOrd="0" presId="urn:microsoft.com/office/officeart/2005/8/layout/process5"/>
    <dgm:cxn modelId="{F335B3E4-E900-47DE-8AD5-D46FEEBCFD87}" type="presOf" srcId="{334A62A1-8836-412B-861D-32587203B0EE}" destId="{97E60609-3136-4DA7-944D-81068102338B}" srcOrd="0" destOrd="0" presId="urn:microsoft.com/office/officeart/2005/8/layout/process5"/>
    <dgm:cxn modelId="{CC4B89A8-A59F-4D23-910E-5C7EC19A1E5F}" type="presParOf" srcId="{B06110BB-5A53-49BF-8DCC-661774F027D6}" destId="{97E60609-3136-4DA7-944D-81068102338B}" srcOrd="0" destOrd="0" presId="urn:microsoft.com/office/officeart/2005/8/layout/process5"/>
    <dgm:cxn modelId="{1DE1AA43-A928-4284-9832-CD7EE17AD958}" type="presParOf" srcId="{B06110BB-5A53-49BF-8DCC-661774F027D6}" destId="{662D4DAE-2DC2-442D-895D-FA3CFB1F6DDE}" srcOrd="1" destOrd="0" presId="urn:microsoft.com/office/officeart/2005/8/layout/process5"/>
    <dgm:cxn modelId="{4B546B4A-36CA-42D5-AFF3-51D138E557BA}" type="presParOf" srcId="{662D4DAE-2DC2-442D-895D-FA3CFB1F6DDE}" destId="{43B50576-E6BD-4AB5-84F4-05F4686FE167}" srcOrd="0" destOrd="0" presId="urn:microsoft.com/office/officeart/2005/8/layout/process5"/>
    <dgm:cxn modelId="{22B92FFE-E85A-49AC-8C28-296546B94F50}" type="presParOf" srcId="{B06110BB-5A53-49BF-8DCC-661774F027D6}" destId="{B478CAD1-9DC2-4F10-8DB5-5319CA1CC801}" srcOrd="2" destOrd="0" presId="urn:microsoft.com/office/officeart/2005/8/layout/process5"/>
    <dgm:cxn modelId="{98572E21-0A61-4669-AF6D-454E20FD3EE1}" type="presParOf" srcId="{B06110BB-5A53-49BF-8DCC-661774F027D6}" destId="{F172E651-741A-4A0F-8E2F-3C714EA0F958}" srcOrd="3" destOrd="0" presId="urn:microsoft.com/office/officeart/2005/8/layout/process5"/>
    <dgm:cxn modelId="{7BDE0A2B-64F8-48F3-8D07-5D03634902D2}" type="presParOf" srcId="{F172E651-741A-4A0F-8E2F-3C714EA0F958}" destId="{D18A5289-490B-4469-87DB-3918BD2E3CE0}" srcOrd="0" destOrd="0" presId="urn:microsoft.com/office/officeart/2005/8/layout/process5"/>
    <dgm:cxn modelId="{220D7063-AFF6-4F84-9E80-EB796A336E74}" type="presParOf" srcId="{B06110BB-5A53-49BF-8DCC-661774F027D6}" destId="{9CD48782-BBDF-4CF5-B53A-A06FB063CD3F}" srcOrd="4" destOrd="0" presId="urn:microsoft.com/office/officeart/2005/8/layout/process5"/>
    <dgm:cxn modelId="{8A3A8273-77E1-4BE7-A861-45E647F0DB91}" type="presParOf" srcId="{B06110BB-5A53-49BF-8DCC-661774F027D6}" destId="{D1331854-130C-4F3B-A2B5-27AAFC286C2D}" srcOrd="5" destOrd="0" presId="urn:microsoft.com/office/officeart/2005/8/layout/process5"/>
    <dgm:cxn modelId="{04A0CED8-A94B-4BF6-A82E-FF2F657705CE}" type="presParOf" srcId="{D1331854-130C-4F3B-A2B5-27AAFC286C2D}" destId="{B85B19C0-8083-4675-9849-9EA278B47863}" srcOrd="0" destOrd="0" presId="urn:microsoft.com/office/officeart/2005/8/layout/process5"/>
    <dgm:cxn modelId="{DD428D7E-4FCA-4E3B-944B-8F96C2F34B96}" type="presParOf" srcId="{B06110BB-5A53-49BF-8DCC-661774F027D6}" destId="{2D7407A5-05C6-451D-B46E-6D15C59A1EF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B5265-B336-402C-943F-C013C5CF7214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E86574-D3E8-452A-8794-A63DDB1CD3A6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Sharing </a:t>
          </a:r>
        </a:p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Catalog </a:t>
          </a:r>
        </a:p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Resources</a:t>
          </a:r>
        </a:p>
      </dgm:t>
    </dgm:pt>
    <dgm:pt modelId="{9D459DBA-20B2-4CF1-B9CD-E06DE181B35E}" type="parTrans" cxnId="{499B6CF5-6C48-43BB-9C19-FCA3300BBE64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F15BF-2FEB-4679-9F82-5C91D301952C}" type="sibTrans" cxnId="{499B6CF5-6C48-43BB-9C19-FCA3300BBE64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BD1D9-1415-4580-B5FF-5F364FC35E48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OpenLibrary</a:t>
          </a:r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Telkom University</a:t>
          </a:r>
        </a:p>
      </dgm:t>
    </dgm:pt>
    <dgm:pt modelId="{299A2A0D-4287-446D-8FBE-F4D73CAD7B29}" type="parTrans" cxnId="{75B378CF-F283-4CC7-9DC8-8A7BE6A4010B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0D8EF8-0FB5-4730-9061-6CC9DCC279E8}" type="sibTrans" cxnId="{75B378CF-F283-4CC7-9DC8-8A7BE6A4010B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B09F02-EA88-404D-8017-BD1214A2106A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 Platform</a:t>
          </a:r>
        </a:p>
      </dgm:t>
    </dgm:pt>
    <dgm:pt modelId="{D5D17BCD-E5E2-4842-BE79-E661C49FC9F0}" type="parTrans" cxnId="{C093EEBA-042F-4476-9750-C25A834367C5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5E1EA-DF52-4500-91DB-740EEE2BA98E}" type="sibTrans" cxnId="{C093EEBA-042F-4476-9750-C25A834367C5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985143-8942-459C-9C58-C793E90F36CB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Indonesia One Search</a:t>
          </a:r>
        </a:p>
      </dgm:t>
    </dgm:pt>
    <dgm:pt modelId="{3C092D92-3E9D-4DB8-BE03-94960487D366}" type="parTrans" cxnId="{3561D42A-A87E-4CC6-9DA4-6FAD707C4F86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40D987-B332-4BFC-9FBF-2E3CB008F81C}" type="sibTrans" cxnId="{3561D42A-A87E-4CC6-9DA4-6FAD707C4F86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AA2478-4CB1-4DB2-AF5D-6CE1EB170C75}">
      <dgm:prSet phldrT="[Text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Google Scholar</a:t>
          </a:r>
        </a:p>
      </dgm:t>
    </dgm:pt>
    <dgm:pt modelId="{9BEE9EDE-EC80-41DF-BAF7-F850357E6AFA}" type="parTrans" cxnId="{C0AAB1D4-19C3-4036-BA72-83BAC6884A84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D7775-66E0-4BF8-8178-268FC9281A09}" type="sibTrans" cxnId="{C0AAB1D4-19C3-4036-BA72-83BAC6884A84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10E11-9308-4FCC-96A0-7E16312523D2}">
      <dgm:prSet phldrT="[Text]"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3824A0-4A03-4308-B45F-D628E3EEC33B}" type="parTrans" cxnId="{7B8F37E7-9588-4D5D-AACF-69E1D42AFCC7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76ECD-C3D9-40C0-B1B2-36DFD7BB6849}" type="sibTrans" cxnId="{7B8F37E7-9588-4D5D-AACF-69E1D42AFCC7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A1718-499F-475E-95B1-41937CDCFCB5}">
      <dgm:prSet phldrT="[Text]" custT="1"/>
      <dgm:spPr/>
      <dgm:t>
        <a:bodyPr/>
        <a:lstStyle/>
        <a:p>
          <a:pPr algn="ctr"/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Other Institution</a:t>
          </a:r>
        </a:p>
      </dgm:t>
    </dgm:pt>
    <dgm:pt modelId="{EF61FC4C-B658-476E-AC65-1E1C7C06567B}" type="parTrans" cxnId="{D7ACE196-1CE0-42C2-BE8E-36B7F4D9C0E7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A48CC8-0F80-4A35-9045-496B2F447DA3}" type="sibTrans" cxnId="{D7ACE196-1CE0-42C2-BE8E-36B7F4D9C0E7}">
      <dgm:prSet/>
      <dgm:spPr/>
      <dgm:t>
        <a:bodyPr/>
        <a:lstStyle/>
        <a:p>
          <a:endParaRPr lang="en-US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0A9D8-7CA4-4D19-8A6D-081E2F5F496D}" type="pres">
      <dgm:prSet presAssocID="{B94B5265-B336-402C-943F-C013C5CF7214}" presName="composite" presStyleCnt="0">
        <dgm:presLayoutVars>
          <dgm:chMax val="1"/>
          <dgm:dir/>
          <dgm:resizeHandles val="exact"/>
        </dgm:presLayoutVars>
      </dgm:prSet>
      <dgm:spPr/>
    </dgm:pt>
    <dgm:pt modelId="{18D12406-3FDB-4990-8128-9A0957E9F209}" type="pres">
      <dgm:prSet presAssocID="{B94B5265-B336-402C-943F-C013C5CF7214}" presName="radial" presStyleCnt="0">
        <dgm:presLayoutVars>
          <dgm:animLvl val="ctr"/>
        </dgm:presLayoutVars>
      </dgm:prSet>
      <dgm:spPr/>
    </dgm:pt>
    <dgm:pt modelId="{AC03C16F-DDC8-4ACD-8E5D-7FD136EF2C72}" type="pres">
      <dgm:prSet presAssocID="{3BE86574-D3E8-452A-8794-A63DDB1CD3A6}" presName="centerShape" presStyleLbl="vennNode1" presStyleIdx="0" presStyleCnt="6" custScaleX="249002" custScaleY="207513" custLinFactNeighborX="518" custLinFactNeighborY="-5130"/>
      <dgm:spPr/>
    </dgm:pt>
    <dgm:pt modelId="{FD1C17F6-1095-43B1-985D-883F38E9BCE2}" type="pres">
      <dgm:prSet presAssocID="{30BBD1D9-1415-4580-B5FF-5F364FC35E48}" presName="node" presStyleLbl="vennNode1" presStyleIdx="1" presStyleCnt="6" custScaleX="240445" custScaleY="145602" custRadScaleRad="102359" custRadScaleInc="2918">
        <dgm:presLayoutVars>
          <dgm:bulletEnabled val="1"/>
        </dgm:presLayoutVars>
      </dgm:prSet>
      <dgm:spPr/>
    </dgm:pt>
    <dgm:pt modelId="{82D1A2C1-4EA2-4D87-B46A-EA38481F745A}" type="pres">
      <dgm:prSet presAssocID="{0CB09F02-EA88-404D-8017-BD1214A2106A}" presName="node" presStyleLbl="vennNode1" presStyleIdx="2" presStyleCnt="6" custScaleX="205787" custScaleY="153472" custRadScaleRad="136032" custRadScaleInc="-816">
        <dgm:presLayoutVars>
          <dgm:bulletEnabled val="1"/>
        </dgm:presLayoutVars>
      </dgm:prSet>
      <dgm:spPr/>
    </dgm:pt>
    <dgm:pt modelId="{92CB1859-A1DD-4D57-A6CB-1C86DAE408BF}" type="pres">
      <dgm:prSet presAssocID="{07985143-8942-459C-9C58-C793E90F36CB}" presName="node" presStyleLbl="vennNode1" presStyleIdx="3" presStyleCnt="6" custScaleX="214647" custScaleY="135453" custRadScaleRad="94225" custRadScaleInc="-26283">
        <dgm:presLayoutVars>
          <dgm:bulletEnabled val="1"/>
        </dgm:presLayoutVars>
      </dgm:prSet>
      <dgm:spPr/>
    </dgm:pt>
    <dgm:pt modelId="{050457F2-B78F-4548-8324-ECC3A21F41DA}" type="pres">
      <dgm:prSet presAssocID="{A6AA2478-4CB1-4DB2-AF5D-6CE1EB170C75}" presName="node" presStyleLbl="vennNode1" presStyleIdx="4" presStyleCnt="6" custScaleX="187487" custScaleY="147493" custRadScaleRad="98801" custRadScaleInc="30538">
        <dgm:presLayoutVars>
          <dgm:bulletEnabled val="1"/>
        </dgm:presLayoutVars>
      </dgm:prSet>
      <dgm:spPr/>
    </dgm:pt>
    <dgm:pt modelId="{909E0D28-A844-4AAB-9E1D-07493447A307}" type="pres">
      <dgm:prSet presAssocID="{ABBA1718-499F-475E-95B1-41937CDCFCB5}" presName="node" presStyleLbl="vennNode1" presStyleIdx="5" presStyleCnt="6" custScaleX="225800" custScaleY="154187" custRadScaleRad="126790" custRadScaleInc="931">
        <dgm:presLayoutVars>
          <dgm:bulletEnabled val="1"/>
        </dgm:presLayoutVars>
      </dgm:prSet>
      <dgm:spPr/>
    </dgm:pt>
  </dgm:ptLst>
  <dgm:cxnLst>
    <dgm:cxn modelId="{17A03210-D8DF-479F-933D-057CBBFA25CF}" type="presOf" srcId="{A6AA2478-4CB1-4DB2-AF5D-6CE1EB170C75}" destId="{050457F2-B78F-4548-8324-ECC3A21F41DA}" srcOrd="0" destOrd="0" presId="urn:microsoft.com/office/officeart/2005/8/layout/radial3"/>
    <dgm:cxn modelId="{3561D42A-A87E-4CC6-9DA4-6FAD707C4F86}" srcId="{3BE86574-D3E8-452A-8794-A63DDB1CD3A6}" destId="{07985143-8942-459C-9C58-C793E90F36CB}" srcOrd="2" destOrd="0" parTransId="{3C092D92-3E9D-4DB8-BE03-94960487D366}" sibTransId="{0540D987-B332-4BFC-9FBF-2E3CB008F81C}"/>
    <dgm:cxn modelId="{E6E51A5B-6A35-4D04-AC61-0A2805F9F5C5}" type="presOf" srcId="{3BE86574-D3E8-452A-8794-A63DDB1CD3A6}" destId="{AC03C16F-DDC8-4ACD-8E5D-7FD136EF2C72}" srcOrd="0" destOrd="0" presId="urn:microsoft.com/office/officeart/2005/8/layout/radial3"/>
    <dgm:cxn modelId="{45270575-0AFA-4C5F-B547-045E32642DC8}" type="presOf" srcId="{07985143-8942-459C-9C58-C793E90F36CB}" destId="{92CB1859-A1DD-4D57-A6CB-1C86DAE408BF}" srcOrd="0" destOrd="0" presId="urn:microsoft.com/office/officeart/2005/8/layout/radial3"/>
    <dgm:cxn modelId="{D7ACE196-1CE0-42C2-BE8E-36B7F4D9C0E7}" srcId="{3BE86574-D3E8-452A-8794-A63DDB1CD3A6}" destId="{ABBA1718-499F-475E-95B1-41937CDCFCB5}" srcOrd="4" destOrd="0" parTransId="{EF61FC4C-B658-476E-AC65-1E1C7C06567B}" sibTransId="{15A48CC8-0F80-4A35-9045-496B2F447DA3}"/>
    <dgm:cxn modelId="{C772AB9C-878D-4FDD-B5D9-4033655026E7}" type="presOf" srcId="{ABBA1718-499F-475E-95B1-41937CDCFCB5}" destId="{909E0D28-A844-4AAB-9E1D-07493447A307}" srcOrd="0" destOrd="0" presId="urn:microsoft.com/office/officeart/2005/8/layout/radial3"/>
    <dgm:cxn modelId="{CF5BA7B0-0CB1-44D2-B51B-01B774E88710}" type="presOf" srcId="{30BBD1D9-1415-4580-B5FF-5F364FC35E48}" destId="{FD1C17F6-1095-43B1-985D-883F38E9BCE2}" srcOrd="0" destOrd="0" presId="urn:microsoft.com/office/officeart/2005/8/layout/radial3"/>
    <dgm:cxn modelId="{C093EEBA-042F-4476-9750-C25A834367C5}" srcId="{3BE86574-D3E8-452A-8794-A63DDB1CD3A6}" destId="{0CB09F02-EA88-404D-8017-BD1214A2106A}" srcOrd="1" destOrd="0" parTransId="{D5D17BCD-E5E2-4842-BE79-E661C49FC9F0}" sibTransId="{9475E1EA-DF52-4500-91DB-740EEE2BA98E}"/>
    <dgm:cxn modelId="{75B378CF-F283-4CC7-9DC8-8A7BE6A4010B}" srcId="{3BE86574-D3E8-452A-8794-A63DDB1CD3A6}" destId="{30BBD1D9-1415-4580-B5FF-5F364FC35E48}" srcOrd="0" destOrd="0" parTransId="{299A2A0D-4287-446D-8FBE-F4D73CAD7B29}" sibTransId="{D60D8EF8-0FB5-4730-9061-6CC9DCC279E8}"/>
    <dgm:cxn modelId="{C0AAB1D4-19C3-4036-BA72-83BAC6884A84}" srcId="{3BE86574-D3E8-452A-8794-A63DDB1CD3A6}" destId="{A6AA2478-4CB1-4DB2-AF5D-6CE1EB170C75}" srcOrd="3" destOrd="0" parTransId="{9BEE9EDE-EC80-41DF-BAF7-F850357E6AFA}" sibTransId="{EA5D7775-66E0-4BF8-8178-268FC9281A09}"/>
    <dgm:cxn modelId="{35F35CD9-63F8-4A24-A04B-5986B6F498D5}" type="presOf" srcId="{0CB09F02-EA88-404D-8017-BD1214A2106A}" destId="{82D1A2C1-4EA2-4D87-B46A-EA38481F745A}" srcOrd="0" destOrd="0" presId="urn:microsoft.com/office/officeart/2005/8/layout/radial3"/>
    <dgm:cxn modelId="{7B8F37E7-9588-4D5D-AACF-69E1D42AFCC7}" srcId="{B94B5265-B336-402C-943F-C013C5CF7214}" destId="{84810E11-9308-4FCC-96A0-7E16312523D2}" srcOrd="1" destOrd="0" parTransId="{433824A0-4A03-4308-B45F-D628E3EEC33B}" sibTransId="{EE576ECD-C3D9-40C0-B1B2-36DFD7BB6849}"/>
    <dgm:cxn modelId="{499B6CF5-6C48-43BB-9C19-FCA3300BBE64}" srcId="{B94B5265-B336-402C-943F-C013C5CF7214}" destId="{3BE86574-D3E8-452A-8794-A63DDB1CD3A6}" srcOrd="0" destOrd="0" parTransId="{9D459DBA-20B2-4CF1-B9CD-E06DE181B35E}" sibTransId="{F0BF15BF-2FEB-4679-9F82-5C91D301952C}"/>
    <dgm:cxn modelId="{657F2EFC-EE58-4D62-BA27-CF0D13339674}" type="presOf" srcId="{B94B5265-B336-402C-943F-C013C5CF7214}" destId="{8720A9D8-7CA4-4D19-8A6D-081E2F5F496D}" srcOrd="0" destOrd="0" presId="urn:microsoft.com/office/officeart/2005/8/layout/radial3"/>
    <dgm:cxn modelId="{08736D04-C0FB-4464-9440-79E00E447162}" type="presParOf" srcId="{8720A9D8-7CA4-4D19-8A6D-081E2F5F496D}" destId="{18D12406-3FDB-4990-8128-9A0957E9F209}" srcOrd="0" destOrd="0" presId="urn:microsoft.com/office/officeart/2005/8/layout/radial3"/>
    <dgm:cxn modelId="{D36AB115-BC6C-49E8-853E-EB6CCED78376}" type="presParOf" srcId="{18D12406-3FDB-4990-8128-9A0957E9F209}" destId="{AC03C16F-DDC8-4ACD-8E5D-7FD136EF2C72}" srcOrd="0" destOrd="0" presId="urn:microsoft.com/office/officeart/2005/8/layout/radial3"/>
    <dgm:cxn modelId="{70F8DF8B-4302-4923-B04B-B883EBA9EA13}" type="presParOf" srcId="{18D12406-3FDB-4990-8128-9A0957E9F209}" destId="{FD1C17F6-1095-43B1-985D-883F38E9BCE2}" srcOrd="1" destOrd="0" presId="urn:microsoft.com/office/officeart/2005/8/layout/radial3"/>
    <dgm:cxn modelId="{8D663AF4-154B-41EE-AD2F-D9E6FA39314C}" type="presParOf" srcId="{18D12406-3FDB-4990-8128-9A0957E9F209}" destId="{82D1A2C1-4EA2-4D87-B46A-EA38481F745A}" srcOrd="2" destOrd="0" presId="urn:microsoft.com/office/officeart/2005/8/layout/radial3"/>
    <dgm:cxn modelId="{3A9DE32F-60E3-448E-A884-536521F86BE0}" type="presParOf" srcId="{18D12406-3FDB-4990-8128-9A0957E9F209}" destId="{92CB1859-A1DD-4D57-A6CB-1C86DAE408BF}" srcOrd="3" destOrd="0" presId="urn:microsoft.com/office/officeart/2005/8/layout/radial3"/>
    <dgm:cxn modelId="{E12846E5-0E9D-4AB8-99BD-5895AA558476}" type="presParOf" srcId="{18D12406-3FDB-4990-8128-9A0957E9F209}" destId="{050457F2-B78F-4548-8324-ECC3A21F41DA}" srcOrd="4" destOrd="0" presId="urn:microsoft.com/office/officeart/2005/8/layout/radial3"/>
    <dgm:cxn modelId="{D8907C25-9212-4CC2-A699-A4BB11F2182C}" type="presParOf" srcId="{18D12406-3FDB-4990-8128-9A0957E9F209}" destId="{909E0D28-A844-4AAB-9E1D-07493447A30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37E0BE-71E3-4323-9276-385422B2A852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8EE386C-256C-420D-8B79-AD1E215F549A}">
      <dgm:prSet phldrT="[Text]" phldr="1"/>
      <dgm:spPr>
        <a:solidFill>
          <a:schemeClr val="tx1"/>
        </a:solidFill>
      </dgm:spPr>
      <dgm:t>
        <a:bodyPr/>
        <a:lstStyle/>
        <a:p>
          <a:endParaRPr lang="en-US" dirty="0"/>
        </a:p>
      </dgm:t>
    </dgm:pt>
    <dgm:pt modelId="{B6FB2222-5221-4FDC-86C5-A2B604FB9723}" type="parTrans" cxnId="{558625CF-101A-412B-B498-3D99A4F08F4D}">
      <dgm:prSet/>
      <dgm:spPr/>
      <dgm:t>
        <a:bodyPr/>
        <a:lstStyle/>
        <a:p>
          <a:endParaRPr lang="en-US"/>
        </a:p>
      </dgm:t>
    </dgm:pt>
    <dgm:pt modelId="{8D7BF0BC-3911-40E3-8E10-26F402B416D1}" type="sibTrans" cxnId="{558625CF-101A-412B-B498-3D99A4F08F4D}">
      <dgm:prSet/>
      <dgm:spPr/>
      <dgm:t>
        <a:bodyPr/>
        <a:lstStyle/>
        <a:p>
          <a:endParaRPr lang="en-US"/>
        </a:p>
      </dgm:t>
    </dgm:pt>
    <dgm:pt modelId="{F3D24FA4-384E-4A08-B5BF-48FB454574A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200" b="1" dirty="0"/>
            <a:t>ICT</a:t>
          </a:r>
        </a:p>
      </dgm:t>
    </dgm:pt>
    <dgm:pt modelId="{64CD46CF-EEDB-4419-9152-224681CF13C3}" type="parTrans" cxnId="{457319AF-7C88-4EFC-9070-9A6CD8EEBCAA}">
      <dgm:prSet/>
      <dgm:spPr/>
      <dgm:t>
        <a:bodyPr/>
        <a:lstStyle/>
        <a:p>
          <a:endParaRPr lang="en-US"/>
        </a:p>
      </dgm:t>
    </dgm:pt>
    <dgm:pt modelId="{04EF12BE-6F83-4FA2-BB8D-D8BDA0C8DB95}" type="sibTrans" cxnId="{457319AF-7C88-4EFC-9070-9A6CD8EEBCAA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461F19B-3B27-4494-9F60-0FF28F34B562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Data</a:t>
          </a:r>
        </a:p>
      </dgm:t>
    </dgm:pt>
    <dgm:pt modelId="{7C9354F3-C012-4303-A923-0FE37D0D679A}" type="parTrans" cxnId="{034B7519-E09C-450D-A3EA-35FD6EFE2000}">
      <dgm:prSet/>
      <dgm:spPr/>
      <dgm:t>
        <a:bodyPr/>
        <a:lstStyle/>
        <a:p>
          <a:endParaRPr lang="en-US"/>
        </a:p>
      </dgm:t>
    </dgm:pt>
    <dgm:pt modelId="{A9C1ADE6-A7F6-4D88-8C29-396AFE85E0CF}" type="sibTrans" cxnId="{034B7519-E09C-450D-A3EA-35FD6EFE2000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FB4D8CDB-09EF-46BE-ACBA-D8407EA9E3A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/>
            <a:t>Human</a:t>
          </a:r>
        </a:p>
      </dgm:t>
    </dgm:pt>
    <dgm:pt modelId="{2F6B4C66-E8D8-498E-BE83-4FEA7A289245}" type="sibTrans" cxnId="{C5CA92F6-3410-43C7-990A-5F0E0D434F1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335B793-BBF0-447C-BE5A-61617F0BAC0B}" type="parTrans" cxnId="{C5CA92F6-3410-43C7-990A-5F0E0D434F13}">
      <dgm:prSet/>
      <dgm:spPr/>
      <dgm:t>
        <a:bodyPr/>
        <a:lstStyle/>
        <a:p>
          <a:endParaRPr lang="en-US"/>
        </a:p>
      </dgm:t>
    </dgm:pt>
    <dgm:pt modelId="{7AFD2C09-2431-4F8D-8183-FAEF3A015B0B}" type="pres">
      <dgm:prSet presAssocID="{F337E0BE-71E3-4323-9276-385422B2A8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9B9C45-82E7-405A-B93F-4A83DED9904D}" type="pres">
      <dgm:prSet presAssocID="{78EE386C-256C-420D-8B79-AD1E215F549A}" presName="centerShape" presStyleLbl="node0" presStyleIdx="0" presStyleCnt="1" custScaleX="121000" custScaleY="121000"/>
      <dgm:spPr/>
    </dgm:pt>
    <dgm:pt modelId="{366E976D-7FF8-4E36-B1F8-CC47D9F4CB2B}" type="pres">
      <dgm:prSet presAssocID="{F3D24FA4-384E-4A08-B5BF-48FB454574A8}" presName="node" presStyleLbl="node1" presStyleIdx="0" presStyleCnt="3">
        <dgm:presLayoutVars>
          <dgm:bulletEnabled val="1"/>
        </dgm:presLayoutVars>
      </dgm:prSet>
      <dgm:spPr/>
    </dgm:pt>
    <dgm:pt modelId="{C85510D2-299E-40D8-AF4B-B282E4346F5C}" type="pres">
      <dgm:prSet presAssocID="{F3D24FA4-384E-4A08-B5BF-48FB454574A8}" presName="dummy" presStyleCnt="0"/>
      <dgm:spPr/>
    </dgm:pt>
    <dgm:pt modelId="{4D68963C-CCD8-4063-92F8-25AB0AE7E89C}" type="pres">
      <dgm:prSet presAssocID="{04EF12BE-6F83-4FA2-BB8D-D8BDA0C8DB95}" presName="sibTrans" presStyleLbl="sibTrans2D1" presStyleIdx="0" presStyleCnt="3"/>
      <dgm:spPr/>
    </dgm:pt>
    <dgm:pt modelId="{07DF8644-539B-4EEC-AA3E-9B6C53EC4262}" type="pres">
      <dgm:prSet presAssocID="{C461F19B-3B27-4494-9F60-0FF28F34B562}" presName="node" presStyleLbl="node1" presStyleIdx="1" presStyleCnt="3">
        <dgm:presLayoutVars>
          <dgm:bulletEnabled val="1"/>
        </dgm:presLayoutVars>
      </dgm:prSet>
      <dgm:spPr/>
    </dgm:pt>
    <dgm:pt modelId="{68C274F3-6124-4260-B203-B5027FAB2410}" type="pres">
      <dgm:prSet presAssocID="{C461F19B-3B27-4494-9F60-0FF28F34B562}" presName="dummy" presStyleCnt="0"/>
      <dgm:spPr/>
    </dgm:pt>
    <dgm:pt modelId="{A017E16B-DF77-4AD3-ABCB-0604C216E492}" type="pres">
      <dgm:prSet presAssocID="{A9C1ADE6-A7F6-4D88-8C29-396AFE85E0CF}" presName="sibTrans" presStyleLbl="sibTrans2D1" presStyleIdx="1" presStyleCnt="3"/>
      <dgm:spPr/>
    </dgm:pt>
    <dgm:pt modelId="{7B037439-60C4-41B5-9F7F-8AFFB4A4E55C}" type="pres">
      <dgm:prSet presAssocID="{FB4D8CDB-09EF-46BE-ACBA-D8407EA9E3A5}" presName="node" presStyleLbl="node1" presStyleIdx="2" presStyleCnt="3">
        <dgm:presLayoutVars>
          <dgm:bulletEnabled val="1"/>
        </dgm:presLayoutVars>
      </dgm:prSet>
      <dgm:spPr/>
    </dgm:pt>
    <dgm:pt modelId="{BF03133D-7E1C-44E6-B288-839D61F470BE}" type="pres">
      <dgm:prSet presAssocID="{FB4D8CDB-09EF-46BE-ACBA-D8407EA9E3A5}" presName="dummy" presStyleCnt="0"/>
      <dgm:spPr/>
    </dgm:pt>
    <dgm:pt modelId="{44E028DF-03DA-4544-B86E-9202E62005A8}" type="pres">
      <dgm:prSet presAssocID="{2F6B4C66-E8D8-498E-BE83-4FEA7A289245}" presName="sibTrans" presStyleLbl="sibTrans2D1" presStyleIdx="2" presStyleCnt="3"/>
      <dgm:spPr/>
    </dgm:pt>
  </dgm:ptLst>
  <dgm:cxnLst>
    <dgm:cxn modelId="{034B7519-E09C-450D-A3EA-35FD6EFE2000}" srcId="{78EE386C-256C-420D-8B79-AD1E215F549A}" destId="{C461F19B-3B27-4494-9F60-0FF28F34B562}" srcOrd="1" destOrd="0" parTransId="{7C9354F3-C012-4303-A923-0FE37D0D679A}" sibTransId="{A9C1ADE6-A7F6-4D88-8C29-396AFE85E0CF}"/>
    <dgm:cxn modelId="{205B1441-CE04-4C7E-9B4F-3B6BF15CB912}" type="presOf" srcId="{04EF12BE-6F83-4FA2-BB8D-D8BDA0C8DB95}" destId="{4D68963C-CCD8-4063-92F8-25AB0AE7E89C}" srcOrd="0" destOrd="0" presId="urn:microsoft.com/office/officeart/2005/8/layout/radial6"/>
    <dgm:cxn modelId="{94D39F43-B3B1-4F1A-A28E-258B4973ECBB}" type="presOf" srcId="{F337E0BE-71E3-4323-9276-385422B2A852}" destId="{7AFD2C09-2431-4F8D-8183-FAEF3A015B0B}" srcOrd="0" destOrd="0" presId="urn:microsoft.com/office/officeart/2005/8/layout/radial6"/>
    <dgm:cxn modelId="{FB8E3B93-F661-4500-9D6F-61C985B31151}" type="presOf" srcId="{2F6B4C66-E8D8-498E-BE83-4FEA7A289245}" destId="{44E028DF-03DA-4544-B86E-9202E62005A8}" srcOrd="0" destOrd="0" presId="urn:microsoft.com/office/officeart/2005/8/layout/radial6"/>
    <dgm:cxn modelId="{D4CDA99D-0DB0-4F00-BE1D-FBCAD679A67E}" type="presOf" srcId="{A9C1ADE6-A7F6-4D88-8C29-396AFE85E0CF}" destId="{A017E16B-DF77-4AD3-ABCB-0604C216E492}" srcOrd="0" destOrd="0" presId="urn:microsoft.com/office/officeart/2005/8/layout/radial6"/>
    <dgm:cxn modelId="{E482E3A0-9600-44D2-8A20-A923B0C6A5D5}" type="presOf" srcId="{F3D24FA4-384E-4A08-B5BF-48FB454574A8}" destId="{366E976D-7FF8-4E36-B1F8-CC47D9F4CB2B}" srcOrd="0" destOrd="0" presId="urn:microsoft.com/office/officeart/2005/8/layout/radial6"/>
    <dgm:cxn modelId="{457319AF-7C88-4EFC-9070-9A6CD8EEBCAA}" srcId="{78EE386C-256C-420D-8B79-AD1E215F549A}" destId="{F3D24FA4-384E-4A08-B5BF-48FB454574A8}" srcOrd="0" destOrd="0" parTransId="{64CD46CF-EEDB-4419-9152-224681CF13C3}" sibTransId="{04EF12BE-6F83-4FA2-BB8D-D8BDA0C8DB95}"/>
    <dgm:cxn modelId="{83BA41BC-63E4-4678-8956-63CB13BF0FF0}" type="presOf" srcId="{FB4D8CDB-09EF-46BE-ACBA-D8407EA9E3A5}" destId="{7B037439-60C4-41B5-9F7F-8AFFB4A4E55C}" srcOrd="0" destOrd="0" presId="urn:microsoft.com/office/officeart/2005/8/layout/radial6"/>
    <dgm:cxn modelId="{558625CF-101A-412B-B498-3D99A4F08F4D}" srcId="{F337E0BE-71E3-4323-9276-385422B2A852}" destId="{78EE386C-256C-420D-8B79-AD1E215F549A}" srcOrd="0" destOrd="0" parTransId="{B6FB2222-5221-4FDC-86C5-A2B604FB9723}" sibTransId="{8D7BF0BC-3911-40E3-8E10-26F402B416D1}"/>
    <dgm:cxn modelId="{F4CA68DF-0D0B-468F-B7A4-AE5BA4B5CA97}" type="presOf" srcId="{78EE386C-256C-420D-8B79-AD1E215F549A}" destId="{599B9C45-82E7-405A-B93F-4A83DED9904D}" srcOrd="0" destOrd="0" presId="urn:microsoft.com/office/officeart/2005/8/layout/radial6"/>
    <dgm:cxn modelId="{C5CA92F6-3410-43C7-990A-5F0E0D434F13}" srcId="{78EE386C-256C-420D-8B79-AD1E215F549A}" destId="{FB4D8CDB-09EF-46BE-ACBA-D8407EA9E3A5}" srcOrd="2" destOrd="0" parTransId="{3335B793-BBF0-447C-BE5A-61617F0BAC0B}" sibTransId="{2F6B4C66-E8D8-498E-BE83-4FEA7A289245}"/>
    <dgm:cxn modelId="{2AFEB3FC-8810-4E88-AF63-5BDB45EDFF25}" type="presOf" srcId="{C461F19B-3B27-4494-9F60-0FF28F34B562}" destId="{07DF8644-539B-4EEC-AA3E-9B6C53EC4262}" srcOrd="0" destOrd="0" presId="urn:microsoft.com/office/officeart/2005/8/layout/radial6"/>
    <dgm:cxn modelId="{1DC6B20E-78E7-4633-9A4B-1E9405753680}" type="presParOf" srcId="{7AFD2C09-2431-4F8D-8183-FAEF3A015B0B}" destId="{599B9C45-82E7-405A-B93F-4A83DED9904D}" srcOrd="0" destOrd="0" presId="urn:microsoft.com/office/officeart/2005/8/layout/radial6"/>
    <dgm:cxn modelId="{2E1BF4A4-B4F0-4A69-9A64-DB18ADC6F93D}" type="presParOf" srcId="{7AFD2C09-2431-4F8D-8183-FAEF3A015B0B}" destId="{366E976D-7FF8-4E36-B1F8-CC47D9F4CB2B}" srcOrd="1" destOrd="0" presId="urn:microsoft.com/office/officeart/2005/8/layout/radial6"/>
    <dgm:cxn modelId="{3AE74CE5-5528-49A0-8D7C-1B741A22EBEF}" type="presParOf" srcId="{7AFD2C09-2431-4F8D-8183-FAEF3A015B0B}" destId="{C85510D2-299E-40D8-AF4B-B282E4346F5C}" srcOrd="2" destOrd="0" presId="urn:microsoft.com/office/officeart/2005/8/layout/radial6"/>
    <dgm:cxn modelId="{D6DBC6E5-F6DF-44A6-BE53-99E222EC8832}" type="presParOf" srcId="{7AFD2C09-2431-4F8D-8183-FAEF3A015B0B}" destId="{4D68963C-CCD8-4063-92F8-25AB0AE7E89C}" srcOrd="3" destOrd="0" presId="urn:microsoft.com/office/officeart/2005/8/layout/radial6"/>
    <dgm:cxn modelId="{C3EFD6D2-B425-4F88-9423-FB3C5DE208BD}" type="presParOf" srcId="{7AFD2C09-2431-4F8D-8183-FAEF3A015B0B}" destId="{07DF8644-539B-4EEC-AA3E-9B6C53EC4262}" srcOrd="4" destOrd="0" presId="urn:microsoft.com/office/officeart/2005/8/layout/radial6"/>
    <dgm:cxn modelId="{031C1DFA-D07B-4D54-B6E2-B7C1AAC9598E}" type="presParOf" srcId="{7AFD2C09-2431-4F8D-8183-FAEF3A015B0B}" destId="{68C274F3-6124-4260-B203-B5027FAB2410}" srcOrd="5" destOrd="0" presId="urn:microsoft.com/office/officeart/2005/8/layout/radial6"/>
    <dgm:cxn modelId="{3E17034F-A84D-4E52-ACB5-1E7985BB37CB}" type="presParOf" srcId="{7AFD2C09-2431-4F8D-8183-FAEF3A015B0B}" destId="{A017E16B-DF77-4AD3-ABCB-0604C216E492}" srcOrd="6" destOrd="0" presId="urn:microsoft.com/office/officeart/2005/8/layout/radial6"/>
    <dgm:cxn modelId="{B38E3AB1-A4F7-404C-BF92-7B25369864DE}" type="presParOf" srcId="{7AFD2C09-2431-4F8D-8183-FAEF3A015B0B}" destId="{7B037439-60C4-41B5-9F7F-8AFFB4A4E55C}" srcOrd="7" destOrd="0" presId="urn:microsoft.com/office/officeart/2005/8/layout/radial6"/>
    <dgm:cxn modelId="{FB992757-C116-411E-9233-12F9B5E4B84D}" type="presParOf" srcId="{7AFD2C09-2431-4F8D-8183-FAEF3A015B0B}" destId="{BF03133D-7E1C-44E6-B288-839D61F470BE}" srcOrd="8" destOrd="0" presId="urn:microsoft.com/office/officeart/2005/8/layout/radial6"/>
    <dgm:cxn modelId="{8C4D0794-0A90-49D3-BE67-E457C03782FC}" type="presParOf" srcId="{7AFD2C09-2431-4F8D-8183-FAEF3A015B0B}" destId="{44E028DF-03DA-4544-B86E-9202E62005A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CAC78-18CE-D44A-A3EB-ECB255DE2DAD}">
      <dsp:nvSpPr>
        <dsp:cNvPr id="0" name=""/>
        <dsp:cNvSpPr/>
      </dsp:nvSpPr>
      <dsp:spPr>
        <a:xfrm>
          <a:off x="336735" y="0"/>
          <a:ext cx="3816335" cy="2329666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1545A-27F3-3443-B5DD-6CD3A3AC4F63}">
      <dsp:nvSpPr>
        <dsp:cNvPr id="0" name=""/>
        <dsp:cNvSpPr/>
      </dsp:nvSpPr>
      <dsp:spPr>
        <a:xfrm>
          <a:off x="2941" y="698899"/>
          <a:ext cx="1074202" cy="931866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Renstra</a:t>
          </a:r>
          <a:endParaRPr lang="en-US" sz="1800" kern="1200" dirty="0"/>
        </a:p>
      </dsp:txBody>
      <dsp:txXfrm>
        <a:off x="48431" y="744389"/>
        <a:ext cx="983222" cy="840886"/>
      </dsp:txXfrm>
    </dsp:sp>
    <dsp:sp modelId="{8C144807-B00B-7B4D-A1C6-00FD9FCFE6F2}">
      <dsp:nvSpPr>
        <dsp:cNvPr id="0" name=""/>
        <dsp:cNvSpPr/>
      </dsp:nvSpPr>
      <dsp:spPr>
        <a:xfrm>
          <a:off x="1139515" y="698899"/>
          <a:ext cx="1074202" cy="93186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Sasaran</a:t>
          </a:r>
          <a:r>
            <a:rPr lang="en-US" sz="1800" kern="1200" dirty="0"/>
            <a:t> </a:t>
          </a:r>
          <a:r>
            <a:rPr lang="en-US" sz="1800" kern="1200" dirty="0" err="1"/>
            <a:t>strategis</a:t>
          </a:r>
          <a:endParaRPr lang="en-US" sz="1800" kern="1200" dirty="0"/>
        </a:p>
      </dsp:txBody>
      <dsp:txXfrm>
        <a:off x="1185005" y="744389"/>
        <a:ext cx="983222" cy="840886"/>
      </dsp:txXfrm>
    </dsp:sp>
    <dsp:sp modelId="{9B165EE7-EE44-9645-BB61-A0B1F7B6C05F}">
      <dsp:nvSpPr>
        <dsp:cNvPr id="0" name=""/>
        <dsp:cNvSpPr/>
      </dsp:nvSpPr>
      <dsp:spPr>
        <a:xfrm>
          <a:off x="2276088" y="698899"/>
          <a:ext cx="1074202" cy="931866"/>
        </a:xfrm>
        <a:prstGeom prst="round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 </a:t>
          </a:r>
          <a:r>
            <a:rPr lang="en-US" sz="1800" kern="1200" dirty="0" err="1"/>
            <a:t>Strategis</a:t>
          </a:r>
          <a:endParaRPr lang="en-US" sz="1800" kern="1200" dirty="0"/>
        </a:p>
      </dsp:txBody>
      <dsp:txXfrm>
        <a:off x="2321578" y="744389"/>
        <a:ext cx="983222" cy="840886"/>
      </dsp:txXfrm>
    </dsp:sp>
    <dsp:sp modelId="{0620885A-6052-FA47-819B-377B41241904}">
      <dsp:nvSpPr>
        <dsp:cNvPr id="0" name=""/>
        <dsp:cNvSpPr/>
      </dsp:nvSpPr>
      <dsp:spPr>
        <a:xfrm>
          <a:off x="3412661" y="698899"/>
          <a:ext cx="1074202" cy="93186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RKMA</a:t>
          </a:r>
        </a:p>
      </dsp:txBody>
      <dsp:txXfrm>
        <a:off x="3458151" y="744389"/>
        <a:ext cx="983222" cy="840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17A8F-DEC5-B24D-AFDB-8ED0A8AD8C8F}">
      <dsp:nvSpPr>
        <dsp:cNvPr id="0" name=""/>
        <dsp:cNvSpPr/>
      </dsp:nvSpPr>
      <dsp:spPr>
        <a:xfrm>
          <a:off x="2318164" y="1617345"/>
          <a:ext cx="1976755" cy="1976755"/>
        </a:xfrm>
        <a:prstGeom prst="gear9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KM </a:t>
          </a:r>
          <a:r>
            <a:rPr lang="en-US" sz="1900" kern="1200" dirty="0" err="1"/>
            <a:t>Universitas</a:t>
          </a:r>
          <a:endParaRPr lang="en-US" sz="1900" kern="1200" dirty="0"/>
        </a:p>
      </dsp:txBody>
      <dsp:txXfrm>
        <a:off x="2715580" y="2080390"/>
        <a:ext cx="1181923" cy="1016093"/>
      </dsp:txXfrm>
    </dsp:sp>
    <dsp:sp modelId="{1AE5A550-89E9-2640-ADC5-FFAB343D4425}">
      <dsp:nvSpPr>
        <dsp:cNvPr id="0" name=""/>
        <dsp:cNvSpPr/>
      </dsp:nvSpPr>
      <dsp:spPr>
        <a:xfrm>
          <a:off x="1168052" y="1150112"/>
          <a:ext cx="1437640" cy="1437640"/>
        </a:xfrm>
        <a:prstGeom prst="gear6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KM Unit</a:t>
          </a:r>
        </a:p>
      </dsp:txBody>
      <dsp:txXfrm>
        <a:off x="1529982" y="1514230"/>
        <a:ext cx="713780" cy="709404"/>
      </dsp:txXfrm>
    </dsp:sp>
    <dsp:sp modelId="{B8A6483B-17BA-AB44-BCDC-14AD9A85FE6E}">
      <dsp:nvSpPr>
        <dsp:cNvPr id="0" name=""/>
        <dsp:cNvSpPr/>
      </dsp:nvSpPr>
      <dsp:spPr>
        <a:xfrm rot="20700000">
          <a:off x="1973277" y="158287"/>
          <a:ext cx="1408593" cy="1408593"/>
        </a:xfrm>
        <a:prstGeom prst="gear6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0090"/>
              </a:solidFill>
            </a:rPr>
            <a:t>Tel-U point</a:t>
          </a:r>
        </a:p>
      </dsp:txBody>
      <dsp:txXfrm rot="-20700000">
        <a:off x="2282223" y="467233"/>
        <a:ext cx="790702" cy="790702"/>
      </dsp:txXfrm>
    </dsp:sp>
    <dsp:sp modelId="{51F7F399-6BDD-D141-BB67-E46E4733ED39}">
      <dsp:nvSpPr>
        <dsp:cNvPr id="0" name=""/>
        <dsp:cNvSpPr/>
      </dsp:nvSpPr>
      <dsp:spPr>
        <a:xfrm>
          <a:off x="2159687" y="1322722"/>
          <a:ext cx="2530246" cy="2530246"/>
        </a:xfrm>
        <a:prstGeom prst="circularArrow">
          <a:avLst>
            <a:gd name="adj1" fmla="val 4687"/>
            <a:gd name="adj2" fmla="val 299029"/>
            <a:gd name="adj3" fmla="val 2500054"/>
            <a:gd name="adj4" fmla="val 15896431"/>
            <a:gd name="adj5" fmla="val 5469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3252D-D817-C345-8924-6FF7E3759E2F}">
      <dsp:nvSpPr>
        <dsp:cNvPr id="0" name=""/>
        <dsp:cNvSpPr/>
      </dsp:nvSpPr>
      <dsp:spPr>
        <a:xfrm>
          <a:off x="913448" y="834592"/>
          <a:ext cx="1838382" cy="18383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01D9-EB01-0E46-889C-F69C757048A2}">
      <dsp:nvSpPr>
        <dsp:cNvPr id="0" name=""/>
        <dsp:cNvSpPr/>
      </dsp:nvSpPr>
      <dsp:spPr>
        <a:xfrm>
          <a:off x="1647454" y="-147672"/>
          <a:ext cx="1982146" cy="19821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D09F0-D3D1-443A-9123-BF375946D16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A6BD9-E9C2-4534-8CEC-E5BD924DA268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500" kern="1200" dirty="0"/>
            <a:t>S</a:t>
          </a:r>
          <a:r>
            <a:rPr lang="en-US" sz="2500" kern="1200" dirty="0" err="1"/>
            <a:t>istem</a:t>
          </a:r>
          <a:r>
            <a:rPr lang="en-US" sz="2500" kern="1200" dirty="0"/>
            <a:t> </a:t>
          </a:r>
          <a:r>
            <a:rPr lang="en-US" sz="2500" kern="1200" dirty="0" err="1"/>
            <a:t>Layanan</a:t>
          </a:r>
          <a:r>
            <a:rPr lang="en-US" sz="2500" kern="1200" dirty="0"/>
            <a:t> </a:t>
          </a:r>
          <a:r>
            <a:rPr lang="en-US" sz="2500" kern="1200" dirty="0" err="1"/>
            <a:t>Terintegrasi</a:t>
          </a:r>
          <a:r>
            <a:rPr lang="en-US" sz="2500" kern="1200" dirty="0"/>
            <a:t> </a:t>
          </a:r>
          <a:br>
            <a:rPr lang="en-US" sz="2500" kern="1200" dirty="0"/>
          </a:br>
          <a:r>
            <a:rPr lang="en-US" sz="2500" kern="1200" dirty="0"/>
            <a:t>(</a:t>
          </a:r>
          <a:r>
            <a:rPr lang="en-US" sz="2500" kern="1200" dirty="0" err="1"/>
            <a:t>akademik</a:t>
          </a:r>
          <a:r>
            <a:rPr lang="en-US" sz="2500" kern="1200" dirty="0"/>
            <a:t> &amp; non-</a:t>
          </a:r>
          <a:r>
            <a:rPr lang="en-US" sz="2500" kern="1200" dirty="0" err="1"/>
            <a:t>akademik</a:t>
          </a:r>
          <a:r>
            <a:rPr lang="en-US" sz="2500" kern="1200" dirty="0"/>
            <a:t>)</a:t>
          </a:r>
        </a:p>
      </dsp:txBody>
      <dsp:txXfrm>
        <a:off x="610504" y="416587"/>
        <a:ext cx="7440913" cy="833607"/>
      </dsp:txXfrm>
    </dsp:sp>
    <dsp:sp modelId="{3B2528C6-963D-4EA3-8881-BFAAF32D9142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440EE-9E22-4B02-AB2D-F29061FF6540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Manajemen</a:t>
          </a:r>
          <a:r>
            <a:rPr lang="en-US" sz="2500" kern="1200" dirty="0"/>
            <a:t> </a:t>
          </a:r>
          <a:r>
            <a:rPr lang="en-US" sz="2500" kern="1200" dirty="0" err="1"/>
            <a:t>infrastruktur</a:t>
          </a:r>
          <a:r>
            <a:rPr lang="en-US" sz="2500" kern="1200" dirty="0"/>
            <a:t> </a:t>
          </a:r>
          <a:r>
            <a:rPr lang="en-US" sz="2500" kern="1200" dirty="0" err="1"/>
            <a:t>jaringan</a:t>
          </a:r>
          <a:r>
            <a:rPr lang="en-US" sz="2500" kern="1200" dirty="0"/>
            <a:t> </a:t>
          </a:r>
          <a:r>
            <a:rPr lang="en-US" sz="2500" kern="1200" dirty="0" err="1"/>
            <a:t>dan</a:t>
          </a:r>
          <a:r>
            <a:rPr lang="en-US" sz="2500" kern="1200" dirty="0"/>
            <a:t> </a:t>
          </a:r>
          <a:br>
            <a:rPr lang="en-US" sz="2500" kern="1200" dirty="0"/>
          </a:br>
          <a:r>
            <a:rPr lang="en-US" sz="2500" kern="1200" dirty="0" err="1"/>
            <a:t>layanan</a:t>
          </a:r>
          <a:r>
            <a:rPr lang="en-US" sz="2500" kern="1200" dirty="0"/>
            <a:t> </a:t>
          </a:r>
          <a:r>
            <a:rPr lang="en-US" sz="2500" kern="1200" dirty="0" err="1"/>
            <a:t>sistem</a:t>
          </a:r>
          <a:r>
            <a:rPr lang="en-US" sz="2500" kern="1200" dirty="0"/>
            <a:t> </a:t>
          </a:r>
          <a:r>
            <a:rPr lang="en-US" sz="2500" kern="1200" dirty="0" err="1"/>
            <a:t>informasi</a:t>
          </a:r>
          <a:r>
            <a:rPr lang="en-US" sz="2500" kern="1200" dirty="0"/>
            <a:t> </a:t>
          </a:r>
          <a:r>
            <a:rPr lang="en-US" sz="2500" kern="1200" dirty="0" err="1"/>
            <a:t>terpadu</a:t>
          </a:r>
          <a:endParaRPr lang="en-US" sz="2500" kern="1200" dirty="0"/>
        </a:p>
      </dsp:txBody>
      <dsp:txXfrm>
        <a:off x="1088431" y="1667215"/>
        <a:ext cx="6962986" cy="833607"/>
      </dsp:txXfrm>
    </dsp:sp>
    <dsp:sp modelId="{8E1FA18A-323F-43DC-BA22-95222BA7B327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C40D5-2312-4616-96A6-8BA3576F41EF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Integrasi</a:t>
          </a:r>
          <a:r>
            <a:rPr lang="en-US" sz="2500" kern="1200" dirty="0"/>
            <a:t> </a:t>
          </a:r>
          <a:r>
            <a:rPr lang="en-US" sz="2500" kern="1200" dirty="0" err="1"/>
            <a:t>aplikasi</a:t>
          </a:r>
          <a:r>
            <a:rPr lang="en-US" sz="2500" kern="1200" dirty="0"/>
            <a:t> </a:t>
          </a:r>
          <a:r>
            <a:rPr lang="en-US" sz="2500" kern="1200" dirty="0" err="1"/>
            <a:t>pihak</a:t>
          </a:r>
          <a:r>
            <a:rPr lang="en-US" sz="2500" kern="1200" dirty="0"/>
            <a:t> </a:t>
          </a:r>
          <a:r>
            <a:rPr lang="en-US" sz="2500" kern="1200" dirty="0" err="1"/>
            <a:t>ke</a:t>
          </a:r>
          <a:r>
            <a:rPr lang="en-US" sz="2500" kern="1200" dirty="0"/>
            <a:t> </a:t>
          </a:r>
          <a:r>
            <a:rPr lang="en-US" sz="2500" kern="1200" dirty="0" err="1"/>
            <a:t>tiga</a:t>
          </a:r>
          <a:r>
            <a:rPr lang="en-US" sz="2500" kern="1200" dirty="0"/>
            <a:t> </a:t>
          </a:r>
          <a:r>
            <a:rPr lang="en-US" sz="2500" kern="1200" dirty="0" err="1"/>
            <a:t>dengan</a:t>
          </a:r>
          <a:r>
            <a:rPr lang="en-US" sz="2500" kern="1200" dirty="0"/>
            <a:t> </a:t>
          </a:r>
          <a:br>
            <a:rPr lang="en-US" sz="2500" kern="1200" dirty="0"/>
          </a:br>
          <a:r>
            <a:rPr lang="en-US" sz="2500" i="1" kern="1200" dirty="0"/>
            <a:t>Single Sign On </a:t>
          </a:r>
          <a:r>
            <a:rPr lang="en-US" sz="2500" i="0" kern="1200" dirty="0"/>
            <a:t>(</a:t>
          </a:r>
          <a:r>
            <a:rPr lang="en-US" sz="2500" i="0" kern="1200" dirty="0" err="1"/>
            <a:t>Google,Microsoft</a:t>
          </a:r>
          <a:r>
            <a:rPr lang="en-US" sz="2500" i="0" kern="1200" dirty="0"/>
            <a:t>, </a:t>
          </a:r>
          <a:r>
            <a:rPr lang="en-US" sz="2500" i="0" kern="1200" dirty="0" err="1"/>
            <a:t>dll</a:t>
          </a:r>
          <a:r>
            <a:rPr lang="en-US" sz="2500" i="0" kern="1200" dirty="0"/>
            <a:t>)</a:t>
          </a:r>
          <a:endParaRPr lang="en-US" sz="2500" i="1" kern="1200" dirty="0"/>
        </a:p>
      </dsp:txBody>
      <dsp:txXfrm>
        <a:off x="1088431" y="2917843"/>
        <a:ext cx="6962986" cy="833607"/>
      </dsp:txXfrm>
    </dsp:sp>
    <dsp:sp modelId="{B370B863-8CBA-4848-90BA-F79CC77498DE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EA523-EBDE-4860-ACBB-E36E984DD703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Sistem</a:t>
          </a:r>
          <a:r>
            <a:rPr lang="en-US" sz="2500" kern="1200" dirty="0"/>
            <a:t> </a:t>
          </a:r>
          <a:r>
            <a:rPr lang="en-US" sz="2500" b="0" i="1" kern="1200" dirty="0"/>
            <a:t>Smart Building, Smart Attendance </a:t>
          </a:r>
          <a:r>
            <a:rPr lang="en-US" sz="2500" b="0" i="1" kern="1200" dirty="0" err="1"/>
            <a:t>dan</a:t>
          </a:r>
          <a:r>
            <a:rPr lang="en-US" sz="2500" b="0" i="1" kern="1200" dirty="0"/>
            <a:t> </a:t>
          </a:r>
          <a:br>
            <a:rPr lang="en-US" sz="2500" b="0" i="1" kern="1200" dirty="0"/>
          </a:br>
          <a:r>
            <a:rPr lang="en-US" sz="2500" b="0" i="1" kern="1200" dirty="0"/>
            <a:t>Smart Parking</a:t>
          </a:r>
        </a:p>
      </dsp:txBody>
      <dsp:txXfrm>
        <a:off x="610504" y="4168472"/>
        <a:ext cx="7440913" cy="833607"/>
      </dsp:txXfrm>
    </dsp:sp>
    <dsp:sp modelId="{E17716AC-076E-4382-A926-8C30B9E765F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7CB16-DD47-4504-A914-805E2E780677}">
      <dsp:nvSpPr>
        <dsp:cNvPr id="0" name=""/>
        <dsp:cNvSpPr/>
      </dsp:nvSpPr>
      <dsp:spPr>
        <a:xfrm>
          <a:off x="9090" y="4022"/>
          <a:ext cx="3630444" cy="51416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for any kind of knowledge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9090" y="4022"/>
        <a:ext cx="3630444" cy="5141624"/>
      </dsp:txXfrm>
    </dsp:sp>
    <dsp:sp modelId="{080F2A55-D88E-4F93-9F7F-E04BC77132AC}">
      <dsp:nvSpPr>
        <dsp:cNvPr id="0" name=""/>
        <dsp:cNvSpPr/>
      </dsp:nvSpPr>
      <dsp:spPr>
        <a:xfrm>
          <a:off x="4002579" y="3"/>
          <a:ext cx="3630444" cy="514966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for sharing catalog and resources with other institutions or platform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002579" y="3"/>
        <a:ext cx="3630444" cy="5149662"/>
      </dsp:txXfrm>
    </dsp:sp>
    <dsp:sp modelId="{262E4CAE-ECA9-4EA0-83BA-D49BA5AA445D}">
      <dsp:nvSpPr>
        <dsp:cNvPr id="0" name=""/>
        <dsp:cNvSpPr/>
      </dsp:nvSpPr>
      <dsp:spPr>
        <a:xfrm>
          <a:off x="7996068" y="3"/>
          <a:ext cx="3630444" cy="514966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 for everyone who wants to learn and share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kern="1200" dirty="0"/>
        </a:p>
      </dsp:txBody>
      <dsp:txXfrm>
        <a:off x="7996068" y="3"/>
        <a:ext cx="3630444" cy="5149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4E1D2-B850-476F-BB41-0DAD932EE12F}">
      <dsp:nvSpPr>
        <dsp:cNvPr id="0" name=""/>
        <dsp:cNvSpPr/>
      </dsp:nvSpPr>
      <dsp:spPr>
        <a:xfrm>
          <a:off x="776942" y="610063"/>
          <a:ext cx="1141576" cy="967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Book</a:t>
          </a:r>
        </a:p>
      </dsp:txBody>
      <dsp:txXfrm>
        <a:off x="944122" y="751688"/>
        <a:ext cx="807216" cy="683829"/>
      </dsp:txXfrm>
    </dsp:sp>
    <dsp:sp modelId="{BB5D69AF-2949-426E-8DCC-7F0D63C88DBA}">
      <dsp:nvSpPr>
        <dsp:cNvPr id="0" name=""/>
        <dsp:cNvSpPr/>
      </dsp:nvSpPr>
      <dsp:spPr>
        <a:xfrm>
          <a:off x="1386762" y="522960"/>
          <a:ext cx="1488956" cy="3997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3524E0-ADE9-4270-BD21-0BE421419467}">
      <dsp:nvSpPr>
        <dsp:cNvPr id="0" name=""/>
        <dsp:cNvSpPr/>
      </dsp:nvSpPr>
      <dsp:spPr>
        <a:xfrm>
          <a:off x="536341" y="735989"/>
          <a:ext cx="527651" cy="478605"/>
        </a:xfrm>
        <a:prstGeom prst="ellipse">
          <a:avLst/>
        </a:prstGeom>
        <a:gradFill rotWithShape="0">
          <a:gsLst>
            <a:gs pos="0">
              <a:schemeClr val="accent2">
                <a:hueOff val="-121280"/>
                <a:satOff val="-6994"/>
                <a:lumOff val="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"/>
                <a:satOff val="-6994"/>
                <a:lumOff val="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"/>
                <a:satOff val="-6994"/>
                <a:lumOff val="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88EF84-9CE6-4807-8D3C-A040A63D0F25}">
      <dsp:nvSpPr>
        <dsp:cNvPr id="0" name=""/>
        <dsp:cNvSpPr/>
      </dsp:nvSpPr>
      <dsp:spPr>
        <a:xfrm>
          <a:off x="453685" y="1714119"/>
          <a:ext cx="1064359" cy="442913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94B2DC-AB0C-45E7-A19C-7730054BFA04}">
      <dsp:nvSpPr>
        <dsp:cNvPr id="0" name=""/>
        <dsp:cNvSpPr/>
      </dsp:nvSpPr>
      <dsp:spPr>
        <a:xfrm>
          <a:off x="1619772" y="1458034"/>
          <a:ext cx="597483" cy="425061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5FF9DE-45B4-4BFC-82DB-B9092A283E48}">
      <dsp:nvSpPr>
        <dsp:cNvPr id="0" name=""/>
        <dsp:cNvSpPr/>
      </dsp:nvSpPr>
      <dsp:spPr>
        <a:xfrm>
          <a:off x="632666" y="297244"/>
          <a:ext cx="912563" cy="470758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DC5FF9-37FC-4AB8-98BB-3D6E2D052511}">
      <dsp:nvSpPr>
        <dsp:cNvPr id="0" name=""/>
        <dsp:cNvSpPr/>
      </dsp:nvSpPr>
      <dsp:spPr>
        <a:xfrm>
          <a:off x="583748" y="1246708"/>
          <a:ext cx="475920" cy="449839"/>
        </a:xfrm>
        <a:prstGeom prst="ellipse">
          <a:avLst/>
        </a:prstGeom>
        <a:gradFill rotWithShape="0">
          <a:gsLst>
            <a:gs pos="0">
              <a:schemeClr val="accent2">
                <a:hueOff val="-606401"/>
                <a:satOff val="-34970"/>
                <a:lumOff val="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06401"/>
                <a:satOff val="-34970"/>
                <a:lumOff val="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06401"/>
                <a:satOff val="-34970"/>
                <a:lumOff val="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41B9C1-9AD7-42F6-9EAA-F7A85D1A0346}">
      <dsp:nvSpPr>
        <dsp:cNvPr id="0" name=""/>
        <dsp:cNvSpPr/>
      </dsp:nvSpPr>
      <dsp:spPr>
        <a:xfrm>
          <a:off x="0" y="442721"/>
          <a:ext cx="834158" cy="565292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Jurnal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160" y="525506"/>
        <a:ext cx="589838" cy="399722"/>
      </dsp:txXfrm>
    </dsp:sp>
    <dsp:sp modelId="{DF69CE50-0E0F-4801-B5A3-FF3905834BAF}">
      <dsp:nvSpPr>
        <dsp:cNvPr id="0" name=""/>
        <dsp:cNvSpPr/>
      </dsp:nvSpPr>
      <dsp:spPr>
        <a:xfrm>
          <a:off x="1445557" y="704375"/>
          <a:ext cx="495073" cy="364990"/>
        </a:xfrm>
        <a:prstGeom prst="ellipse">
          <a:avLst/>
        </a:prstGeom>
        <a:gradFill rotWithShape="0">
          <a:gsLst>
            <a:gs pos="0">
              <a:schemeClr val="accent2">
                <a:hueOff val="-848962"/>
                <a:satOff val="-48958"/>
                <a:lumOff val="50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48962"/>
                <a:satOff val="-48958"/>
                <a:lumOff val="50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48962"/>
                <a:satOff val="-48958"/>
                <a:lumOff val="50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EB4448-8B97-4135-BAB0-C691021687A8}">
      <dsp:nvSpPr>
        <dsp:cNvPr id="0" name=""/>
        <dsp:cNvSpPr/>
      </dsp:nvSpPr>
      <dsp:spPr>
        <a:xfrm>
          <a:off x="-29784" y="1100706"/>
          <a:ext cx="844553" cy="647124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21B8E0-76A6-45F1-B0FD-7BBF3BCE863E}">
      <dsp:nvSpPr>
        <dsp:cNvPr id="0" name=""/>
        <dsp:cNvSpPr/>
      </dsp:nvSpPr>
      <dsp:spPr>
        <a:xfrm>
          <a:off x="1742394" y="890136"/>
          <a:ext cx="1001843" cy="542691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Thesis</a:t>
          </a:r>
        </a:p>
      </dsp:txBody>
      <dsp:txXfrm>
        <a:off x="1889111" y="969611"/>
        <a:ext cx="708409" cy="383741"/>
      </dsp:txXfrm>
    </dsp:sp>
    <dsp:sp modelId="{F9FDC3C9-3719-434E-A47C-F46D6AC94BEC}">
      <dsp:nvSpPr>
        <dsp:cNvPr id="0" name=""/>
        <dsp:cNvSpPr/>
      </dsp:nvSpPr>
      <dsp:spPr>
        <a:xfrm>
          <a:off x="1615542" y="1110346"/>
          <a:ext cx="441010" cy="361231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A53042-C9AF-4800-B152-A68A9093EA22}">
      <dsp:nvSpPr>
        <dsp:cNvPr id="0" name=""/>
        <dsp:cNvSpPr/>
      </dsp:nvSpPr>
      <dsp:spPr>
        <a:xfrm>
          <a:off x="1105270" y="1342444"/>
          <a:ext cx="564638" cy="396589"/>
        </a:xfrm>
        <a:prstGeom prst="ellipse">
          <a:avLst/>
        </a:prstGeom>
        <a:gradFill rotWithShape="0">
          <a:gsLst>
            <a:gs pos="0">
              <a:schemeClr val="accent2">
                <a:hueOff val="-1334083"/>
                <a:satOff val="-76934"/>
                <a:lumOff val="79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34083"/>
                <a:satOff val="-76934"/>
                <a:lumOff val="79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34083"/>
                <a:satOff val="-76934"/>
                <a:lumOff val="79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1090DE-2B0A-4399-B450-6BB9D2388D91}">
      <dsp:nvSpPr>
        <dsp:cNvPr id="0" name=""/>
        <dsp:cNvSpPr/>
      </dsp:nvSpPr>
      <dsp:spPr>
        <a:xfrm>
          <a:off x="1362014" y="1773446"/>
          <a:ext cx="526461" cy="417629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0609-3136-4DA7-944D-81068102338B}">
      <dsp:nvSpPr>
        <dsp:cNvPr id="0" name=""/>
        <dsp:cNvSpPr/>
      </dsp:nvSpPr>
      <dsp:spPr>
        <a:xfrm>
          <a:off x="593992" y="1078"/>
          <a:ext cx="869717" cy="521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Submit</a:t>
          </a:r>
        </a:p>
      </dsp:txBody>
      <dsp:txXfrm>
        <a:off x="609276" y="16362"/>
        <a:ext cx="839149" cy="491262"/>
      </dsp:txXfrm>
    </dsp:sp>
    <dsp:sp modelId="{662D4DAE-2DC2-442D-895D-FA3CFB1F6DDE}">
      <dsp:nvSpPr>
        <dsp:cNvPr id="0" name=""/>
        <dsp:cNvSpPr/>
      </dsp:nvSpPr>
      <dsp:spPr>
        <a:xfrm>
          <a:off x="1540245" y="154148"/>
          <a:ext cx="184380" cy="2156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40245" y="197286"/>
        <a:ext cx="129066" cy="129413"/>
      </dsp:txXfrm>
    </dsp:sp>
    <dsp:sp modelId="{B478CAD1-9DC2-4F10-8DB5-5319CA1CC801}">
      <dsp:nvSpPr>
        <dsp:cNvPr id="0" name=""/>
        <dsp:cNvSpPr/>
      </dsp:nvSpPr>
      <dsp:spPr>
        <a:xfrm>
          <a:off x="1811597" y="1078"/>
          <a:ext cx="869717" cy="521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Review</a:t>
          </a:r>
        </a:p>
      </dsp:txBody>
      <dsp:txXfrm>
        <a:off x="1826881" y="16362"/>
        <a:ext cx="839149" cy="491262"/>
      </dsp:txXfrm>
    </dsp:sp>
    <dsp:sp modelId="{F172E651-741A-4A0F-8E2F-3C714EA0F958}">
      <dsp:nvSpPr>
        <dsp:cNvPr id="0" name=""/>
        <dsp:cNvSpPr/>
      </dsp:nvSpPr>
      <dsp:spPr>
        <a:xfrm rot="5400000">
          <a:off x="2102474" y="678578"/>
          <a:ext cx="287963" cy="2156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81749" y="642442"/>
        <a:ext cx="129413" cy="223256"/>
      </dsp:txXfrm>
    </dsp:sp>
    <dsp:sp modelId="{9CD48782-BBDF-4CF5-B53A-A06FB063CD3F}">
      <dsp:nvSpPr>
        <dsp:cNvPr id="0" name=""/>
        <dsp:cNvSpPr/>
      </dsp:nvSpPr>
      <dsp:spPr>
        <a:xfrm>
          <a:off x="1811597" y="1066237"/>
          <a:ext cx="869717" cy="521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Approval</a:t>
          </a:r>
        </a:p>
      </dsp:txBody>
      <dsp:txXfrm>
        <a:off x="1826881" y="1081521"/>
        <a:ext cx="839149" cy="491262"/>
      </dsp:txXfrm>
    </dsp:sp>
    <dsp:sp modelId="{D1331854-130C-4F3B-A2B5-27AAFC286C2D}">
      <dsp:nvSpPr>
        <dsp:cNvPr id="0" name=""/>
        <dsp:cNvSpPr/>
      </dsp:nvSpPr>
      <dsp:spPr>
        <a:xfrm rot="10800000">
          <a:off x="1550681" y="1219307"/>
          <a:ext cx="184380" cy="2156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1605995" y="1262445"/>
        <a:ext cx="129066" cy="129413"/>
      </dsp:txXfrm>
    </dsp:sp>
    <dsp:sp modelId="{2D7407A5-05C6-451D-B46E-6D15C59A1EF3}">
      <dsp:nvSpPr>
        <dsp:cNvPr id="0" name=""/>
        <dsp:cNvSpPr/>
      </dsp:nvSpPr>
      <dsp:spPr>
        <a:xfrm>
          <a:off x="67422" y="870795"/>
          <a:ext cx="1396288" cy="912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Publish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with </a:t>
          </a:r>
          <a:r>
            <a:rPr lang="en-US" sz="1400" b="0" kern="1200" dirty="0" err="1"/>
            <a:t>Authentification</a:t>
          </a:r>
          <a:r>
            <a:rPr lang="en-US" sz="1400" b="0" kern="1200" dirty="0"/>
            <a:t> setting</a:t>
          </a:r>
        </a:p>
      </dsp:txBody>
      <dsp:txXfrm>
        <a:off x="94154" y="897527"/>
        <a:ext cx="1342824" cy="859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3C16F-DDC8-4ACD-8E5D-7FD136EF2C72}">
      <dsp:nvSpPr>
        <dsp:cNvPr id="0" name=""/>
        <dsp:cNvSpPr/>
      </dsp:nvSpPr>
      <dsp:spPr>
        <a:xfrm>
          <a:off x="35971" y="617887"/>
          <a:ext cx="3478670" cy="289905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Sharing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Catalog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 Resources</a:t>
          </a:r>
        </a:p>
      </dsp:txBody>
      <dsp:txXfrm>
        <a:off x="545410" y="1042443"/>
        <a:ext cx="2459792" cy="2049938"/>
      </dsp:txXfrm>
    </dsp:sp>
    <dsp:sp modelId="{FD1C17F6-1095-43B1-985D-883F38E9BCE2}">
      <dsp:nvSpPr>
        <dsp:cNvPr id="0" name=""/>
        <dsp:cNvSpPr/>
      </dsp:nvSpPr>
      <dsp:spPr>
        <a:xfrm>
          <a:off x="990341" y="214536"/>
          <a:ext cx="1679562" cy="101706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OpenLibrary</a:t>
          </a: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Telkom University</a:t>
          </a:r>
        </a:p>
      </dsp:txBody>
      <dsp:txXfrm>
        <a:off x="1236307" y="363481"/>
        <a:ext cx="1187630" cy="719172"/>
      </dsp:txXfrm>
    </dsp:sp>
    <dsp:sp modelId="{82D1A2C1-4EA2-4D87-B46A-EA38481F745A}">
      <dsp:nvSpPr>
        <dsp:cNvPr id="0" name=""/>
        <dsp:cNvSpPr/>
      </dsp:nvSpPr>
      <dsp:spPr>
        <a:xfrm>
          <a:off x="2445841" y="1047872"/>
          <a:ext cx="1437468" cy="10720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Other  Platform</a:t>
          </a:r>
        </a:p>
      </dsp:txBody>
      <dsp:txXfrm>
        <a:off x="2656353" y="1204868"/>
        <a:ext cx="1016444" cy="758044"/>
      </dsp:txXfrm>
    </dsp:sp>
    <dsp:sp modelId="{92CB1859-A1DD-4D57-A6CB-1C86DAE408BF}">
      <dsp:nvSpPr>
        <dsp:cNvPr id="0" name=""/>
        <dsp:cNvSpPr/>
      </dsp:nvSpPr>
      <dsp:spPr>
        <a:xfrm>
          <a:off x="1981358" y="2535174"/>
          <a:ext cx="1499357" cy="94616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Indonesia One Search</a:t>
          </a:r>
        </a:p>
      </dsp:txBody>
      <dsp:txXfrm>
        <a:off x="2200934" y="2673737"/>
        <a:ext cx="1060205" cy="669043"/>
      </dsp:txXfrm>
    </dsp:sp>
    <dsp:sp modelId="{050457F2-B78F-4548-8324-ECC3A21F41DA}">
      <dsp:nvSpPr>
        <dsp:cNvPr id="0" name=""/>
        <dsp:cNvSpPr/>
      </dsp:nvSpPr>
      <dsp:spPr>
        <a:xfrm>
          <a:off x="0" y="2467226"/>
          <a:ext cx="1309639" cy="103027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Google Scholar</a:t>
          </a:r>
        </a:p>
      </dsp:txBody>
      <dsp:txXfrm>
        <a:off x="191792" y="2618106"/>
        <a:ext cx="926055" cy="728511"/>
      </dsp:txXfrm>
    </dsp:sp>
    <dsp:sp modelId="{909E0D28-A844-4AAB-9E1D-07493447A307}">
      <dsp:nvSpPr>
        <dsp:cNvPr id="0" name=""/>
        <dsp:cNvSpPr/>
      </dsp:nvSpPr>
      <dsp:spPr>
        <a:xfrm>
          <a:off x="-402594" y="1085871"/>
          <a:ext cx="1577264" cy="107703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Other Institution</a:t>
          </a:r>
        </a:p>
      </dsp:txBody>
      <dsp:txXfrm>
        <a:off x="-171609" y="1243599"/>
        <a:ext cx="1115294" cy="761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028DF-03DA-4544-B86E-9202E62005A8}">
      <dsp:nvSpPr>
        <dsp:cNvPr id="0" name=""/>
        <dsp:cNvSpPr/>
      </dsp:nvSpPr>
      <dsp:spPr>
        <a:xfrm>
          <a:off x="345846" y="536748"/>
          <a:ext cx="3585031" cy="3585031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7E16B-DF77-4AD3-ABCB-0604C216E492}">
      <dsp:nvSpPr>
        <dsp:cNvPr id="0" name=""/>
        <dsp:cNvSpPr/>
      </dsp:nvSpPr>
      <dsp:spPr>
        <a:xfrm>
          <a:off x="345846" y="536748"/>
          <a:ext cx="3585031" cy="3585031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68963C-CCD8-4063-92F8-25AB0AE7E89C}">
      <dsp:nvSpPr>
        <dsp:cNvPr id="0" name=""/>
        <dsp:cNvSpPr/>
      </dsp:nvSpPr>
      <dsp:spPr>
        <a:xfrm>
          <a:off x="345846" y="536748"/>
          <a:ext cx="3585031" cy="3585031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B9C45-82E7-405A-B93F-4A83DED9904D}">
      <dsp:nvSpPr>
        <dsp:cNvPr id="0" name=""/>
        <dsp:cNvSpPr/>
      </dsp:nvSpPr>
      <dsp:spPr>
        <a:xfrm>
          <a:off x="1140285" y="1331188"/>
          <a:ext cx="1996153" cy="1996153"/>
        </a:xfrm>
        <a:prstGeom prst="ellipse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1432615" y="1623518"/>
        <a:ext cx="1411493" cy="1411493"/>
      </dsp:txXfrm>
    </dsp:sp>
    <dsp:sp modelId="{366E976D-7FF8-4E36-B1F8-CC47D9F4CB2B}">
      <dsp:nvSpPr>
        <dsp:cNvPr id="0" name=""/>
        <dsp:cNvSpPr/>
      </dsp:nvSpPr>
      <dsp:spPr>
        <a:xfrm>
          <a:off x="1560962" y="921"/>
          <a:ext cx="1154799" cy="115479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ICT</a:t>
          </a:r>
        </a:p>
      </dsp:txBody>
      <dsp:txXfrm>
        <a:off x="1730078" y="170037"/>
        <a:ext cx="816567" cy="816567"/>
      </dsp:txXfrm>
    </dsp:sp>
    <dsp:sp modelId="{07DF8644-539B-4EEC-AA3E-9B6C53EC4262}">
      <dsp:nvSpPr>
        <dsp:cNvPr id="0" name=""/>
        <dsp:cNvSpPr/>
      </dsp:nvSpPr>
      <dsp:spPr>
        <a:xfrm>
          <a:off x="3077323" y="2627336"/>
          <a:ext cx="1154799" cy="1154799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Data</a:t>
          </a:r>
        </a:p>
      </dsp:txBody>
      <dsp:txXfrm>
        <a:off x="3246439" y="2796452"/>
        <a:ext cx="816567" cy="816567"/>
      </dsp:txXfrm>
    </dsp:sp>
    <dsp:sp modelId="{7B037439-60C4-41B5-9F7F-8AFFB4A4E55C}">
      <dsp:nvSpPr>
        <dsp:cNvPr id="0" name=""/>
        <dsp:cNvSpPr/>
      </dsp:nvSpPr>
      <dsp:spPr>
        <a:xfrm>
          <a:off x="44601" y="2627336"/>
          <a:ext cx="1154799" cy="1154799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Human</a:t>
          </a:r>
        </a:p>
      </dsp:txBody>
      <dsp:txXfrm>
        <a:off x="213717" y="2796452"/>
        <a:ext cx="816567" cy="816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18D3B-4B0F-41B5-B7D3-7AD52D06C91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1619-FD86-4991-9D4A-E54EB426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9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21619-FD86-4991-9D4A-E54EB42683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4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21619-FD86-4991-9D4A-E54EB42683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5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8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9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2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2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BD18-634A-406D-A57D-FC0764F15864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1A98-0711-457E-90D0-E18EC7F45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openxmlformats.org/officeDocument/2006/relationships/image" Target="../media/image44.jpeg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image" Target="../media/image43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image" Target="../media/image42.jpe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image" Target="../media/image41.png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5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58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57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48196"/>
            <a:ext cx="12192000" cy="17098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" y="3042966"/>
            <a:ext cx="11920451" cy="1804605"/>
          </a:xfrm>
        </p:spPr>
        <p:txBody>
          <a:bodyPr>
            <a:noAutofit/>
          </a:bodyPr>
          <a:lstStyle/>
          <a:p>
            <a:pPr algn="r"/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Indonesia</a:t>
            </a:r>
            <a:r>
              <a:rPr lang="en-US" sz="54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br>
              <a:rPr lang="en-US" sz="54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en-US" sz="54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Digital University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4670" y="5436013"/>
            <a:ext cx="5331913" cy="801668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Prof. Dr. </a:t>
            </a:r>
            <a:r>
              <a:rPr lang="en-US" sz="4000" b="1" dirty="0" err="1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Adiwijaya</a:t>
            </a:r>
            <a:br>
              <a:rPr lang="en-US" sz="40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Telkom University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9735" y="280575"/>
            <a:ext cx="50770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Senin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Agustus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2019</a:t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Rapat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Daerah (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Rakerda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b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LLDIKTI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ilayah 4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062" y="2426513"/>
            <a:ext cx="241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Roboto"/>
              </a:rPr>
              <a:t>LLDIKTI Wilayah 4</a:t>
            </a:r>
            <a:endParaRPr lang="en-US" sz="2000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pic>
        <p:nvPicPr>
          <p:cNvPr id="9" name="Picture 2" descr="Image result for ristekdik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8" y="353485"/>
            <a:ext cx="2095500" cy="195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6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How to Improve?</a:t>
            </a:r>
            <a:b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</a:b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Input - Proses - Output - Outcome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557F879B-E3F9-6844-8BC5-EEFC0427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20" y="4568265"/>
            <a:ext cx="2750326" cy="2062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DD170131-5235-AD48-90AD-3F4405625EF5}"/>
              </a:ext>
            </a:extLst>
          </p:cNvPr>
          <p:cNvSpPr/>
          <p:nvPr/>
        </p:nvSpPr>
        <p:spPr>
          <a:xfrm>
            <a:off x="3165917" y="2484871"/>
            <a:ext cx="2881116" cy="1980652"/>
          </a:xfrm>
          <a:prstGeom prst="cloudCallout">
            <a:avLst>
              <a:gd name="adj1" fmla="val -35001"/>
              <a:gd name="adj2" fmla="val 974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PT yang </a:t>
            </a:r>
            <a:r>
              <a:rPr lang="en-US" sz="2000" dirty="0" err="1"/>
              <a:t>berkualitas</a:t>
            </a:r>
            <a:r>
              <a:rPr lang="en-US" sz="2000" dirty="0"/>
              <a:t>?</a:t>
            </a:r>
          </a:p>
        </p:txBody>
      </p:sp>
      <p:sp>
        <p:nvSpPr>
          <p:cNvPr id="6" name="Hexagon 5"/>
          <p:cNvSpPr/>
          <p:nvPr/>
        </p:nvSpPr>
        <p:spPr>
          <a:xfrm>
            <a:off x="6047033" y="1433674"/>
            <a:ext cx="3295382" cy="233497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Standard Parameter</a:t>
            </a:r>
          </a:p>
        </p:txBody>
      </p:sp>
      <p:sp>
        <p:nvSpPr>
          <p:cNvPr id="7" name="Hexagon 6"/>
          <p:cNvSpPr/>
          <p:nvPr/>
        </p:nvSpPr>
        <p:spPr>
          <a:xfrm>
            <a:off x="8807174" y="2622521"/>
            <a:ext cx="2981852" cy="2334972"/>
          </a:xfrm>
          <a:prstGeom prst="hex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Culture to Value</a:t>
            </a:r>
          </a:p>
        </p:txBody>
      </p:sp>
      <p:sp>
        <p:nvSpPr>
          <p:cNvPr id="8" name="Hexagon 7"/>
          <p:cNvSpPr/>
          <p:nvPr/>
        </p:nvSpPr>
        <p:spPr>
          <a:xfrm>
            <a:off x="6047033" y="3811367"/>
            <a:ext cx="3290208" cy="2334972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Continuous</a:t>
            </a:r>
          </a:p>
          <a:p>
            <a:pPr algn="ctr"/>
            <a:r>
              <a:rPr lang="en-US" sz="2800" b="1" dirty="0"/>
              <a:t>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105075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Renstra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sym typeface="Wingdings"/>
              </a:rPr>
              <a:t>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sym typeface="Wingdings"/>
              </a:rPr>
              <a:t>K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ontrak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Manajemen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(KM)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D54C31-18AA-5846-B1F0-D87337E0E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249778"/>
              </p:ext>
            </p:extLst>
          </p:nvPr>
        </p:nvGraphicFramePr>
        <p:xfrm>
          <a:off x="4407612" y="2732926"/>
          <a:ext cx="4489806" cy="2329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C54BC4-33D6-A24D-B56C-F3C86EFEFAB1}"/>
              </a:ext>
            </a:extLst>
          </p:cNvPr>
          <p:cNvSpPr/>
          <p:nvPr/>
        </p:nvSpPr>
        <p:spPr>
          <a:xfrm>
            <a:off x="1972638" y="3009468"/>
            <a:ext cx="1561672" cy="7116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Faktor</a:t>
            </a:r>
            <a:r>
              <a:rPr lang="en-US" sz="1400" dirty="0"/>
              <a:t> </a:t>
            </a:r>
            <a:r>
              <a:rPr lang="en-US" sz="1400" dirty="0" err="1"/>
              <a:t>Eksternal</a:t>
            </a:r>
            <a:r>
              <a:rPr lang="en-US" sz="1400" dirty="0"/>
              <a:t> &amp; Internal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A9561-F797-6F43-81A5-81D6A4BC21CF}"/>
              </a:ext>
            </a:extLst>
          </p:cNvPr>
          <p:cNvSpPr/>
          <p:nvPr/>
        </p:nvSpPr>
        <p:spPr>
          <a:xfrm>
            <a:off x="1972638" y="3936881"/>
            <a:ext cx="1561672" cy="6743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SWOT - TOWS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BBB84D-DED3-0145-AD21-804737ACBDB5}"/>
              </a:ext>
            </a:extLst>
          </p:cNvPr>
          <p:cNvSpPr/>
          <p:nvPr/>
        </p:nvSpPr>
        <p:spPr>
          <a:xfrm>
            <a:off x="1972638" y="4767383"/>
            <a:ext cx="1561672" cy="6881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Standard </a:t>
            </a:r>
            <a:r>
              <a:rPr lang="en-US" sz="1400" dirty="0" err="1"/>
              <a:t>Kualitas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5953D-18F8-664A-B476-231DE9E625C4}"/>
              </a:ext>
            </a:extLst>
          </p:cNvPr>
          <p:cNvSpPr/>
          <p:nvPr/>
        </p:nvSpPr>
        <p:spPr>
          <a:xfrm>
            <a:off x="1797979" y="2876762"/>
            <a:ext cx="1931540" cy="2794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40C514DD-9456-C744-BD57-86EFE4459C7E}"/>
              </a:ext>
            </a:extLst>
          </p:cNvPr>
          <p:cNvSpPr/>
          <p:nvPr/>
        </p:nvSpPr>
        <p:spPr>
          <a:xfrm>
            <a:off x="3873357" y="3863080"/>
            <a:ext cx="400692" cy="410966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>
            <a:extLst>
              <a:ext uri="{FF2B5EF4-FFF2-40B4-BE49-F238E27FC236}">
                <a16:creationId xmlns:a16="http://schemas.microsoft.com/office/drawing/2014/main" id="{5548B0E8-3FE1-7B41-B4D7-04002033CE10}"/>
              </a:ext>
            </a:extLst>
          </p:cNvPr>
          <p:cNvSpPr/>
          <p:nvPr/>
        </p:nvSpPr>
        <p:spPr>
          <a:xfrm>
            <a:off x="3606229" y="4597342"/>
            <a:ext cx="6308333" cy="652751"/>
          </a:xfrm>
          <a:prstGeom prst="bentUpArrow">
            <a:avLst>
              <a:gd name="adj1" fmla="val 14968"/>
              <a:gd name="adj2" fmla="val 25000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25BD750-2D12-CF47-9CAC-139F16013F56}"/>
              </a:ext>
            </a:extLst>
          </p:cNvPr>
          <p:cNvSpPr/>
          <p:nvPr/>
        </p:nvSpPr>
        <p:spPr>
          <a:xfrm>
            <a:off x="9441948" y="3071112"/>
            <a:ext cx="1099335" cy="61730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02EFFF-357F-5949-94A2-CFF4895D63EE}"/>
              </a:ext>
            </a:extLst>
          </p:cNvPr>
          <p:cNvSpPr/>
          <p:nvPr/>
        </p:nvSpPr>
        <p:spPr>
          <a:xfrm>
            <a:off x="9441948" y="3814446"/>
            <a:ext cx="1099335" cy="58288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Mutu</a:t>
            </a:r>
            <a:endParaRPr lang="en-US" dirty="0"/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CBC06A0F-01E5-EF41-AFC8-D3BCCD435888}"/>
              </a:ext>
            </a:extLst>
          </p:cNvPr>
          <p:cNvSpPr/>
          <p:nvPr/>
        </p:nvSpPr>
        <p:spPr>
          <a:xfrm>
            <a:off x="8959067" y="3760342"/>
            <a:ext cx="380141" cy="33904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81558" y="2576639"/>
            <a:ext cx="2277510" cy="2485954"/>
          </a:xfrm>
          <a:prstGeom prst="round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Kontrak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manajemen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(KM)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27A2FB-0728-1D46-AAE0-A5CAD4071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57718"/>
              </p:ext>
            </p:extLst>
          </p:nvPr>
        </p:nvGraphicFramePr>
        <p:xfrm>
          <a:off x="2277942" y="1931535"/>
          <a:ext cx="4995738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uman icon">
            <a:extLst>
              <a:ext uri="{FF2B5EF4-FFF2-40B4-BE49-F238E27FC236}">
                <a16:creationId xmlns:a16="http://schemas.microsoft.com/office/drawing/2014/main" id="{C9A7DFE2-B39A-1C4A-A9E8-84305A3FA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r="15713" b="7032"/>
          <a:stretch/>
        </p:blipFill>
        <p:spPr bwMode="auto">
          <a:xfrm>
            <a:off x="6502485" y="2103465"/>
            <a:ext cx="576197" cy="1210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F3361FA8-AFDF-2E4E-8919-39DAB8BD6E11}"/>
              </a:ext>
            </a:extLst>
          </p:cNvPr>
          <p:cNvSpPr/>
          <p:nvPr/>
        </p:nvSpPr>
        <p:spPr>
          <a:xfrm>
            <a:off x="5887233" y="2523988"/>
            <a:ext cx="503294" cy="53861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497A3-D5B9-3648-89E4-1AFDA0EC3AE7}"/>
              </a:ext>
            </a:extLst>
          </p:cNvPr>
          <p:cNvSpPr txBox="1"/>
          <p:nvPr/>
        </p:nvSpPr>
        <p:spPr>
          <a:xfrm>
            <a:off x="7078682" y="2546226"/>
            <a:ext cx="102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D5B3AA73-73E0-AA4F-B736-416C120B3C3B}"/>
              </a:ext>
            </a:extLst>
          </p:cNvPr>
          <p:cNvSpPr/>
          <p:nvPr/>
        </p:nvSpPr>
        <p:spPr>
          <a:xfrm rot="10800000">
            <a:off x="2277942" y="3628366"/>
            <a:ext cx="764087" cy="53861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Image result for university icon">
            <a:extLst>
              <a:ext uri="{FF2B5EF4-FFF2-40B4-BE49-F238E27FC236}">
                <a16:creationId xmlns:a16="http://schemas.microsoft.com/office/drawing/2014/main" id="{0980B4AA-A5D5-D04C-AB93-441541B1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7" y="3289693"/>
            <a:ext cx="1026493" cy="1026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3054CD00-BE30-CE4D-BF30-79E74371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83" y="4451723"/>
            <a:ext cx="1259155" cy="1259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D04FC2E8-33F0-774E-A6C0-674D20782217}"/>
              </a:ext>
            </a:extLst>
          </p:cNvPr>
          <p:cNvSpPr/>
          <p:nvPr/>
        </p:nvSpPr>
        <p:spPr>
          <a:xfrm rot="9455550">
            <a:off x="3989100" y="4704615"/>
            <a:ext cx="571058" cy="53861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B8DE257-0661-A74F-BCF5-ED3FA5C81A4D}"/>
              </a:ext>
            </a:extLst>
          </p:cNvPr>
          <p:cNvSpPr/>
          <p:nvPr/>
        </p:nvSpPr>
        <p:spPr>
          <a:xfrm>
            <a:off x="7880279" y="1792833"/>
            <a:ext cx="657546" cy="39041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 descr="Image result for grumble icon">
            <a:extLst>
              <a:ext uri="{FF2B5EF4-FFF2-40B4-BE49-F238E27FC236}">
                <a16:creationId xmlns:a16="http://schemas.microsoft.com/office/drawing/2014/main" id="{9B520B01-1AD4-0646-A410-2156CC37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59" y="3782479"/>
            <a:ext cx="1374443" cy="129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money icon">
            <a:extLst>
              <a:ext uri="{FF2B5EF4-FFF2-40B4-BE49-F238E27FC236}">
                <a16:creationId xmlns:a16="http://schemas.microsoft.com/office/drawing/2014/main" id="{DDEE1B6B-7E1C-B141-9176-C4EC99E3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66" y="2308783"/>
            <a:ext cx="969027" cy="969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387BD0A0-BD20-7A4A-9D66-0911C3D9F045}"/>
              </a:ext>
            </a:extLst>
          </p:cNvPr>
          <p:cNvSpPr/>
          <p:nvPr/>
        </p:nvSpPr>
        <p:spPr>
          <a:xfrm>
            <a:off x="8437809" y="3195586"/>
            <a:ext cx="601440" cy="1098674"/>
          </a:xfrm>
          <a:prstGeom prst="stripedRightArrow">
            <a:avLst>
              <a:gd name="adj1" fmla="val 50000"/>
              <a:gd name="adj2" fmla="val 4591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E9EB0-7BE6-FF4B-A891-9F0360C604D4}"/>
              </a:ext>
            </a:extLst>
          </p:cNvPr>
          <p:cNvSpPr txBox="1"/>
          <p:nvPr/>
        </p:nvSpPr>
        <p:spPr>
          <a:xfrm>
            <a:off x="1161358" y="4331693"/>
            <a:ext cx="1291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Fakultas</a:t>
            </a:r>
            <a:r>
              <a:rPr lang="en-US" dirty="0"/>
              <a:t> &amp; </a:t>
            </a:r>
            <a:r>
              <a:rPr lang="en-US" dirty="0" err="1"/>
              <a:t>Direktorat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25062D-6BDB-B644-8DA1-31ECA9469937}"/>
              </a:ext>
            </a:extLst>
          </p:cNvPr>
          <p:cNvSpPr txBox="1"/>
          <p:nvPr/>
        </p:nvSpPr>
        <p:spPr>
          <a:xfrm>
            <a:off x="2782635" y="5697013"/>
            <a:ext cx="129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Universitas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756E75-9518-2C45-A5F1-B843639E685D}"/>
              </a:ext>
            </a:extLst>
          </p:cNvPr>
          <p:cNvSpPr txBox="1"/>
          <p:nvPr/>
        </p:nvSpPr>
        <p:spPr>
          <a:xfrm>
            <a:off x="9859190" y="3280839"/>
            <a:ext cx="62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Contoh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Kontrak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Manajemen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6F46F4-6284-E54B-9658-3B2122219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567" y="1511840"/>
            <a:ext cx="9980867" cy="49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5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08" y="116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Best Practice - Digital Services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7780" y="2223534"/>
            <a:ext cx="4273222" cy="3272434"/>
            <a:chOff x="444664" y="2348263"/>
            <a:chExt cx="4273222" cy="3272434"/>
          </a:xfrm>
        </p:grpSpPr>
        <p:grpSp>
          <p:nvGrpSpPr>
            <p:cNvPr id="7" name="Group 6"/>
            <p:cNvGrpSpPr/>
            <p:nvPr/>
          </p:nvGrpSpPr>
          <p:grpSpPr>
            <a:xfrm>
              <a:off x="444664" y="2348263"/>
              <a:ext cx="4273222" cy="2667875"/>
              <a:chOff x="444664" y="2348263"/>
              <a:chExt cx="4273222" cy="26678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664" y="2841987"/>
                <a:ext cx="4273222" cy="217415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38035" y="2348263"/>
                <a:ext cx="34864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</a:rPr>
                  <a:t>Information System</a:t>
                </a:r>
              </a:p>
            </p:txBody>
          </p:sp>
        </p:grpSp>
        <p:pic>
          <p:nvPicPr>
            <p:cNvPr id="2052" name="Picture 4" descr="Image result for igracia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077" y="5016138"/>
              <a:ext cx="2718395" cy="604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85810438"/>
              </p:ext>
            </p:extLst>
          </p:nvPr>
        </p:nvGraphicFramePr>
        <p:xfrm>
          <a:off x="3950222" y="11163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13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33" y="33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Best Practice - Open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896" y="213996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32243"/>
              </p:ext>
            </p:extLst>
          </p:nvPr>
        </p:nvGraphicFramePr>
        <p:xfrm>
          <a:off x="280983" y="1341629"/>
          <a:ext cx="11635603" cy="514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6937570"/>
              </p:ext>
            </p:extLst>
          </p:nvPr>
        </p:nvGraphicFramePr>
        <p:xfrm>
          <a:off x="642913" y="1598159"/>
          <a:ext cx="3368836" cy="27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53142" y="3975133"/>
            <a:ext cx="3141108" cy="2369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044319"/>
              </p:ext>
            </p:extLst>
          </p:nvPr>
        </p:nvGraphicFramePr>
        <p:xfrm>
          <a:off x="724432" y="4269065"/>
          <a:ext cx="2748737" cy="178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42913" y="4089501"/>
            <a:ext cx="2911777" cy="2143716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370368" y="1998077"/>
            <a:ext cx="93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Magazine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23838" y="2349719"/>
            <a:ext cx="61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Bahan</a:t>
            </a:r>
            <a:r>
              <a:rPr lang="en-US" sz="1200" b="1" dirty="0">
                <a:solidFill>
                  <a:schemeClr val="bg1"/>
                </a:solidFill>
              </a:rPr>
              <a:t> Ajar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929" y="3318911"/>
            <a:ext cx="1091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Teaching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432" y="2882614"/>
            <a:ext cx="674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eBook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0688" y="3160245"/>
            <a:ext cx="901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Final </a:t>
            </a:r>
            <a:r>
              <a:rPr lang="en-US" sz="1200" dirty="0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99298" y="3466744"/>
            <a:ext cx="670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CD DVD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7708" y="2982459"/>
            <a:ext cx="976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eProceeding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3696" y="32440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32168" y="2337476"/>
            <a:ext cx="6399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eArticle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9481" y="2070565"/>
            <a:ext cx="949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Laporan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1200" b="1" dirty="0" err="1">
                <a:solidFill>
                  <a:schemeClr val="bg1"/>
                </a:solidFill>
              </a:rPr>
              <a:t>Magang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1903380" y="2345003"/>
            <a:ext cx="480613" cy="3001548"/>
          </a:xfrm>
          <a:prstGeom prst="rightBrace">
            <a:avLst>
              <a:gd name="adj1" fmla="val 409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288516352"/>
              </p:ext>
            </p:extLst>
          </p:nvPr>
        </p:nvGraphicFramePr>
        <p:xfrm>
          <a:off x="4322588" y="2503063"/>
          <a:ext cx="3480716" cy="416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26" name="Picture 2" descr="https://yt3.ggpht.com/a/AGF-l7-BYgfztVqBRf7XHbeVUz31MQt7C_aeIGNkgg=s288-c-k-c0xffffffff-no-rj-m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75" y="221303"/>
            <a:ext cx="961475" cy="9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r="3573"/>
          <a:stretch/>
        </p:blipFill>
        <p:spPr>
          <a:xfrm>
            <a:off x="8594450" y="2167059"/>
            <a:ext cx="3218163" cy="110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9"/>
          <a:stretch/>
        </p:blipFill>
        <p:spPr>
          <a:xfrm>
            <a:off x="8354093" y="3337012"/>
            <a:ext cx="3458520" cy="13287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873" y="5159689"/>
            <a:ext cx="2299740" cy="129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99" y="4775635"/>
            <a:ext cx="2097237" cy="139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8441104" y="2940366"/>
            <a:ext cx="1906648" cy="349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Refreshment Corner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5897" y="5854241"/>
            <a:ext cx="1943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Service Area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18575" y="4362176"/>
            <a:ext cx="2191752" cy="349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Discussion Room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81157" y="6167146"/>
            <a:ext cx="2191752" cy="349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Area</a:t>
            </a:r>
          </a:p>
        </p:txBody>
      </p:sp>
    </p:spTree>
    <p:extLst>
      <p:ext uri="{BB962C8B-B14F-4D97-AF65-F5344CB8AC3E}">
        <p14:creationId xmlns:p14="http://schemas.microsoft.com/office/powerpoint/2010/main" val="63563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Best Practice – Digital Campus Safety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14" y="1848533"/>
            <a:ext cx="4943554" cy="4675909"/>
          </a:xfrm>
          <a:prstGeom prst="rect">
            <a:avLst/>
          </a:prstGeom>
        </p:spPr>
      </p:pic>
      <p:pic>
        <p:nvPicPr>
          <p:cNvPr id="29" name="Picture 2" descr="https://telkomuniversity.ac.id/wp-content/uploads/2019/05/23_media-gathering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950" y="1991413"/>
            <a:ext cx="5718763" cy="27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3538" y="5053719"/>
            <a:ext cx="4664162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Sudah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Terpasang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115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kamera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pengawas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(CCTV) </a:t>
            </a:r>
            <a:b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&amp; 5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Titik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Panic Button</a:t>
            </a:r>
          </a:p>
        </p:txBody>
      </p:sp>
    </p:spTree>
    <p:extLst>
      <p:ext uri="{BB962C8B-B14F-4D97-AF65-F5344CB8AC3E}">
        <p14:creationId xmlns:p14="http://schemas.microsoft.com/office/powerpoint/2010/main" val="9777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Best Practice –Education 4.0</a:t>
            </a:r>
            <a:endParaRPr lang="en-US" dirty="0"/>
          </a:p>
        </p:txBody>
      </p:sp>
      <p:pic>
        <p:nvPicPr>
          <p:cNvPr id="1036" name="Picture 12" descr="Image result for cours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49" y="1990934"/>
            <a:ext cx="2216727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9" y="4113528"/>
            <a:ext cx="2231288" cy="22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it opencourse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7" y="3348575"/>
            <a:ext cx="3245510" cy="32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khan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78" y="2032706"/>
            <a:ext cx="7530599" cy="21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dX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5" b="30621"/>
          <a:stretch/>
        </p:blipFill>
        <p:spPr bwMode="auto">
          <a:xfrm>
            <a:off x="4061267" y="4304187"/>
            <a:ext cx="3028110" cy="133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08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Best Practice – E-Learning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4957" y="5641820"/>
            <a:ext cx="4994170" cy="659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Center for E – Learning and Open Education</a:t>
            </a:r>
          </a:p>
        </p:txBody>
      </p:sp>
      <p:pic>
        <p:nvPicPr>
          <p:cNvPr id="6" name="Google Shape;223;p19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1195" y="1585511"/>
            <a:ext cx="2650243" cy="328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4;p19"/>
          <p:cNvPicPr preferRelativeResize="0"/>
          <p:nvPr/>
        </p:nvPicPr>
        <p:blipFill rotWithShape="1">
          <a:blip r:embed="rId3">
            <a:alphaModFix/>
          </a:blip>
          <a:srcRect b="24956"/>
          <a:stretch/>
        </p:blipFill>
        <p:spPr>
          <a:xfrm>
            <a:off x="2307498" y="4878881"/>
            <a:ext cx="2097635" cy="6158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674408" y="1982071"/>
            <a:ext cx="5788123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Learning Management System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Dashboard Content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/>
              <a:t>Pembuatan</a:t>
            </a:r>
            <a:r>
              <a:rPr lang="en-US" sz="3200" b="1" dirty="0"/>
              <a:t> Content Video &amp; </a:t>
            </a:r>
            <a:br>
              <a:rPr lang="en-US" sz="3200" b="1" dirty="0"/>
            </a:br>
            <a:r>
              <a:rPr lang="en-US" sz="3200" b="1" dirty="0"/>
              <a:t>Non-Video: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637</a:t>
            </a:r>
            <a:r>
              <a:rPr lang="en-US" sz="3200" dirty="0"/>
              <a:t> Mata </a:t>
            </a:r>
            <a:r>
              <a:rPr lang="en-US" sz="3200" dirty="0" err="1"/>
              <a:t>Kuliah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b="1" dirty="0"/>
              <a:t>992</a:t>
            </a:r>
            <a:r>
              <a:rPr lang="en-US" sz="3200" dirty="0"/>
              <a:t> MK Target)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9</a:t>
            </a:r>
            <a:r>
              <a:rPr lang="en-US" sz="3200" dirty="0"/>
              <a:t> Studio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Rp</a:t>
            </a:r>
            <a:r>
              <a:rPr lang="en-US" sz="3200" b="1" dirty="0"/>
              <a:t>. 30 M </a:t>
            </a:r>
            <a:r>
              <a:rPr lang="en-US" sz="3200" dirty="0"/>
              <a:t>Total </a:t>
            </a:r>
            <a:r>
              <a:rPr lang="en-US" sz="3200" dirty="0" err="1"/>
              <a:t>Anggaran</a:t>
            </a:r>
            <a:endParaRPr lang="en-US" sz="3200" dirty="0"/>
          </a:p>
        </p:txBody>
      </p:sp>
      <p:pic>
        <p:nvPicPr>
          <p:cNvPr id="1026" name="Picture 2" descr="CeLoE - Learning Management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92" y="624660"/>
            <a:ext cx="2021607" cy="8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7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Kurikulum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4.0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26398"/>
              </p:ext>
            </p:extLst>
          </p:nvPr>
        </p:nvGraphicFramePr>
        <p:xfrm>
          <a:off x="95253" y="1725608"/>
          <a:ext cx="4276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Image result for literacy 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69" y="3033795"/>
            <a:ext cx="2033227" cy="20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391648" y="2902087"/>
            <a:ext cx="2216574" cy="2321078"/>
            <a:chOff x="4391648" y="1859096"/>
            <a:chExt cx="2216574" cy="2321078"/>
          </a:xfrm>
        </p:grpSpPr>
        <p:sp>
          <p:nvSpPr>
            <p:cNvPr id="7" name="Rectangle 6"/>
            <p:cNvSpPr/>
            <p:nvPr/>
          </p:nvSpPr>
          <p:spPr>
            <a:xfrm>
              <a:off x="4540587" y="1859096"/>
              <a:ext cx="19935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Finance for </a:t>
              </a:r>
              <a:b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Non-Fin. Student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91648" y="2613201"/>
              <a:ext cx="2216574" cy="156697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534142" y="2877375"/>
            <a:ext cx="2772746" cy="2527670"/>
            <a:chOff x="6637341" y="1483693"/>
            <a:chExt cx="2772746" cy="2527670"/>
          </a:xfrm>
        </p:grpSpPr>
        <p:sp>
          <p:nvSpPr>
            <p:cNvPr id="10" name="Rectangle 9"/>
            <p:cNvSpPr/>
            <p:nvPr/>
          </p:nvSpPr>
          <p:spPr>
            <a:xfrm>
              <a:off x="6637341" y="1483693"/>
              <a:ext cx="27727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Computing for </a:t>
              </a:r>
              <a:br>
                <a:rPr lang="en-US" sz="2000" b="1" dirty="0">
                  <a:solidFill>
                    <a:srgbClr val="0070C0"/>
                  </a:solidFill>
                </a:rPr>
              </a:br>
              <a:r>
                <a:rPr lang="en-US" sz="2000" b="1" dirty="0">
                  <a:solidFill>
                    <a:srgbClr val="0070C0"/>
                  </a:solidFill>
                </a:rPr>
                <a:t>Non-Computing Student</a:t>
              </a:r>
            </a:p>
          </p:txBody>
        </p:sp>
        <p:pic>
          <p:nvPicPr>
            <p:cNvPr id="11" name="Picture 2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010" y="2082534"/>
              <a:ext cx="2257407" cy="192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9333560" y="3020020"/>
            <a:ext cx="2169135" cy="2346536"/>
            <a:chOff x="9603765" y="2002891"/>
            <a:chExt cx="2169135" cy="2346536"/>
          </a:xfrm>
        </p:grpSpPr>
        <p:pic>
          <p:nvPicPr>
            <p:cNvPr id="1026" name="Picture 2" descr="Image result for blended learning 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7" r="14060"/>
            <a:stretch/>
          </p:blipFill>
          <p:spPr bwMode="auto">
            <a:xfrm>
              <a:off x="9689955" y="2285655"/>
              <a:ext cx="1996752" cy="206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603765" y="2002891"/>
              <a:ext cx="21691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/>
                  </a:solidFill>
                </a:rPr>
                <a:t>Blanded</a:t>
              </a:r>
              <a:r>
                <a:rPr lang="en-US" sz="2000" b="1" dirty="0">
                  <a:solidFill>
                    <a:schemeClr val="accent2"/>
                  </a:solidFill>
                </a:rPr>
                <a:t> Learning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17263" y="5845123"/>
            <a:ext cx="2454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Augmented Reality &amp;</a:t>
            </a:r>
          </a:p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Virtual Reality</a:t>
            </a:r>
          </a:p>
        </p:txBody>
      </p:sp>
    </p:spTree>
    <p:extLst>
      <p:ext uri="{BB962C8B-B14F-4D97-AF65-F5344CB8AC3E}">
        <p14:creationId xmlns:p14="http://schemas.microsoft.com/office/powerpoint/2010/main" val="11324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fil 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66" y="252431"/>
            <a:ext cx="2090681" cy="2468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089" y="0"/>
            <a:ext cx="8392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Brief Curriculum Vitae</a:t>
            </a:r>
          </a:p>
          <a:p>
            <a:r>
              <a:rPr lang="en-US" sz="2400" b="1" dirty="0"/>
              <a:t>Name		: </a:t>
            </a:r>
            <a:r>
              <a:rPr lang="en-US" sz="2400" b="1" dirty="0" err="1"/>
              <a:t>Adiwijaya</a:t>
            </a:r>
            <a:endParaRPr lang="en-US" sz="2400" b="1" dirty="0"/>
          </a:p>
          <a:p>
            <a:r>
              <a:rPr lang="en-US" sz="2400" b="1" dirty="0"/>
              <a:t>NIDN                	: 0421097401</a:t>
            </a:r>
          </a:p>
          <a:p>
            <a:r>
              <a:rPr lang="en-US" sz="2400" b="1" dirty="0"/>
              <a:t>P/D of birth  	: </a:t>
            </a:r>
            <a:r>
              <a:rPr lang="en-US" sz="2400" b="1" dirty="0" err="1"/>
              <a:t>Majalengka</a:t>
            </a:r>
            <a:r>
              <a:rPr lang="en-US" sz="2400" b="1" dirty="0"/>
              <a:t>, 21 September 1974</a:t>
            </a:r>
          </a:p>
          <a:p>
            <a:r>
              <a:rPr lang="en-US" sz="2400" b="1" dirty="0"/>
              <a:t>Email                	: adiwijaya@telkomuniversity.ac.id</a:t>
            </a:r>
          </a:p>
          <a:p>
            <a:r>
              <a:rPr lang="en-US" sz="2400" b="1" dirty="0"/>
              <a:t>Phone		: +62 822 176 33 999</a:t>
            </a:r>
          </a:p>
          <a:p>
            <a:r>
              <a:rPr lang="en-US" sz="2400" b="1" dirty="0"/>
              <a:t>Blog		: </a:t>
            </a:r>
            <a:r>
              <a:rPr lang="en-US" sz="2400" b="1" dirty="0" err="1"/>
              <a:t>adiwijaya.staff.telkomuniversity.ac.id</a:t>
            </a:r>
            <a:endParaRPr lang="en-US" sz="2400" b="1" dirty="0"/>
          </a:p>
        </p:txBody>
      </p:sp>
      <p:pic>
        <p:nvPicPr>
          <p:cNvPr id="6" name="Picture 5" descr="ban-p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515" y="4127817"/>
            <a:ext cx="929523" cy="682619"/>
          </a:xfrm>
          <a:prstGeom prst="rect">
            <a:avLst/>
          </a:prstGeom>
        </p:spPr>
      </p:pic>
      <p:pic>
        <p:nvPicPr>
          <p:cNvPr id="8" name="Picture 7" descr="Ristek Dikt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608" y="5141391"/>
            <a:ext cx="878236" cy="821453"/>
          </a:xfrm>
          <a:prstGeom prst="rect">
            <a:avLst/>
          </a:prstGeom>
        </p:spPr>
      </p:pic>
      <p:pic>
        <p:nvPicPr>
          <p:cNvPr id="9" name="Picture 8" descr="Kemkumh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274" y="5441844"/>
            <a:ext cx="642380" cy="749199"/>
          </a:xfrm>
          <a:prstGeom prst="rect">
            <a:avLst/>
          </a:prstGeom>
        </p:spPr>
      </p:pic>
      <p:pic>
        <p:nvPicPr>
          <p:cNvPr id="12" name="Picture 11" descr="Scholargoogle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34" y="6248845"/>
            <a:ext cx="1355491" cy="5046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065" y="3536896"/>
            <a:ext cx="332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2225" y="3903413"/>
            <a:ext cx="441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 a Vice Dean          (2014-2017)</a:t>
            </a:r>
          </a:p>
          <a:p>
            <a:r>
              <a:rPr lang="en-US" sz="2400" b="1" dirty="0"/>
              <a:t>as a Director of BTP (2017-2018)</a:t>
            </a:r>
          </a:p>
          <a:p>
            <a:r>
              <a:rPr lang="en-US" sz="2400" b="1" dirty="0"/>
              <a:t>as a President           (2018-now)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9267" y="4238295"/>
            <a:ext cx="475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 Assessor of BAN PT (2015-now)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9131" y="5240448"/>
            <a:ext cx="4372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2,5 Billion IDR of </a:t>
            </a:r>
            <a:br>
              <a:rPr lang="en-US" sz="2400" b="1" dirty="0"/>
            </a:br>
            <a:r>
              <a:rPr lang="en-US" sz="2400" b="1" dirty="0"/>
              <a:t>Research Grants and Publication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71" y="4893448"/>
            <a:ext cx="329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Achievements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1089" y="5559759"/>
            <a:ext cx="318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13 Intellectual Property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2222" y="6071445"/>
            <a:ext cx="217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115 Documents</a:t>
            </a:r>
          </a:p>
          <a:p>
            <a:r>
              <a:rPr lang="en-US" sz="2400" b="1" dirty="0"/>
              <a:t>H-index =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9131" y="6085661"/>
            <a:ext cx="227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Citation = 637 </a:t>
            </a:r>
          </a:p>
          <a:p>
            <a:r>
              <a:rPr lang="en-US" sz="2400" b="1" dirty="0"/>
              <a:t>H-index = 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7" y="4166872"/>
            <a:ext cx="2013891" cy="673302"/>
          </a:xfrm>
          <a:prstGeom prst="rect">
            <a:avLst/>
          </a:prstGeom>
        </p:spPr>
      </p:pic>
      <p:pic>
        <p:nvPicPr>
          <p:cNvPr id="1026" name="Picture 2" descr="Image result for scopu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36045" r="30710" b="40283"/>
          <a:stretch/>
        </p:blipFill>
        <p:spPr bwMode="auto">
          <a:xfrm>
            <a:off x="876000" y="6223986"/>
            <a:ext cx="1710548" cy="5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09091"/>
              </p:ext>
            </p:extLst>
          </p:nvPr>
        </p:nvGraphicFramePr>
        <p:xfrm>
          <a:off x="3107478" y="2700086"/>
          <a:ext cx="8128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105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</a:pPr>
                      <a:r>
                        <a:rPr lang="en-US" sz="2400" b="1" dirty="0"/>
                        <a:t>as Lecturer and researcher (since 2000)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2400" b="1" dirty="0"/>
                        <a:t>as  Professor at School of Computing, Telkom Univ. (2016)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6" y="2806281"/>
            <a:ext cx="2918668" cy="7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New Paradigm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4194" y="1360165"/>
            <a:ext cx="3035968" cy="223787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Creativity &amp; Innovation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75090" y="1360166"/>
            <a:ext cx="3035968" cy="223787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Customer Experience</a:t>
            </a:r>
          </a:p>
        </p:txBody>
      </p:sp>
      <p:sp>
        <p:nvSpPr>
          <p:cNvPr id="6" name="Oval 5"/>
          <p:cNvSpPr/>
          <p:nvPr/>
        </p:nvSpPr>
        <p:spPr>
          <a:xfrm>
            <a:off x="4504404" y="1531220"/>
            <a:ext cx="3216442" cy="20668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Services Excellence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3812506" y="2250845"/>
            <a:ext cx="529554" cy="45651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7883191" y="2250845"/>
            <a:ext cx="529554" cy="45651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94641" y="4412845"/>
            <a:ext cx="3035968" cy="223787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Regulatory Compliance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5831222" y="3777186"/>
            <a:ext cx="529554" cy="45651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6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terima kasih 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50" b="22825"/>
          <a:stretch/>
        </p:blipFill>
        <p:spPr bwMode="auto">
          <a:xfrm>
            <a:off x="5208086" y="2950594"/>
            <a:ext cx="6519823" cy="326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8994" y="2974447"/>
            <a:ext cx="3187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HATUR NUHUN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506" y="1748967"/>
            <a:ext cx="464858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Seyogyanya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b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adilah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eperti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1" cap="none" spc="0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Lebah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b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senantiasa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memberikan</a:t>
            </a:r>
            <a:b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manfaat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bagi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lingkungan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anpa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merusak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kesetimbangan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4" descr="Image result for be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55" y="1241378"/>
            <a:ext cx="1884471" cy="170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9506" y="4934212"/>
            <a:ext cx="2595198" cy="1100155"/>
            <a:chOff x="449042" y="4684907"/>
            <a:chExt cx="2595198" cy="1100155"/>
          </a:xfrm>
        </p:grpSpPr>
        <p:pic>
          <p:nvPicPr>
            <p:cNvPr id="9" name="Picture 2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3" y="4684907"/>
              <a:ext cx="483515" cy="48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twit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42" y="5240430"/>
              <a:ext cx="544632" cy="544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29092" y="4726609"/>
              <a:ext cx="127361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kangady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9299" y="5282133"/>
              <a:ext cx="212494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</a:t>
              </a:r>
              <a:r>
                <a:rPr lang="en-US" sz="2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Adiwijaya_Tel_U</a:t>
              </a:r>
              <a:endPara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027473" y="2209927"/>
            <a:ext cx="241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Roboto"/>
              </a:rPr>
              <a:t>LLDIKTI Wilayah 4</a:t>
            </a:r>
            <a:endParaRPr lang="en-US" sz="2000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pic>
        <p:nvPicPr>
          <p:cNvPr id="14" name="Picture 2" descr="Image result for ristekdik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29" y="136899"/>
            <a:ext cx="2095500" cy="195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2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117" y="1123382"/>
            <a:ext cx="106820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“If I had an hour to solve a problem </a:t>
            </a:r>
            <a:br>
              <a:rPr lang="en-US" sz="2800" dirty="0"/>
            </a:br>
            <a:r>
              <a:rPr lang="en-US" sz="2800" dirty="0"/>
              <a:t>I'd spend 55 minutes thinking about the problem </a:t>
            </a:r>
            <a:br>
              <a:rPr lang="en-US" sz="2800" dirty="0"/>
            </a:br>
            <a:r>
              <a:rPr lang="en-US" sz="2800" dirty="0"/>
              <a:t>and 5 minutes thinking about solutions.” – A. Einstein</a:t>
            </a:r>
          </a:p>
          <a:p>
            <a:endParaRPr lang="en-US" sz="2800" dirty="0"/>
          </a:p>
          <a:p>
            <a:endParaRPr lang="de-DE" sz="2800" dirty="0"/>
          </a:p>
          <a:p>
            <a:endParaRPr lang="de-DE" sz="2800" dirty="0"/>
          </a:p>
          <a:p>
            <a:pPr algn="r"/>
            <a:endParaRPr lang="en-US" sz="2800" dirty="0"/>
          </a:p>
          <a:p>
            <a:pPr algn="r"/>
            <a:r>
              <a:rPr lang="en-US" sz="2800" dirty="0"/>
              <a:t>“</a:t>
            </a:r>
            <a:r>
              <a:rPr lang="en-US" sz="2800" dirty="0" err="1"/>
              <a:t>Sebaik-baik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yang paling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lain” – H.R Ahmad, </a:t>
            </a:r>
            <a:r>
              <a:rPr lang="en-US" sz="2800" dirty="0" err="1"/>
              <a:t>Thabrani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236614" y="2897009"/>
            <a:ext cx="1586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Albert Einstein</a:t>
            </a:r>
            <a:br>
              <a:rPr lang="en-US" b="1" dirty="0"/>
            </a:br>
            <a:r>
              <a:rPr lang="en-US" dirty="0" err="1"/>
              <a:t>Ilmuan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3243" y="5026967"/>
            <a:ext cx="185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Muhammad SAW</a:t>
            </a:r>
          </a:p>
          <a:p>
            <a:pPr algn="ctr"/>
            <a:r>
              <a:rPr lang="en-US" dirty="0" err="1"/>
              <a:t>Rasulullah</a:t>
            </a:r>
            <a:endParaRPr lang="en-US" dirty="0"/>
          </a:p>
        </p:txBody>
      </p:sp>
      <p:pic>
        <p:nvPicPr>
          <p:cNvPr id="7" name="Picture 2" descr="Albert 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03" y="777705"/>
            <a:ext cx="1797939" cy="20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40" y="3391860"/>
            <a:ext cx="1953663" cy="16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 b="16443"/>
          <a:stretch/>
        </p:blipFill>
        <p:spPr bwMode="auto">
          <a:xfrm>
            <a:off x="5108930" y="-1373"/>
            <a:ext cx="6263501" cy="68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80" y="1361563"/>
            <a:ext cx="4163650" cy="41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dustry 4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61566"/>
            <a:ext cx="9525000" cy="59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Industry Revolution 4.0</a:t>
            </a:r>
          </a:p>
        </p:txBody>
      </p:sp>
    </p:spTree>
    <p:extLst>
      <p:ext uri="{BB962C8B-B14F-4D97-AF65-F5344CB8AC3E}">
        <p14:creationId xmlns:p14="http://schemas.microsoft.com/office/powerpoint/2010/main" val="1787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65262"/>
            <a:ext cx="3593206" cy="40927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grab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4" y="1274670"/>
            <a:ext cx="1497739" cy="5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9671" y="-508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Industri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Jaman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Now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131852" y="4640161"/>
            <a:ext cx="3827253" cy="910056"/>
            <a:chOff x="2435208" y="1551596"/>
            <a:chExt cx="3827253" cy="910056"/>
          </a:xfrm>
        </p:grpSpPr>
        <p:sp>
          <p:nvSpPr>
            <p:cNvPr id="18" name="Rectangle 17"/>
            <p:cNvSpPr/>
            <p:nvPr/>
          </p:nvSpPr>
          <p:spPr>
            <a:xfrm>
              <a:off x="2752825" y="1551596"/>
              <a:ext cx="319202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Financial Technology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5208" y="2061542"/>
              <a:ext cx="382725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err="1">
                  <a:ln w="0"/>
                  <a:solidFill>
                    <a:schemeClr val="tx1"/>
                  </a:solidFill>
                </a:rPr>
                <a:t>Pangsa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</a:rPr>
                <a:t> </a:t>
              </a:r>
              <a:r>
                <a:rPr lang="en-US" sz="2000" b="0" cap="none" spc="0" dirty="0" err="1">
                  <a:ln w="0"/>
                  <a:solidFill>
                    <a:schemeClr val="tx1"/>
                  </a:solidFill>
                </a:rPr>
                <a:t>Pasar</a:t>
              </a:r>
              <a:r>
                <a:rPr lang="en-US" sz="2000" b="0" cap="none" spc="0" dirty="0">
                  <a:ln w="0"/>
                  <a:solidFill>
                    <a:schemeClr val="tx1"/>
                  </a:solidFill>
                </a:rPr>
                <a:t> di Indonesia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7678" y="5639868"/>
            <a:ext cx="3228191" cy="1198615"/>
            <a:chOff x="7997950" y="1400843"/>
            <a:chExt cx="3228191" cy="1198615"/>
          </a:xfrm>
        </p:grpSpPr>
        <p:sp>
          <p:nvSpPr>
            <p:cNvPr id="21" name="Rectangle 20"/>
            <p:cNvSpPr/>
            <p:nvPr/>
          </p:nvSpPr>
          <p:spPr>
            <a:xfrm>
              <a:off x="7997950" y="1400843"/>
              <a:ext cx="322819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600" dirty="0" err="1"/>
                <a:t>Proyeksi</a:t>
              </a:r>
              <a:r>
                <a:rPr lang="en-US" sz="1600" dirty="0"/>
                <a:t> </a:t>
              </a:r>
              <a:r>
                <a:rPr lang="en-US" sz="1600" dirty="0" err="1"/>
                <a:t>transaksi</a:t>
              </a:r>
              <a:r>
                <a:rPr lang="en-US" sz="1600" dirty="0"/>
                <a:t> di Indonesia 2016 </a:t>
              </a:r>
            </a:p>
            <a:p>
              <a:pPr algn="ctr"/>
              <a:r>
                <a:rPr lang="en-US" sz="1600" dirty="0"/>
                <a:t>US$ 14,5 </a:t>
              </a:r>
              <a:r>
                <a:rPr lang="en-US" sz="1600" dirty="0" err="1"/>
                <a:t>Miliar</a:t>
              </a:r>
              <a:r>
                <a:rPr lang="en-US" sz="1600" dirty="0"/>
                <a:t> (</a:t>
              </a:r>
              <a:r>
                <a:rPr lang="en-US" sz="1600" dirty="0" err="1"/>
                <a:t>Rp</a:t>
              </a:r>
              <a:r>
                <a:rPr lang="en-US" sz="1600" dirty="0"/>
                <a:t>. 190 </a:t>
              </a:r>
              <a:r>
                <a:rPr lang="en-US" sz="1600" dirty="0" err="1"/>
                <a:t>Triliun</a:t>
              </a:r>
              <a:r>
                <a:rPr lang="en-US" sz="1600" dirty="0"/>
                <a:t>)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9739" y="2014683"/>
              <a:ext cx="319832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dirty="0"/>
                <a:t>Nominal </a:t>
              </a:r>
              <a:r>
                <a:rPr lang="en-US" sz="1600" dirty="0" err="1"/>
                <a:t>transaksi</a:t>
              </a:r>
              <a:r>
                <a:rPr lang="en-US" sz="1600" dirty="0"/>
                <a:t> per </a:t>
              </a:r>
              <a:r>
                <a:rPr lang="en-US" sz="1600" dirty="0" err="1"/>
                <a:t>populasi</a:t>
              </a:r>
              <a:r>
                <a:rPr lang="en-US" sz="1600" dirty="0"/>
                <a:t> 2014 US$ 56,98 </a:t>
              </a:r>
              <a:r>
                <a:rPr lang="en-US" sz="1600" dirty="0" err="1"/>
                <a:t>miliar</a:t>
              </a:r>
              <a:r>
                <a:rPr lang="en-US" sz="1600" dirty="0"/>
                <a:t> (</a:t>
              </a:r>
              <a:r>
                <a:rPr lang="en-US" sz="1600" dirty="0" err="1"/>
                <a:t>Rp</a:t>
              </a:r>
              <a:r>
                <a:rPr lang="en-US" sz="1600" dirty="0"/>
                <a:t> 747 </a:t>
              </a:r>
              <a:r>
                <a:rPr lang="en-US" sz="1600" dirty="0" err="1"/>
                <a:t>triliun</a:t>
              </a:r>
              <a:r>
                <a:rPr lang="en-US" sz="1600" dirty="0"/>
                <a:t>)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3"/>
          <a:srcRect t="51" b="1"/>
          <a:stretch/>
        </p:blipFill>
        <p:spPr>
          <a:xfrm>
            <a:off x="4189483" y="2768958"/>
            <a:ext cx="3881639" cy="4091948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Image result for Link a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7" y="3335755"/>
            <a:ext cx="797395" cy="7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7" y="4133150"/>
            <a:ext cx="1003823" cy="6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ana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2"/>
          <a:stretch/>
        </p:blipFill>
        <p:spPr bwMode="auto">
          <a:xfrm>
            <a:off x="1430501" y="3883011"/>
            <a:ext cx="1442094" cy="96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o pay 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 b="44428"/>
          <a:stretch/>
        </p:blipFill>
        <p:spPr bwMode="auto">
          <a:xfrm>
            <a:off x="1433382" y="3220631"/>
            <a:ext cx="1344153" cy="3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ita bi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82" y="3639569"/>
            <a:ext cx="2050880" cy="4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1103623"/>
            <a:ext cx="12192000" cy="1725245"/>
            <a:chOff x="0" y="1103623"/>
            <a:chExt cx="12192000" cy="1725245"/>
          </a:xfrm>
        </p:grpSpPr>
        <p:pic>
          <p:nvPicPr>
            <p:cNvPr id="2050" name="Picture 2" descr="Image result for gojek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194" y="1195603"/>
              <a:ext cx="2072918" cy="80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03" y="1895292"/>
              <a:ext cx="1466350" cy="93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02670" y="1103623"/>
              <a:ext cx="57259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}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182373" y="1473167"/>
              <a:ext cx="3827253" cy="971611"/>
              <a:chOff x="2435208" y="1551596"/>
              <a:chExt cx="3827253" cy="97161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750417" y="1551596"/>
                <a:ext cx="319683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On Demand Services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35208" y="2061542"/>
                <a:ext cx="382725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Pangsa</a:t>
                </a:r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Pasar</a:t>
                </a:r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di Indonesia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830272" y="1709963"/>
              <a:ext cx="3978768" cy="590251"/>
              <a:chOff x="7830272" y="1709963"/>
              <a:chExt cx="3978768" cy="59025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830272" y="1715439"/>
                <a:ext cx="1725793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1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132,7 </a:t>
                </a:r>
                <a:r>
                  <a:rPr lang="en-US" sz="16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Juta</a:t>
                </a:r>
                <a:br>
                  <a:rPr lang="en-US" sz="1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sz="16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Pengguna</a:t>
                </a:r>
                <a:r>
                  <a:rPr lang="en-US" sz="1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Internet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683715" y="1712464"/>
                <a:ext cx="212532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r"/>
                <a:r>
                  <a:rPr lang="en-US" sz="1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415,7 </a:t>
                </a:r>
                <a:r>
                  <a:rPr lang="en-US" sz="16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Juta</a:t>
                </a:r>
                <a:br>
                  <a:rPr lang="en-US" sz="1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:r>
                  <a:rPr lang="en-US" sz="16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Pengguna</a:t>
                </a:r>
                <a:r>
                  <a:rPr lang="en-US" sz="1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Smart Phone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9618573" y="1709963"/>
                <a:ext cx="0" cy="584775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Image result for sejasa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175" y="2166438"/>
              <a:ext cx="2094373" cy="39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1103623"/>
              <a:ext cx="12192000" cy="166163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8598794" y="2765262"/>
            <a:ext cx="3593206" cy="40927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466942" y="4640161"/>
            <a:ext cx="3827253" cy="910056"/>
            <a:chOff x="2435208" y="1551596"/>
            <a:chExt cx="3827253" cy="910056"/>
          </a:xfrm>
        </p:grpSpPr>
        <p:sp>
          <p:nvSpPr>
            <p:cNvPr id="36" name="Rectangle 35"/>
            <p:cNvSpPr/>
            <p:nvPr/>
          </p:nvSpPr>
          <p:spPr>
            <a:xfrm>
              <a:off x="3322983" y="1551596"/>
              <a:ext cx="20517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E-Commerce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35208" y="2061542"/>
              <a:ext cx="382725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dirty="0" err="1"/>
                <a:t>Potensi</a:t>
              </a:r>
              <a:r>
                <a:rPr lang="en-US" sz="2000" dirty="0"/>
                <a:t> </a:t>
              </a:r>
              <a:r>
                <a:rPr lang="en-US" sz="2000" dirty="0" err="1"/>
                <a:t>transaksi</a:t>
              </a:r>
              <a:r>
                <a:rPr lang="en-US" sz="2000" dirty="0"/>
                <a:t> di Indonesia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10376" y="5639868"/>
            <a:ext cx="3382446" cy="1112226"/>
            <a:chOff x="8693168" y="5637797"/>
            <a:chExt cx="3382446" cy="1112226"/>
          </a:xfrm>
        </p:grpSpPr>
        <p:grpSp>
          <p:nvGrpSpPr>
            <p:cNvPr id="38" name="Group 37"/>
            <p:cNvGrpSpPr/>
            <p:nvPr/>
          </p:nvGrpSpPr>
          <p:grpSpPr>
            <a:xfrm>
              <a:off x="8796234" y="5637797"/>
              <a:ext cx="3198326" cy="725390"/>
              <a:chOff x="8027712" y="1398772"/>
              <a:chExt cx="3198326" cy="72539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8170081" y="1398772"/>
                <a:ext cx="2940228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600" dirty="0"/>
                  <a:t>2013 US$ 8 </a:t>
                </a:r>
                <a:r>
                  <a:rPr lang="en-US" sz="1600" dirty="0" err="1"/>
                  <a:t>miliar</a:t>
                </a:r>
                <a:r>
                  <a:rPr lang="en-US" sz="1600" dirty="0"/>
                  <a:t> (</a:t>
                </a:r>
                <a:r>
                  <a:rPr lang="en-US" sz="1600" dirty="0" err="1"/>
                  <a:t>Rp</a:t>
                </a:r>
                <a:r>
                  <a:rPr lang="en-US" sz="1600" dirty="0"/>
                  <a:t> 104 </a:t>
                </a:r>
                <a:r>
                  <a:rPr lang="en-US" sz="1600" dirty="0" err="1"/>
                  <a:t>triliun</a:t>
                </a:r>
                <a:r>
                  <a:rPr lang="en-US" sz="1600" dirty="0"/>
                  <a:t>)</a:t>
                </a:r>
                <a:endPara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027712" y="1785608"/>
                <a:ext cx="3198326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600" dirty="0"/>
                  <a:t>2016 US$ 20 </a:t>
                </a:r>
                <a:r>
                  <a:rPr lang="en-US" sz="1600" dirty="0" err="1"/>
                  <a:t>miliar</a:t>
                </a:r>
                <a:r>
                  <a:rPr lang="en-US" sz="1600" dirty="0"/>
                  <a:t> (</a:t>
                </a:r>
                <a:r>
                  <a:rPr lang="en-US" sz="1600" dirty="0" err="1"/>
                  <a:t>Rp</a:t>
                </a:r>
                <a:r>
                  <a:rPr lang="en-US" sz="1600" dirty="0"/>
                  <a:t> 261 </a:t>
                </a:r>
                <a:r>
                  <a:rPr lang="en-US" sz="1600" dirty="0" err="1"/>
                  <a:t>triliun</a:t>
                </a:r>
                <a:r>
                  <a:rPr lang="en-US" sz="1600" dirty="0"/>
                  <a:t>)</a:t>
                </a:r>
                <a:endParaRPr lang="en-US" sz="1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8693168" y="6411469"/>
              <a:ext cx="3382446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dirty="0"/>
                <a:t>2020 US$ 130 </a:t>
              </a:r>
              <a:r>
                <a:rPr lang="en-US" sz="1600" dirty="0" err="1"/>
                <a:t>miliar</a:t>
              </a:r>
              <a:r>
                <a:rPr lang="en-US" sz="1600" dirty="0"/>
                <a:t> (</a:t>
              </a:r>
              <a:r>
                <a:rPr lang="en-US" sz="1600" dirty="0" err="1"/>
                <a:t>Rp</a:t>
              </a:r>
              <a:r>
                <a:rPr lang="en-US" sz="1600" dirty="0"/>
                <a:t> 1.700 </a:t>
              </a:r>
              <a:r>
                <a:rPr lang="en-US" sz="1600" dirty="0" err="1"/>
                <a:t>triliun</a:t>
              </a:r>
              <a:r>
                <a:rPr lang="en-US" sz="1600" dirty="0"/>
                <a:t>)</a:t>
              </a:r>
              <a:endPara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38" name="Picture 14" descr="Image result for bukalapa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95" y="3196072"/>
            <a:ext cx="1498893" cy="4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okopedia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89" y="3134865"/>
            <a:ext cx="1578177" cy="6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lanja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08" y="4047812"/>
            <a:ext cx="1597960" cy="3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ravelok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480" y="3665153"/>
            <a:ext cx="1710157" cy="1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How To Realizing Society 5.0?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320" y="1623576"/>
            <a:ext cx="7335361" cy="47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Society </a:t>
            </a:r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vs</a:t>
            </a:r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Society 5.0 aims </a:t>
            </a:r>
            <a:r>
              <a:rPr lang="en-US" dirty="0"/>
              <a:t>to increase the quality of human lives, not to increase the power of technology</a:t>
            </a:r>
          </a:p>
          <a:p>
            <a:r>
              <a:rPr lang="en-US" b="1" dirty="0"/>
              <a:t>Smart service aim </a:t>
            </a:r>
            <a:r>
              <a:rPr lang="en-US" dirty="0"/>
              <a:t>to increase the quality of human lives, not to increase the power of technology</a:t>
            </a:r>
          </a:p>
          <a:p>
            <a:r>
              <a:rPr lang="en-US" dirty="0"/>
              <a:t>A service always involves an interaction of </a:t>
            </a:r>
            <a:r>
              <a:rPr lang="en-US" b="1" dirty="0"/>
              <a:t>human</a:t>
            </a:r>
            <a:r>
              <a:rPr lang="en-US" dirty="0"/>
              <a:t> and possibly </a:t>
            </a:r>
            <a:br>
              <a:rPr lang="en-US" dirty="0"/>
            </a:br>
            <a:r>
              <a:rPr lang="en-US" b="1" dirty="0"/>
              <a:t>non-humans</a:t>
            </a:r>
            <a:r>
              <a:rPr lang="en-US" dirty="0"/>
              <a:t>.</a:t>
            </a:r>
          </a:p>
          <a:p>
            <a:r>
              <a:rPr lang="en-US" dirty="0"/>
              <a:t>We need to understand what human interaction with other humans and non-humans is to understand what </a:t>
            </a:r>
            <a:r>
              <a:rPr lang="en-US" b="1" dirty="0"/>
              <a:t>smart services </a:t>
            </a:r>
            <a:r>
              <a:rPr lang="en-US" dirty="0"/>
              <a:t>is.</a:t>
            </a:r>
          </a:p>
          <a:p>
            <a:r>
              <a:rPr lang="en-US" dirty="0"/>
              <a:t>Interaction is (equivalent to) the </a:t>
            </a:r>
            <a:r>
              <a:rPr lang="en-US" b="1" dirty="0"/>
              <a:t>‘sharing’ of information </a:t>
            </a:r>
            <a:r>
              <a:rPr lang="en-US" dirty="0"/>
              <a:t>among participating agents.</a:t>
            </a:r>
          </a:p>
        </p:txBody>
      </p:sp>
    </p:spTree>
    <p:extLst>
      <p:ext uri="{BB962C8B-B14F-4D97-AF65-F5344CB8AC3E}">
        <p14:creationId xmlns:p14="http://schemas.microsoft.com/office/powerpoint/2010/main" val="260423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Leadership Matrix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2895" y="1753967"/>
            <a:ext cx="9526208" cy="44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493</Words>
  <Application>Microsoft Office PowerPoint</Application>
  <PresentationFormat>Widescreen</PresentationFormat>
  <Paragraphs>185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Roboto</vt:lpstr>
      <vt:lpstr>Wingdings</vt:lpstr>
      <vt:lpstr>Office Theme</vt:lpstr>
      <vt:lpstr>Indonesia  Digital University</vt:lpstr>
      <vt:lpstr>PowerPoint Presentation</vt:lpstr>
      <vt:lpstr>PowerPoint Presentation</vt:lpstr>
      <vt:lpstr>PowerPoint Presentation</vt:lpstr>
      <vt:lpstr>Industry Revolution 4.0</vt:lpstr>
      <vt:lpstr>Industri Jaman Now</vt:lpstr>
      <vt:lpstr>How To Realizing Society 5.0?</vt:lpstr>
      <vt:lpstr>Society vs Technology</vt:lpstr>
      <vt:lpstr>Leadership Matrix</vt:lpstr>
      <vt:lpstr>How to Improve? Input - Proses - Output - Outcome</vt:lpstr>
      <vt:lpstr>Renstra  Kontrak Manajemen (KM)</vt:lpstr>
      <vt:lpstr>Kontrak manajemen (KM)</vt:lpstr>
      <vt:lpstr>Contoh Kontrak Manajemen</vt:lpstr>
      <vt:lpstr>Best Practice - Digital Services</vt:lpstr>
      <vt:lpstr>Best Practice - Open Library</vt:lpstr>
      <vt:lpstr>Best Practice – Digital Campus Safety</vt:lpstr>
      <vt:lpstr>Best Practice –Education 4.0</vt:lpstr>
      <vt:lpstr>Best Practice – E-Learning</vt:lpstr>
      <vt:lpstr>Kurikulum 4.0</vt:lpstr>
      <vt:lpstr>New Paradigm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Urgensi Society 5.0 di Era Revolusi Industri 4.0  dan Implikasinya terhadap Kepemimpinan dalam Birokrasi</dc:title>
  <dc:creator>Febhius</dc:creator>
  <cp:lastModifiedBy>Salman Al Farizi</cp:lastModifiedBy>
  <cp:revision>84</cp:revision>
  <dcterms:created xsi:type="dcterms:W3CDTF">2019-07-04T07:29:39Z</dcterms:created>
  <dcterms:modified xsi:type="dcterms:W3CDTF">2019-08-19T07:07:47Z</dcterms:modified>
</cp:coreProperties>
</file>