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316" r:id="rId4"/>
    <p:sldId id="287" r:id="rId5"/>
    <p:sldId id="290" r:id="rId6"/>
    <p:sldId id="291" r:id="rId7"/>
    <p:sldId id="300" r:id="rId8"/>
    <p:sldId id="294" r:id="rId9"/>
    <p:sldId id="295" r:id="rId10"/>
    <p:sldId id="296" r:id="rId11"/>
    <p:sldId id="301" r:id="rId12"/>
    <p:sldId id="302" r:id="rId13"/>
    <p:sldId id="299" r:id="rId14"/>
    <p:sldId id="307" r:id="rId15"/>
    <p:sldId id="308" r:id="rId16"/>
    <p:sldId id="263" r:id="rId17"/>
    <p:sldId id="258" r:id="rId18"/>
    <p:sldId id="257" r:id="rId19"/>
    <p:sldId id="273" r:id="rId20"/>
    <p:sldId id="313" r:id="rId21"/>
    <p:sldId id="315" r:id="rId22"/>
    <p:sldId id="305" r:id="rId23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stek Dikti" initials="R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>
        <p:scale>
          <a:sx n="75" d="100"/>
          <a:sy n="75" d="100"/>
        </p:scale>
        <p:origin x="-71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POLITEKNIK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dPt>
            <c:idx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F4-40E6-A9FF-D8F42CE4F3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PTS</c:v>
                </c:pt>
                <c:pt idx="1">
                  <c:v>PTN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157</c:v>
                </c:pt>
                <c:pt idx="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F4-40E6-A9FF-D8F42CE4F3B4}"/>
            </c:ext>
          </c:extLst>
        </c:ser>
        <c:dLbls>
          <c:showVal val="1"/>
        </c:dLbls>
        <c:gapWidth val="182"/>
        <c:axId val="172304256"/>
        <c:axId val="184588160"/>
      </c:barChart>
      <c:catAx>
        <c:axId val="1723042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88160"/>
        <c:crosses val="autoZero"/>
        <c:auto val="1"/>
        <c:lblAlgn val="ctr"/>
        <c:lblOffset val="100"/>
      </c:catAx>
      <c:valAx>
        <c:axId val="18458816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7230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POLITEKNIK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dPt>
            <c:idx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55-4E31-997F-88C401A6D55D}"/>
              </c:ext>
            </c:extLst>
          </c:dPt>
          <c:cat>
            <c:strRef>
              <c:f>Sheet1!$A$2:$A$3</c:f>
              <c:strCache>
                <c:ptCount val="2"/>
                <c:pt idx="0">
                  <c:v>PTS</c:v>
                </c:pt>
                <c:pt idx="1">
                  <c:v>PTN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55-4E31-997F-88C401A6D55D}"/>
            </c:ext>
          </c:extLst>
        </c:ser>
        <c:gapWidth val="182"/>
        <c:axId val="194026496"/>
        <c:axId val="194028288"/>
      </c:barChart>
      <c:catAx>
        <c:axId val="1940264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28288"/>
        <c:crosses val="autoZero"/>
        <c:auto val="1"/>
        <c:lblAlgn val="ctr"/>
        <c:lblOffset val="100"/>
      </c:catAx>
      <c:valAx>
        <c:axId val="1940282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940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POLITEKNIK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dPt>
            <c:idx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AD-4AAC-B3EB-7204617F6B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PTS</c:v>
                </c:pt>
                <c:pt idx="1">
                  <c:v>PTN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220</c:v>
                </c:pt>
                <c:pt idx="1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AD-4AAC-B3EB-7204617F6B7E}"/>
            </c:ext>
          </c:extLst>
        </c:ser>
        <c:dLbls>
          <c:showVal val="1"/>
        </c:dLbls>
        <c:gapWidth val="182"/>
        <c:axId val="194119552"/>
        <c:axId val="194121088"/>
      </c:barChart>
      <c:catAx>
        <c:axId val="1941195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21088"/>
        <c:crosses val="autoZero"/>
        <c:auto val="1"/>
        <c:lblAlgn val="ctr"/>
        <c:lblOffset val="100"/>
      </c:catAx>
      <c:valAx>
        <c:axId val="1941210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9411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://culturaalternativa1.blogspot.com/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en.wikipedia.org/wiki/File:Ellis-Hampton_House_-_Pendleton_Oregon.jpg" TargetMode="External"/><Relationship Id="rId1" Type="http://schemas.openxmlformats.org/officeDocument/2006/relationships/image" Target="../media/image17.jpeg"/><Relationship Id="rId6" Type="http://schemas.openxmlformats.org/officeDocument/2006/relationships/hyperlink" Target="http://openclipart.org/detail/76339/books-by-inky2010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commons.wikimedia.org/wiki/File:Ford_Workshop_pic2.JPG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ommons.wikimedia.org/wiki/File:Lebanon_High_School_Kentucky.jpg" TargetMode="External"/><Relationship Id="rId1" Type="http://schemas.openxmlformats.org/officeDocument/2006/relationships/image" Target="../media/image21.jpeg"/><Relationship Id="rId6" Type="http://schemas.openxmlformats.org/officeDocument/2006/relationships/hyperlink" Target="http://scroll.wikidot.com/about-scroll" TargetMode="External"/><Relationship Id="rId5" Type="http://schemas.openxmlformats.org/officeDocument/2006/relationships/image" Target="../media/image23.gif"/><Relationship Id="rId4" Type="http://schemas.openxmlformats.org/officeDocument/2006/relationships/hyperlink" Target="http://commons.wikimedia.org/wiki/File:Sleek_Garments_Industry_in_Ghana.jpg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://culturaalternativa1.blogspot.com/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en.wikipedia.org/wiki/File:Ellis-Hampton_House_-_Pendleton_Oregon.jpg" TargetMode="External"/><Relationship Id="rId1" Type="http://schemas.openxmlformats.org/officeDocument/2006/relationships/image" Target="../media/image17.jpeg"/><Relationship Id="rId6" Type="http://schemas.openxmlformats.org/officeDocument/2006/relationships/hyperlink" Target="http://openclipart.org/detail/76339/books-by-inky2010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commons.wikimedia.org/wiki/File:Ford_Workshop_pic2.JPG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ommons.wikimedia.org/wiki/File:Lebanon_High_School_Kentucky.jpg" TargetMode="External"/><Relationship Id="rId1" Type="http://schemas.openxmlformats.org/officeDocument/2006/relationships/image" Target="../media/image21.jpeg"/><Relationship Id="rId6" Type="http://schemas.openxmlformats.org/officeDocument/2006/relationships/hyperlink" Target="http://scroll.wikidot.com/about-scroll" TargetMode="External"/><Relationship Id="rId5" Type="http://schemas.openxmlformats.org/officeDocument/2006/relationships/image" Target="../media/image23.gif"/><Relationship Id="rId4" Type="http://schemas.openxmlformats.org/officeDocument/2006/relationships/hyperlink" Target="http://commons.wikimedia.org/wiki/File:Sleek_Garments_Industry_in_Ghana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8B6BE-6E26-5D4A-9C6B-B75FB1906E66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23AF4-A2D7-4D46-B49F-23151844A1E5}">
      <dgm:prSet phldrT="[Text]"/>
      <dgm:spPr/>
      <dgm:t>
        <a:bodyPr/>
        <a:lstStyle/>
        <a:p>
          <a:r>
            <a:rPr lang="en-US" baseline="0" dirty="0" smtClean="0"/>
            <a:t>IMPLEMENTASI  PENDIDIKAN TINGGI VOKASI </a:t>
          </a:r>
          <a:endParaRPr lang="en-US" dirty="0"/>
        </a:p>
      </dgm:t>
    </dgm:pt>
    <dgm:pt modelId="{FD66EA7C-10DB-3748-BBC2-6B3049B1924B}" type="parTrans" cxnId="{9A7AE718-5EBC-BE4F-A5FE-9FD41E8256F5}">
      <dgm:prSet/>
      <dgm:spPr/>
      <dgm:t>
        <a:bodyPr/>
        <a:lstStyle/>
        <a:p>
          <a:endParaRPr lang="en-US"/>
        </a:p>
      </dgm:t>
    </dgm:pt>
    <dgm:pt modelId="{1203916E-23E8-FE4D-B915-7B5C5B7BB4DC}" type="sibTrans" cxnId="{9A7AE718-5EBC-BE4F-A5FE-9FD41E8256F5}">
      <dgm:prSet/>
      <dgm:spPr/>
      <dgm:t>
        <a:bodyPr/>
        <a:lstStyle/>
        <a:p>
          <a:endParaRPr lang="en-US"/>
        </a:p>
      </dgm:t>
    </dgm:pt>
    <dgm:pt modelId="{ADFBC0CA-11D5-1A47-BAAA-DF11C1E91DFA}">
      <dgm:prSet phldrT="[Text]"/>
      <dgm:spPr/>
      <dgm:t>
        <a:bodyPr/>
        <a:lstStyle/>
        <a:p>
          <a:r>
            <a:rPr lang="en-US" dirty="0" smtClean="0"/>
            <a:t> POLITEKNIK</a:t>
          </a:r>
        </a:p>
      </dgm:t>
    </dgm:pt>
    <dgm:pt modelId="{7E32FCCD-46CF-E546-B346-AC2944C3C0B6}" type="parTrans" cxnId="{23053370-7C26-B340-A47C-6606D5E3A2AF}">
      <dgm:prSet/>
      <dgm:spPr/>
      <dgm:t>
        <a:bodyPr/>
        <a:lstStyle/>
        <a:p>
          <a:endParaRPr lang="en-US"/>
        </a:p>
      </dgm:t>
    </dgm:pt>
    <dgm:pt modelId="{1478FB12-6112-834A-815C-E0094947D97F}" type="sibTrans" cxnId="{23053370-7C26-B340-A47C-6606D5E3A2AF}">
      <dgm:prSet/>
      <dgm:spPr/>
      <dgm:t>
        <a:bodyPr/>
        <a:lstStyle/>
        <a:p>
          <a:endParaRPr lang="en-US"/>
        </a:p>
      </dgm:t>
    </dgm:pt>
    <dgm:pt modelId="{803BAA6E-8D76-1F4F-A6EF-6ECF53830C9D}">
      <dgm:prSet phldrT="[Text]"/>
      <dgm:spPr/>
      <dgm:t>
        <a:bodyPr/>
        <a:lstStyle/>
        <a:p>
          <a:r>
            <a:rPr lang="en-US" dirty="0" smtClean="0"/>
            <a:t>PEDP</a:t>
          </a:r>
        </a:p>
        <a:p>
          <a:r>
            <a:rPr lang="en-US" dirty="0" smtClean="0"/>
            <a:t>22</a:t>
          </a:r>
          <a:r>
            <a:rPr lang="en-US" baseline="0" dirty="0" smtClean="0"/>
            <a:t> Center of Technology </a:t>
          </a:r>
        </a:p>
        <a:p>
          <a:r>
            <a:rPr lang="en-US" baseline="0" dirty="0" smtClean="0"/>
            <a:t>Dan Teaching Factory</a:t>
          </a:r>
          <a:endParaRPr lang="en-US" dirty="0"/>
        </a:p>
      </dgm:t>
    </dgm:pt>
    <dgm:pt modelId="{22D9E098-03AA-4C41-8CAE-0AA2BCB27AC4}" type="parTrans" cxnId="{1A2AF674-7553-2E45-9E6C-76508EA9C6FD}">
      <dgm:prSet/>
      <dgm:spPr/>
      <dgm:t>
        <a:bodyPr/>
        <a:lstStyle/>
        <a:p>
          <a:endParaRPr lang="en-US"/>
        </a:p>
      </dgm:t>
    </dgm:pt>
    <dgm:pt modelId="{560ED97D-AF57-1848-AD37-380E8C33FE60}" type="sibTrans" cxnId="{1A2AF674-7553-2E45-9E6C-76508EA9C6FD}">
      <dgm:prSet/>
      <dgm:spPr/>
      <dgm:t>
        <a:bodyPr/>
        <a:lstStyle/>
        <a:p>
          <a:endParaRPr lang="en-US"/>
        </a:p>
      </dgm:t>
    </dgm:pt>
    <dgm:pt modelId="{5F0793F3-2AE1-354F-9A8D-F566441950E0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smtClean="0"/>
            <a:t>Rev. </a:t>
          </a:r>
          <a:r>
            <a:rPr lang="en-US" dirty="0" err="1" smtClean="0"/>
            <a:t>politeknik</a:t>
          </a:r>
          <a:endParaRPr lang="en-US" dirty="0" smtClean="0"/>
        </a:p>
        <a:p>
          <a:r>
            <a:rPr lang="en-US" dirty="0" smtClean="0"/>
            <a:t>12 </a:t>
          </a:r>
          <a:r>
            <a:rPr lang="en-US" dirty="0" err="1" smtClean="0"/>
            <a:t>Politeknik</a:t>
          </a:r>
          <a:r>
            <a:rPr lang="en-US" dirty="0" smtClean="0"/>
            <a:t> </a:t>
          </a:r>
        </a:p>
        <a:p>
          <a:r>
            <a:rPr lang="en-US" dirty="0" err="1" smtClean="0"/>
            <a:t>Dosen</a:t>
          </a:r>
          <a:r>
            <a:rPr lang="en-US" dirty="0" smtClean="0"/>
            <a:t> </a:t>
          </a:r>
          <a:r>
            <a:rPr lang="en-US" dirty="0" err="1" smtClean="0"/>
            <a:t>Industri</a:t>
          </a:r>
          <a:r>
            <a:rPr lang="en-US" baseline="0" dirty="0" smtClean="0"/>
            <a:t> </a:t>
          </a:r>
          <a:r>
            <a:rPr lang="en-US" baseline="0" dirty="0" err="1" smtClean="0"/>
            <a:t>dan</a:t>
          </a:r>
          <a:r>
            <a:rPr lang="en-US" baseline="0" dirty="0" smtClean="0"/>
            <a:t> </a:t>
          </a:r>
          <a:r>
            <a:rPr lang="en-US" baseline="0" dirty="0" err="1" smtClean="0"/>
            <a:t>sertifikat</a:t>
          </a:r>
          <a:r>
            <a:rPr lang="en-US" baseline="0" dirty="0" smtClean="0"/>
            <a:t> </a:t>
          </a:r>
          <a:r>
            <a:rPr lang="en-US" baseline="0" dirty="0" err="1" smtClean="0"/>
            <a:t>keahlian</a:t>
          </a:r>
          <a:r>
            <a:rPr lang="en-US" baseline="0" dirty="0" smtClean="0"/>
            <a:t> </a:t>
          </a:r>
          <a:r>
            <a:rPr lang="en-US" baseline="0" dirty="0" err="1" smtClean="0"/>
            <a:t>bagi</a:t>
          </a:r>
          <a:r>
            <a:rPr lang="en-US" baseline="0" dirty="0" smtClean="0"/>
            <a:t> </a:t>
          </a:r>
          <a:r>
            <a:rPr lang="en-US" baseline="0" dirty="0" err="1" smtClean="0"/>
            <a:t>dosen</a:t>
          </a:r>
          <a:r>
            <a:rPr lang="en-US" baseline="0" dirty="0" smtClean="0"/>
            <a:t> </a:t>
          </a:r>
          <a:r>
            <a:rPr lang="en-US" baseline="0" dirty="0" err="1" smtClean="0"/>
            <a:t>dan</a:t>
          </a:r>
          <a:r>
            <a:rPr lang="en-US" baseline="0" dirty="0" smtClean="0"/>
            <a:t> </a:t>
          </a:r>
          <a:r>
            <a:rPr lang="en-US" baseline="0" dirty="0" err="1" smtClean="0"/>
            <a:t>lulusan</a:t>
          </a:r>
          <a:r>
            <a:rPr lang="en-US" baseline="0" dirty="0" smtClean="0"/>
            <a:t> </a:t>
          </a:r>
        </a:p>
        <a:p>
          <a:endParaRPr lang="en-US" dirty="0"/>
        </a:p>
      </dgm:t>
    </dgm:pt>
    <dgm:pt modelId="{89F35A30-9C73-7140-9B47-758F87B14451}" type="parTrans" cxnId="{903524DD-0770-F742-ABE4-6E989DA53F1E}">
      <dgm:prSet/>
      <dgm:spPr/>
      <dgm:t>
        <a:bodyPr/>
        <a:lstStyle/>
        <a:p>
          <a:endParaRPr lang="en-US"/>
        </a:p>
      </dgm:t>
    </dgm:pt>
    <dgm:pt modelId="{B2037DE7-D558-F347-BEB2-EF4647175EF4}" type="sibTrans" cxnId="{903524DD-0770-F742-ABE4-6E989DA53F1E}">
      <dgm:prSet/>
      <dgm:spPr/>
      <dgm:t>
        <a:bodyPr/>
        <a:lstStyle/>
        <a:p>
          <a:endParaRPr lang="en-US"/>
        </a:p>
      </dgm:t>
    </dgm:pt>
    <dgm:pt modelId="{960032D7-DA00-DB4C-BCDA-CCE8443A7F09}">
      <dgm:prSet phldrT="[Text]"/>
      <dgm:spPr/>
      <dgm:t>
        <a:bodyPr/>
        <a:lstStyle/>
        <a:p>
          <a:r>
            <a:rPr lang="en-US" dirty="0" smtClean="0"/>
            <a:t>PPG SMK</a:t>
          </a:r>
        </a:p>
        <a:p>
          <a:r>
            <a:rPr lang="en-US" dirty="0" smtClean="0"/>
            <a:t>(INPRES 9 TAHUN 2016)</a:t>
          </a:r>
          <a:endParaRPr lang="en-US" dirty="0"/>
        </a:p>
      </dgm:t>
    </dgm:pt>
    <dgm:pt modelId="{D674527E-8109-994B-B3DB-0C1E31C54561}" type="parTrans" cxnId="{474A7D08-31B4-074F-BED1-4084B9A68953}">
      <dgm:prSet/>
      <dgm:spPr/>
      <dgm:t>
        <a:bodyPr/>
        <a:lstStyle/>
        <a:p>
          <a:endParaRPr lang="en-US"/>
        </a:p>
      </dgm:t>
    </dgm:pt>
    <dgm:pt modelId="{799BC83B-4431-4B42-A424-07E99DB1989E}" type="sibTrans" cxnId="{474A7D08-31B4-074F-BED1-4084B9A68953}">
      <dgm:prSet/>
      <dgm:spPr/>
      <dgm:t>
        <a:bodyPr/>
        <a:lstStyle/>
        <a:p>
          <a:endParaRPr lang="en-US"/>
        </a:p>
      </dgm:t>
    </dgm:pt>
    <dgm:pt modelId="{8A23875A-6085-684B-AB31-680950CD7D33}">
      <dgm:prSet phldrT="[Text]"/>
      <dgm:spPr/>
      <dgm:t>
        <a:bodyPr/>
        <a:lstStyle/>
        <a:p>
          <a:r>
            <a:rPr lang="en-US" dirty="0" smtClean="0"/>
            <a:t>MEMBUKA PRODI</a:t>
          </a:r>
          <a:r>
            <a:rPr lang="en-US" baseline="0" dirty="0" smtClean="0"/>
            <a:t> PPG SMK </a:t>
          </a:r>
          <a:r>
            <a:rPr lang="en-US" baseline="0" dirty="0" err="1" smtClean="0"/>
            <a:t>dan</a:t>
          </a:r>
          <a:endParaRPr lang="en-US" baseline="0" dirty="0" smtClean="0"/>
        </a:p>
        <a:p>
          <a:r>
            <a:rPr lang="en-US" baseline="0" dirty="0" err="1" smtClean="0"/>
            <a:t>Mendidik</a:t>
          </a:r>
          <a:r>
            <a:rPr lang="en-US" baseline="0" dirty="0" smtClean="0"/>
            <a:t> 3.500 guru  SMK (</a:t>
          </a:r>
          <a:r>
            <a:rPr lang="en-US" baseline="0" dirty="0" err="1" smtClean="0"/>
            <a:t>sertifikat</a:t>
          </a:r>
          <a:r>
            <a:rPr lang="en-US" baseline="0" dirty="0" smtClean="0"/>
            <a:t> </a:t>
          </a:r>
          <a:r>
            <a:rPr lang="en-US" baseline="0" dirty="0" err="1" smtClean="0"/>
            <a:t>keahlian</a:t>
          </a:r>
          <a:r>
            <a:rPr lang="en-US" baseline="0" dirty="0" smtClean="0"/>
            <a:t> </a:t>
          </a:r>
          <a:r>
            <a:rPr lang="en-US" baseline="0" dirty="0" err="1" smtClean="0"/>
            <a:t>dan</a:t>
          </a:r>
          <a:r>
            <a:rPr lang="en-US" baseline="0" dirty="0" smtClean="0"/>
            <a:t> </a:t>
          </a:r>
          <a:r>
            <a:rPr lang="en-US" baseline="0" dirty="0" err="1" smtClean="0"/>
            <a:t>sertifikat</a:t>
          </a:r>
          <a:r>
            <a:rPr lang="en-US" baseline="0" dirty="0" smtClean="0"/>
            <a:t> </a:t>
          </a:r>
          <a:r>
            <a:rPr lang="en-US" baseline="0" dirty="0" err="1" smtClean="0"/>
            <a:t>Gru</a:t>
          </a:r>
          <a:r>
            <a:rPr lang="en-US" baseline="0" dirty="0" smtClean="0"/>
            <a:t> SMK)</a:t>
          </a:r>
          <a:endParaRPr lang="en-US" dirty="0"/>
        </a:p>
      </dgm:t>
    </dgm:pt>
    <dgm:pt modelId="{EAF55CCE-10D6-3344-8841-66C9AE83848D}" type="parTrans" cxnId="{79C87239-4B75-D24C-A9B2-24BD385934FF}">
      <dgm:prSet/>
      <dgm:spPr/>
      <dgm:t>
        <a:bodyPr/>
        <a:lstStyle/>
        <a:p>
          <a:endParaRPr lang="en-US"/>
        </a:p>
      </dgm:t>
    </dgm:pt>
    <dgm:pt modelId="{EDFA3FCD-7162-6740-961A-E10604E71C0D}" type="sibTrans" cxnId="{79C87239-4B75-D24C-A9B2-24BD385934FF}">
      <dgm:prSet/>
      <dgm:spPr/>
      <dgm:t>
        <a:bodyPr/>
        <a:lstStyle/>
        <a:p>
          <a:endParaRPr lang="en-US"/>
        </a:p>
      </dgm:t>
    </dgm:pt>
    <dgm:pt modelId="{B3A849CC-D611-5A45-8E0E-9960BFCF952D}" type="pres">
      <dgm:prSet presAssocID="{BFD8B6BE-6E26-5D4A-9C6B-B75FB1906E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E29366-69B7-5F49-AD71-389BF60619EA}" type="pres">
      <dgm:prSet presAssocID="{D4023AF4-A2D7-4D46-B49F-23151844A1E5}" presName="hierRoot1" presStyleCnt="0"/>
      <dgm:spPr/>
    </dgm:pt>
    <dgm:pt modelId="{DFF51D74-4999-9644-B181-ACC4F1F6C9C6}" type="pres">
      <dgm:prSet presAssocID="{D4023AF4-A2D7-4D46-B49F-23151844A1E5}" presName="composite" presStyleCnt="0"/>
      <dgm:spPr/>
    </dgm:pt>
    <dgm:pt modelId="{FE6266A5-CB27-5145-A4AD-E31E84F68CF0}" type="pres">
      <dgm:prSet presAssocID="{D4023AF4-A2D7-4D46-B49F-23151844A1E5}" presName="background" presStyleLbl="node0" presStyleIdx="0" presStyleCnt="1"/>
      <dgm:spPr/>
    </dgm:pt>
    <dgm:pt modelId="{6E69C8F3-6CEC-4E4B-ABC8-1D76B15DB480}" type="pres">
      <dgm:prSet presAssocID="{D4023AF4-A2D7-4D46-B49F-23151844A1E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20F7B8-44F7-204F-A967-132781C7E0FB}" type="pres">
      <dgm:prSet presAssocID="{D4023AF4-A2D7-4D46-B49F-23151844A1E5}" presName="hierChild2" presStyleCnt="0"/>
      <dgm:spPr/>
    </dgm:pt>
    <dgm:pt modelId="{2CA68B80-139F-7F44-A069-20822D5D8FC0}" type="pres">
      <dgm:prSet presAssocID="{7E32FCCD-46CF-E546-B346-AC2944C3C0B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F4117F7-7F29-0C46-91C6-11B18036868E}" type="pres">
      <dgm:prSet presAssocID="{ADFBC0CA-11D5-1A47-BAAA-DF11C1E91DFA}" presName="hierRoot2" presStyleCnt="0"/>
      <dgm:spPr/>
    </dgm:pt>
    <dgm:pt modelId="{C05D4461-9039-C94F-AA82-B2A93FCE7852}" type="pres">
      <dgm:prSet presAssocID="{ADFBC0CA-11D5-1A47-BAAA-DF11C1E91DFA}" presName="composite2" presStyleCnt="0"/>
      <dgm:spPr/>
    </dgm:pt>
    <dgm:pt modelId="{70E01CD7-E291-7D40-9144-B37970ACA9B4}" type="pres">
      <dgm:prSet presAssocID="{ADFBC0CA-11D5-1A47-BAAA-DF11C1E91DFA}" presName="background2" presStyleLbl="node2" presStyleIdx="0" presStyleCnt="2"/>
      <dgm:spPr/>
    </dgm:pt>
    <dgm:pt modelId="{DB874B15-BBD5-554A-8F9C-D0F9E66852D3}" type="pres">
      <dgm:prSet presAssocID="{ADFBC0CA-11D5-1A47-BAAA-DF11C1E91DFA}" presName="text2" presStyleLbl="fgAcc2" presStyleIdx="0" presStyleCnt="2" custLinFactNeighborX="-6277" custLinFactNeighborY="-42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754526-02EB-B746-96B4-155316170079}" type="pres">
      <dgm:prSet presAssocID="{ADFBC0CA-11D5-1A47-BAAA-DF11C1E91DFA}" presName="hierChild3" presStyleCnt="0"/>
      <dgm:spPr/>
    </dgm:pt>
    <dgm:pt modelId="{D16FA50F-111D-BC41-A0EB-E4516B6AD8E7}" type="pres">
      <dgm:prSet presAssocID="{22D9E098-03AA-4C41-8CAE-0AA2BCB27AC4}" presName="Name17" presStyleLbl="parChTrans1D3" presStyleIdx="0" presStyleCnt="3"/>
      <dgm:spPr/>
      <dgm:t>
        <a:bodyPr/>
        <a:lstStyle/>
        <a:p>
          <a:endParaRPr lang="en-US"/>
        </a:p>
      </dgm:t>
    </dgm:pt>
    <dgm:pt modelId="{9A34BD7E-342A-E349-9316-B8443CB09EA4}" type="pres">
      <dgm:prSet presAssocID="{803BAA6E-8D76-1F4F-A6EF-6ECF53830C9D}" presName="hierRoot3" presStyleCnt="0"/>
      <dgm:spPr/>
    </dgm:pt>
    <dgm:pt modelId="{D2219B26-6823-7E4A-8234-5AB872E68BF9}" type="pres">
      <dgm:prSet presAssocID="{803BAA6E-8D76-1F4F-A6EF-6ECF53830C9D}" presName="composite3" presStyleCnt="0"/>
      <dgm:spPr/>
    </dgm:pt>
    <dgm:pt modelId="{BC12DA67-FD77-A64F-9025-33CF47EBC4C8}" type="pres">
      <dgm:prSet presAssocID="{803BAA6E-8D76-1F4F-A6EF-6ECF53830C9D}" presName="background3" presStyleLbl="node3" presStyleIdx="0" presStyleCnt="3"/>
      <dgm:spPr/>
    </dgm:pt>
    <dgm:pt modelId="{9E38FB44-92C6-2443-B6BE-E14EE575632C}" type="pres">
      <dgm:prSet presAssocID="{803BAA6E-8D76-1F4F-A6EF-6ECF53830C9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E4BF6C-305D-A745-903C-4052E8E3B442}" type="pres">
      <dgm:prSet presAssocID="{803BAA6E-8D76-1F4F-A6EF-6ECF53830C9D}" presName="hierChild4" presStyleCnt="0"/>
      <dgm:spPr/>
    </dgm:pt>
    <dgm:pt modelId="{038F1D0B-1A8D-6248-995F-5E142D6DFB7A}" type="pres">
      <dgm:prSet presAssocID="{89F35A30-9C73-7140-9B47-758F87B14451}" presName="Name17" presStyleLbl="parChTrans1D3" presStyleIdx="1" presStyleCnt="3"/>
      <dgm:spPr/>
      <dgm:t>
        <a:bodyPr/>
        <a:lstStyle/>
        <a:p>
          <a:endParaRPr lang="en-US"/>
        </a:p>
      </dgm:t>
    </dgm:pt>
    <dgm:pt modelId="{342C645B-5774-3F43-B9A5-5F2B7DCD2273}" type="pres">
      <dgm:prSet presAssocID="{5F0793F3-2AE1-354F-9A8D-F566441950E0}" presName="hierRoot3" presStyleCnt="0"/>
      <dgm:spPr/>
    </dgm:pt>
    <dgm:pt modelId="{45B2F69D-763D-294B-AD2D-071C803E8D04}" type="pres">
      <dgm:prSet presAssocID="{5F0793F3-2AE1-354F-9A8D-F566441950E0}" presName="composite3" presStyleCnt="0"/>
      <dgm:spPr/>
    </dgm:pt>
    <dgm:pt modelId="{E7AFC759-6843-0049-8808-A619BBAC99B0}" type="pres">
      <dgm:prSet presAssocID="{5F0793F3-2AE1-354F-9A8D-F566441950E0}" presName="background3" presStyleLbl="node3" presStyleIdx="1" presStyleCnt="3"/>
      <dgm:spPr/>
    </dgm:pt>
    <dgm:pt modelId="{4D369F46-DDBD-134A-B4F0-F704736BFCB7}" type="pres">
      <dgm:prSet presAssocID="{5F0793F3-2AE1-354F-9A8D-F566441950E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E6D0BC-D2E3-B940-BE9E-85944CB111C5}" type="pres">
      <dgm:prSet presAssocID="{5F0793F3-2AE1-354F-9A8D-F566441950E0}" presName="hierChild4" presStyleCnt="0"/>
      <dgm:spPr/>
    </dgm:pt>
    <dgm:pt modelId="{872D6526-EB05-1A4D-A587-2D4A011FF616}" type="pres">
      <dgm:prSet presAssocID="{D674527E-8109-994B-B3DB-0C1E31C5456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19E965A-EFD2-FC42-AC8A-66718463EB2E}" type="pres">
      <dgm:prSet presAssocID="{960032D7-DA00-DB4C-BCDA-CCE8443A7F09}" presName="hierRoot2" presStyleCnt="0"/>
      <dgm:spPr/>
    </dgm:pt>
    <dgm:pt modelId="{1C7DA59F-5D87-FA4E-AE1C-80F6B6DB09C6}" type="pres">
      <dgm:prSet presAssocID="{960032D7-DA00-DB4C-BCDA-CCE8443A7F09}" presName="composite2" presStyleCnt="0"/>
      <dgm:spPr/>
    </dgm:pt>
    <dgm:pt modelId="{907F4BAF-CB1F-224C-BCB2-603AB98E201A}" type="pres">
      <dgm:prSet presAssocID="{960032D7-DA00-DB4C-BCDA-CCE8443A7F09}" presName="background2" presStyleLbl="node2" presStyleIdx="1" presStyleCnt="2"/>
      <dgm:spPr/>
    </dgm:pt>
    <dgm:pt modelId="{6BFD5A4E-227F-1B4D-9C83-9158860A8029}" type="pres">
      <dgm:prSet presAssocID="{960032D7-DA00-DB4C-BCDA-CCE8443A7F0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0DBA1E-BDEA-384E-B311-6800FC05D1AB}" type="pres">
      <dgm:prSet presAssocID="{960032D7-DA00-DB4C-BCDA-CCE8443A7F09}" presName="hierChild3" presStyleCnt="0"/>
      <dgm:spPr/>
    </dgm:pt>
    <dgm:pt modelId="{7A9C235E-96EA-574D-85D3-313DAD8C3312}" type="pres">
      <dgm:prSet presAssocID="{EAF55CCE-10D6-3344-8841-66C9AE83848D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652FC15-0C6F-1E4C-8FAD-121606D831D6}" type="pres">
      <dgm:prSet presAssocID="{8A23875A-6085-684B-AB31-680950CD7D33}" presName="hierRoot3" presStyleCnt="0"/>
      <dgm:spPr/>
    </dgm:pt>
    <dgm:pt modelId="{405AEB8D-DCE0-FA4E-A1AF-F137F3048D3A}" type="pres">
      <dgm:prSet presAssocID="{8A23875A-6085-684B-AB31-680950CD7D33}" presName="composite3" presStyleCnt="0"/>
      <dgm:spPr/>
    </dgm:pt>
    <dgm:pt modelId="{2D926243-51DD-1541-971F-B402D194D7C8}" type="pres">
      <dgm:prSet presAssocID="{8A23875A-6085-684B-AB31-680950CD7D33}" presName="background3" presStyleLbl="node3" presStyleIdx="2" presStyleCnt="3"/>
      <dgm:spPr/>
    </dgm:pt>
    <dgm:pt modelId="{02D83959-FAA3-C147-B9B1-C7ECC1665F08}" type="pres">
      <dgm:prSet presAssocID="{8A23875A-6085-684B-AB31-680950CD7D3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B77442-2E3E-3E48-B6D0-F463F588EA45}" type="pres">
      <dgm:prSet presAssocID="{8A23875A-6085-684B-AB31-680950CD7D33}" presName="hierChild4" presStyleCnt="0"/>
      <dgm:spPr/>
    </dgm:pt>
  </dgm:ptLst>
  <dgm:cxnLst>
    <dgm:cxn modelId="{CA79F535-DD99-B348-8E42-0634D0236F00}" type="presOf" srcId="{D674527E-8109-994B-B3DB-0C1E31C54561}" destId="{872D6526-EB05-1A4D-A587-2D4A011FF616}" srcOrd="0" destOrd="0" presId="urn:microsoft.com/office/officeart/2005/8/layout/hierarchy1"/>
    <dgm:cxn modelId="{820AA28A-695C-4241-A647-86987CD6F98B}" type="presOf" srcId="{8A23875A-6085-684B-AB31-680950CD7D33}" destId="{02D83959-FAA3-C147-B9B1-C7ECC1665F08}" srcOrd="0" destOrd="0" presId="urn:microsoft.com/office/officeart/2005/8/layout/hierarchy1"/>
    <dgm:cxn modelId="{9A7AE718-5EBC-BE4F-A5FE-9FD41E8256F5}" srcId="{BFD8B6BE-6E26-5D4A-9C6B-B75FB1906E66}" destId="{D4023AF4-A2D7-4D46-B49F-23151844A1E5}" srcOrd="0" destOrd="0" parTransId="{FD66EA7C-10DB-3748-BBC2-6B3049B1924B}" sibTransId="{1203916E-23E8-FE4D-B915-7B5C5B7BB4DC}"/>
    <dgm:cxn modelId="{20C72AA9-1956-AA4C-9D87-07A53F7206D6}" type="presOf" srcId="{BFD8B6BE-6E26-5D4A-9C6B-B75FB1906E66}" destId="{B3A849CC-D611-5A45-8E0E-9960BFCF952D}" srcOrd="0" destOrd="0" presId="urn:microsoft.com/office/officeart/2005/8/layout/hierarchy1"/>
    <dgm:cxn modelId="{79C87239-4B75-D24C-A9B2-24BD385934FF}" srcId="{960032D7-DA00-DB4C-BCDA-CCE8443A7F09}" destId="{8A23875A-6085-684B-AB31-680950CD7D33}" srcOrd="0" destOrd="0" parTransId="{EAF55CCE-10D6-3344-8841-66C9AE83848D}" sibTransId="{EDFA3FCD-7162-6740-961A-E10604E71C0D}"/>
    <dgm:cxn modelId="{474A7D08-31B4-074F-BED1-4084B9A68953}" srcId="{D4023AF4-A2D7-4D46-B49F-23151844A1E5}" destId="{960032D7-DA00-DB4C-BCDA-CCE8443A7F09}" srcOrd="1" destOrd="0" parTransId="{D674527E-8109-994B-B3DB-0C1E31C54561}" sibTransId="{799BC83B-4431-4B42-A424-07E99DB1989E}"/>
    <dgm:cxn modelId="{D65D5E3B-6B5A-8447-98C4-7D846B743E51}" type="presOf" srcId="{ADFBC0CA-11D5-1A47-BAAA-DF11C1E91DFA}" destId="{DB874B15-BBD5-554A-8F9C-D0F9E66852D3}" srcOrd="0" destOrd="0" presId="urn:microsoft.com/office/officeart/2005/8/layout/hierarchy1"/>
    <dgm:cxn modelId="{A8624BE3-116E-EF41-904C-5AF1950DC69E}" type="presOf" srcId="{89F35A30-9C73-7140-9B47-758F87B14451}" destId="{038F1D0B-1A8D-6248-995F-5E142D6DFB7A}" srcOrd="0" destOrd="0" presId="urn:microsoft.com/office/officeart/2005/8/layout/hierarchy1"/>
    <dgm:cxn modelId="{E6761954-9509-D244-8981-F1856D81B080}" type="presOf" srcId="{960032D7-DA00-DB4C-BCDA-CCE8443A7F09}" destId="{6BFD5A4E-227F-1B4D-9C83-9158860A8029}" srcOrd="0" destOrd="0" presId="urn:microsoft.com/office/officeart/2005/8/layout/hierarchy1"/>
    <dgm:cxn modelId="{E4045BF8-CCBD-3D4C-AEC0-77C309304DFC}" type="presOf" srcId="{D4023AF4-A2D7-4D46-B49F-23151844A1E5}" destId="{6E69C8F3-6CEC-4E4B-ABC8-1D76B15DB480}" srcOrd="0" destOrd="0" presId="urn:microsoft.com/office/officeart/2005/8/layout/hierarchy1"/>
    <dgm:cxn modelId="{3D7A8419-DB65-F140-ABAD-C69E727201D8}" type="presOf" srcId="{7E32FCCD-46CF-E546-B346-AC2944C3C0B6}" destId="{2CA68B80-139F-7F44-A069-20822D5D8FC0}" srcOrd="0" destOrd="0" presId="urn:microsoft.com/office/officeart/2005/8/layout/hierarchy1"/>
    <dgm:cxn modelId="{1A2AF674-7553-2E45-9E6C-76508EA9C6FD}" srcId="{ADFBC0CA-11D5-1A47-BAAA-DF11C1E91DFA}" destId="{803BAA6E-8D76-1F4F-A6EF-6ECF53830C9D}" srcOrd="0" destOrd="0" parTransId="{22D9E098-03AA-4C41-8CAE-0AA2BCB27AC4}" sibTransId="{560ED97D-AF57-1848-AD37-380E8C33FE60}"/>
    <dgm:cxn modelId="{D8BB9FA2-6937-3149-9A64-1D939B85CB08}" type="presOf" srcId="{5F0793F3-2AE1-354F-9A8D-F566441950E0}" destId="{4D369F46-DDBD-134A-B4F0-F704736BFCB7}" srcOrd="0" destOrd="0" presId="urn:microsoft.com/office/officeart/2005/8/layout/hierarchy1"/>
    <dgm:cxn modelId="{903524DD-0770-F742-ABE4-6E989DA53F1E}" srcId="{ADFBC0CA-11D5-1A47-BAAA-DF11C1E91DFA}" destId="{5F0793F3-2AE1-354F-9A8D-F566441950E0}" srcOrd="1" destOrd="0" parTransId="{89F35A30-9C73-7140-9B47-758F87B14451}" sibTransId="{B2037DE7-D558-F347-BEB2-EF4647175EF4}"/>
    <dgm:cxn modelId="{090F17AD-9665-6345-AD2E-7549D2ECB306}" type="presOf" srcId="{803BAA6E-8D76-1F4F-A6EF-6ECF53830C9D}" destId="{9E38FB44-92C6-2443-B6BE-E14EE575632C}" srcOrd="0" destOrd="0" presId="urn:microsoft.com/office/officeart/2005/8/layout/hierarchy1"/>
    <dgm:cxn modelId="{E4F9555D-D673-834A-B705-EE58E10D68A3}" type="presOf" srcId="{EAF55CCE-10D6-3344-8841-66C9AE83848D}" destId="{7A9C235E-96EA-574D-85D3-313DAD8C3312}" srcOrd="0" destOrd="0" presId="urn:microsoft.com/office/officeart/2005/8/layout/hierarchy1"/>
    <dgm:cxn modelId="{23053370-7C26-B340-A47C-6606D5E3A2AF}" srcId="{D4023AF4-A2D7-4D46-B49F-23151844A1E5}" destId="{ADFBC0CA-11D5-1A47-BAAA-DF11C1E91DFA}" srcOrd="0" destOrd="0" parTransId="{7E32FCCD-46CF-E546-B346-AC2944C3C0B6}" sibTransId="{1478FB12-6112-834A-815C-E0094947D97F}"/>
    <dgm:cxn modelId="{8B187DFF-8CC7-BD45-B22A-4BA36224B475}" type="presOf" srcId="{22D9E098-03AA-4C41-8CAE-0AA2BCB27AC4}" destId="{D16FA50F-111D-BC41-A0EB-E4516B6AD8E7}" srcOrd="0" destOrd="0" presId="urn:microsoft.com/office/officeart/2005/8/layout/hierarchy1"/>
    <dgm:cxn modelId="{42A1DF43-E03D-C348-AAFB-8BD74286194D}" type="presParOf" srcId="{B3A849CC-D611-5A45-8E0E-9960BFCF952D}" destId="{A6E29366-69B7-5F49-AD71-389BF60619EA}" srcOrd="0" destOrd="0" presId="urn:microsoft.com/office/officeart/2005/8/layout/hierarchy1"/>
    <dgm:cxn modelId="{655F71DB-0311-C149-8397-AE186C68C69A}" type="presParOf" srcId="{A6E29366-69B7-5F49-AD71-389BF60619EA}" destId="{DFF51D74-4999-9644-B181-ACC4F1F6C9C6}" srcOrd="0" destOrd="0" presId="urn:microsoft.com/office/officeart/2005/8/layout/hierarchy1"/>
    <dgm:cxn modelId="{1E05F9F3-B9FE-6D4D-BCD1-EF9EEC9D3E5B}" type="presParOf" srcId="{DFF51D74-4999-9644-B181-ACC4F1F6C9C6}" destId="{FE6266A5-CB27-5145-A4AD-E31E84F68CF0}" srcOrd="0" destOrd="0" presId="urn:microsoft.com/office/officeart/2005/8/layout/hierarchy1"/>
    <dgm:cxn modelId="{0431CC07-91FD-004F-A0BB-E17A4CE67A70}" type="presParOf" srcId="{DFF51D74-4999-9644-B181-ACC4F1F6C9C6}" destId="{6E69C8F3-6CEC-4E4B-ABC8-1D76B15DB480}" srcOrd="1" destOrd="0" presId="urn:microsoft.com/office/officeart/2005/8/layout/hierarchy1"/>
    <dgm:cxn modelId="{0B091A21-23A7-FC41-BCF0-27B2ECE23B82}" type="presParOf" srcId="{A6E29366-69B7-5F49-AD71-389BF60619EA}" destId="{1220F7B8-44F7-204F-A967-132781C7E0FB}" srcOrd="1" destOrd="0" presId="urn:microsoft.com/office/officeart/2005/8/layout/hierarchy1"/>
    <dgm:cxn modelId="{FE6B1C4A-EE3E-B046-B351-C23B0BE2152D}" type="presParOf" srcId="{1220F7B8-44F7-204F-A967-132781C7E0FB}" destId="{2CA68B80-139F-7F44-A069-20822D5D8FC0}" srcOrd="0" destOrd="0" presId="urn:microsoft.com/office/officeart/2005/8/layout/hierarchy1"/>
    <dgm:cxn modelId="{B1E3AB76-79A3-DE47-82F3-3B6E44B2B8A3}" type="presParOf" srcId="{1220F7B8-44F7-204F-A967-132781C7E0FB}" destId="{CF4117F7-7F29-0C46-91C6-11B18036868E}" srcOrd="1" destOrd="0" presId="urn:microsoft.com/office/officeart/2005/8/layout/hierarchy1"/>
    <dgm:cxn modelId="{37A2A256-3201-F448-9B54-F0F06631E4BF}" type="presParOf" srcId="{CF4117F7-7F29-0C46-91C6-11B18036868E}" destId="{C05D4461-9039-C94F-AA82-B2A93FCE7852}" srcOrd="0" destOrd="0" presId="urn:microsoft.com/office/officeart/2005/8/layout/hierarchy1"/>
    <dgm:cxn modelId="{3B4D2983-C625-0C44-8AE1-4C3CB955C1F3}" type="presParOf" srcId="{C05D4461-9039-C94F-AA82-B2A93FCE7852}" destId="{70E01CD7-E291-7D40-9144-B37970ACA9B4}" srcOrd="0" destOrd="0" presId="urn:microsoft.com/office/officeart/2005/8/layout/hierarchy1"/>
    <dgm:cxn modelId="{BCE33B22-4DFF-7648-89DE-CC9DA9AF23DC}" type="presParOf" srcId="{C05D4461-9039-C94F-AA82-B2A93FCE7852}" destId="{DB874B15-BBD5-554A-8F9C-D0F9E66852D3}" srcOrd="1" destOrd="0" presId="urn:microsoft.com/office/officeart/2005/8/layout/hierarchy1"/>
    <dgm:cxn modelId="{C26A4C44-7BC8-6641-915C-73759757F1C6}" type="presParOf" srcId="{CF4117F7-7F29-0C46-91C6-11B18036868E}" destId="{03754526-02EB-B746-96B4-155316170079}" srcOrd="1" destOrd="0" presId="urn:microsoft.com/office/officeart/2005/8/layout/hierarchy1"/>
    <dgm:cxn modelId="{C8C950C8-B0AF-E849-B91F-F2704F9B157C}" type="presParOf" srcId="{03754526-02EB-B746-96B4-155316170079}" destId="{D16FA50F-111D-BC41-A0EB-E4516B6AD8E7}" srcOrd="0" destOrd="0" presId="urn:microsoft.com/office/officeart/2005/8/layout/hierarchy1"/>
    <dgm:cxn modelId="{BCB2D6CC-7903-BD43-B81B-D93CF8E743B4}" type="presParOf" srcId="{03754526-02EB-B746-96B4-155316170079}" destId="{9A34BD7E-342A-E349-9316-B8443CB09EA4}" srcOrd="1" destOrd="0" presId="urn:microsoft.com/office/officeart/2005/8/layout/hierarchy1"/>
    <dgm:cxn modelId="{58D97AFE-D890-D148-BADC-A4F28DF7A915}" type="presParOf" srcId="{9A34BD7E-342A-E349-9316-B8443CB09EA4}" destId="{D2219B26-6823-7E4A-8234-5AB872E68BF9}" srcOrd="0" destOrd="0" presId="urn:microsoft.com/office/officeart/2005/8/layout/hierarchy1"/>
    <dgm:cxn modelId="{DA53F0E0-13BB-974A-8864-26FE98C73546}" type="presParOf" srcId="{D2219B26-6823-7E4A-8234-5AB872E68BF9}" destId="{BC12DA67-FD77-A64F-9025-33CF47EBC4C8}" srcOrd="0" destOrd="0" presId="urn:microsoft.com/office/officeart/2005/8/layout/hierarchy1"/>
    <dgm:cxn modelId="{8D533B1D-A17E-4F48-A0F4-20E8B8CBD988}" type="presParOf" srcId="{D2219B26-6823-7E4A-8234-5AB872E68BF9}" destId="{9E38FB44-92C6-2443-B6BE-E14EE575632C}" srcOrd="1" destOrd="0" presId="urn:microsoft.com/office/officeart/2005/8/layout/hierarchy1"/>
    <dgm:cxn modelId="{6EFF651A-0836-BE48-A938-B1F5911D9DD2}" type="presParOf" srcId="{9A34BD7E-342A-E349-9316-B8443CB09EA4}" destId="{A7E4BF6C-305D-A745-903C-4052E8E3B442}" srcOrd="1" destOrd="0" presId="urn:microsoft.com/office/officeart/2005/8/layout/hierarchy1"/>
    <dgm:cxn modelId="{2DE06082-160A-9647-8F6F-73D1A7660BCE}" type="presParOf" srcId="{03754526-02EB-B746-96B4-155316170079}" destId="{038F1D0B-1A8D-6248-995F-5E142D6DFB7A}" srcOrd="2" destOrd="0" presId="urn:microsoft.com/office/officeart/2005/8/layout/hierarchy1"/>
    <dgm:cxn modelId="{22F431D7-E91A-6743-95C6-469C9216C10B}" type="presParOf" srcId="{03754526-02EB-B746-96B4-155316170079}" destId="{342C645B-5774-3F43-B9A5-5F2B7DCD2273}" srcOrd="3" destOrd="0" presId="urn:microsoft.com/office/officeart/2005/8/layout/hierarchy1"/>
    <dgm:cxn modelId="{D8174559-F2F5-3049-A628-A2265F2A7C0E}" type="presParOf" srcId="{342C645B-5774-3F43-B9A5-5F2B7DCD2273}" destId="{45B2F69D-763D-294B-AD2D-071C803E8D04}" srcOrd="0" destOrd="0" presId="urn:microsoft.com/office/officeart/2005/8/layout/hierarchy1"/>
    <dgm:cxn modelId="{3FBBDC03-F4BB-E741-836E-E94D82641770}" type="presParOf" srcId="{45B2F69D-763D-294B-AD2D-071C803E8D04}" destId="{E7AFC759-6843-0049-8808-A619BBAC99B0}" srcOrd="0" destOrd="0" presId="urn:microsoft.com/office/officeart/2005/8/layout/hierarchy1"/>
    <dgm:cxn modelId="{20EDF07F-041A-FE4A-B06C-18B3FF4EA186}" type="presParOf" srcId="{45B2F69D-763D-294B-AD2D-071C803E8D04}" destId="{4D369F46-DDBD-134A-B4F0-F704736BFCB7}" srcOrd="1" destOrd="0" presId="urn:microsoft.com/office/officeart/2005/8/layout/hierarchy1"/>
    <dgm:cxn modelId="{206BAA22-0C82-DE42-AF97-EB2B1B022146}" type="presParOf" srcId="{342C645B-5774-3F43-B9A5-5F2B7DCD2273}" destId="{05E6D0BC-D2E3-B940-BE9E-85944CB111C5}" srcOrd="1" destOrd="0" presId="urn:microsoft.com/office/officeart/2005/8/layout/hierarchy1"/>
    <dgm:cxn modelId="{3D832030-135F-984D-8636-995B76E7ED79}" type="presParOf" srcId="{1220F7B8-44F7-204F-A967-132781C7E0FB}" destId="{872D6526-EB05-1A4D-A587-2D4A011FF616}" srcOrd="2" destOrd="0" presId="urn:microsoft.com/office/officeart/2005/8/layout/hierarchy1"/>
    <dgm:cxn modelId="{62B7B8E5-0FA6-5E41-9B2E-6F9D4BF65A00}" type="presParOf" srcId="{1220F7B8-44F7-204F-A967-132781C7E0FB}" destId="{F19E965A-EFD2-FC42-AC8A-66718463EB2E}" srcOrd="3" destOrd="0" presId="urn:microsoft.com/office/officeart/2005/8/layout/hierarchy1"/>
    <dgm:cxn modelId="{78F2AFC7-5966-074F-A8B1-ACEB04FF7010}" type="presParOf" srcId="{F19E965A-EFD2-FC42-AC8A-66718463EB2E}" destId="{1C7DA59F-5D87-FA4E-AE1C-80F6B6DB09C6}" srcOrd="0" destOrd="0" presId="urn:microsoft.com/office/officeart/2005/8/layout/hierarchy1"/>
    <dgm:cxn modelId="{D4BA0015-7E60-294B-96CF-B40B708AC7DF}" type="presParOf" srcId="{1C7DA59F-5D87-FA4E-AE1C-80F6B6DB09C6}" destId="{907F4BAF-CB1F-224C-BCB2-603AB98E201A}" srcOrd="0" destOrd="0" presId="urn:microsoft.com/office/officeart/2005/8/layout/hierarchy1"/>
    <dgm:cxn modelId="{8EE92757-E6EF-524B-AFAC-59C7ECFC49CA}" type="presParOf" srcId="{1C7DA59F-5D87-FA4E-AE1C-80F6B6DB09C6}" destId="{6BFD5A4E-227F-1B4D-9C83-9158860A8029}" srcOrd="1" destOrd="0" presId="urn:microsoft.com/office/officeart/2005/8/layout/hierarchy1"/>
    <dgm:cxn modelId="{BED9C8FA-2578-E944-8DC7-4D8756F56DF4}" type="presParOf" srcId="{F19E965A-EFD2-FC42-AC8A-66718463EB2E}" destId="{F20DBA1E-BDEA-384E-B311-6800FC05D1AB}" srcOrd="1" destOrd="0" presId="urn:microsoft.com/office/officeart/2005/8/layout/hierarchy1"/>
    <dgm:cxn modelId="{17319680-6719-AD4B-9618-6165AF74C314}" type="presParOf" srcId="{F20DBA1E-BDEA-384E-B311-6800FC05D1AB}" destId="{7A9C235E-96EA-574D-85D3-313DAD8C3312}" srcOrd="0" destOrd="0" presId="urn:microsoft.com/office/officeart/2005/8/layout/hierarchy1"/>
    <dgm:cxn modelId="{988585BE-DE8E-6048-8510-350CF43570AC}" type="presParOf" srcId="{F20DBA1E-BDEA-384E-B311-6800FC05D1AB}" destId="{E652FC15-0C6F-1E4C-8FAD-121606D831D6}" srcOrd="1" destOrd="0" presId="urn:microsoft.com/office/officeart/2005/8/layout/hierarchy1"/>
    <dgm:cxn modelId="{388E8CFF-B784-E345-952F-E99A426AB143}" type="presParOf" srcId="{E652FC15-0C6F-1E4C-8FAD-121606D831D6}" destId="{405AEB8D-DCE0-FA4E-A1AF-F137F3048D3A}" srcOrd="0" destOrd="0" presId="urn:microsoft.com/office/officeart/2005/8/layout/hierarchy1"/>
    <dgm:cxn modelId="{D3D960A7-E2CC-924E-A015-2AB23796D262}" type="presParOf" srcId="{405AEB8D-DCE0-FA4E-A1AF-F137F3048D3A}" destId="{2D926243-51DD-1541-971F-B402D194D7C8}" srcOrd="0" destOrd="0" presId="urn:microsoft.com/office/officeart/2005/8/layout/hierarchy1"/>
    <dgm:cxn modelId="{3DAFDCC5-DA7E-E441-82FC-78898747FFF8}" type="presParOf" srcId="{405AEB8D-DCE0-FA4E-A1AF-F137F3048D3A}" destId="{02D83959-FAA3-C147-B9B1-C7ECC1665F08}" srcOrd="1" destOrd="0" presId="urn:microsoft.com/office/officeart/2005/8/layout/hierarchy1"/>
    <dgm:cxn modelId="{E2237E78-3760-444A-B535-CB4BD5211EED}" type="presParOf" srcId="{E652FC15-0C6F-1E4C-8FAD-121606D831D6}" destId="{ADB77442-2E3E-3E48-B6D0-F463F588EA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08591-0411-491A-81A1-C9E561DC828A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EF22DB-40C5-4C56-B943-70E32850D9D1}">
      <dgm:prSet phldrT="[Text]" custT="1"/>
      <dgm:spPr>
        <a:solidFill>
          <a:srgbClr val="FF0000"/>
        </a:solidFill>
      </dgm:spPr>
      <dgm:t>
        <a:bodyPr/>
        <a:lstStyle/>
        <a:p>
          <a:pPr algn="r"/>
          <a:r>
            <a:rPr lang="en-US" sz="1600" b="1" dirty="0">
              <a:solidFill>
                <a:schemeClr val="bg1"/>
              </a:solidFill>
            </a:rPr>
            <a:t>National Policy for Teaching Aids/Lab Equipments and Mini Plant</a:t>
          </a:r>
        </a:p>
      </dgm:t>
    </dgm:pt>
    <dgm:pt modelId="{42FF7C33-BF74-4B36-94ED-53F7A2ACEEE5}" type="parTrans" cxnId="{ADC78E2D-78E5-42D5-9F94-8DC247BA6B72}">
      <dgm:prSet/>
      <dgm:spPr/>
      <dgm:t>
        <a:bodyPr/>
        <a:lstStyle/>
        <a:p>
          <a:endParaRPr lang="en-US"/>
        </a:p>
      </dgm:t>
    </dgm:pt>
    <dgm:pt modelId="{9ED83A0A-845F-4FC7-87B8-D29C45E5C2AA}" type="sibTrans" cxnId="{ADC78E2D-78E5-42D5-9F94-8DC247BA6B72}">
      <dgm:prSet/>
      <dgm:spPr/>
      <dgm:t>
        <a:bodyPr/>
        <a:lstStyle/>
        <a:p>
          <a:endParaRPr lang="en-US"/>
        </a:p>
      </dgm:t>
    </dgm:pt>
    <dgm:pt modelId="{1FD7B92A-2345-478E-BD27-6F098E1C809A}">
      <dgm:prSet phldrT="[Text]" custT="1"/>
      <dgm:spPr/>
      <dgm:t>
        <a:bodyPr anchor="ctr"/>
        <a:lstStyle/>
        <a:p>
          <a:r>
            <a:rPr lang="en-US" sz="1500" dirty="0"/>
            <a:t>Central Government</a:t>
          </a:r>
        </a:p>
      </dgm:t>
    </dgm:pt>
    <dgm:pt modelId="{B38C1D0D-A618-451C-BF09-B40450EDE7BB}" type="parTrans" cxnId="{A7845B54-2772-403D-A164-958DB97B1258}">
      <dgm:prSet/>
      <dgm:spPr/>
      <dgm:t>
        <a:bodyPr/>
        <a:lstStyle/>
        <a:p>
          <a:endParaRPr lang="en-US"/>
        </a:p>
      </dgm:t>
    </dgm:pt>
    <dgm:pt modelId="{90C37BF1-2F72-4BCE-BC5F-296B9E14F690}" type="sibTrans" cxnId="{A7845B54-2772-403D-A164-958DB97B1258}">
      <dgm:prSet/>
      <dgm:spPr/>
      <dgm:t>
        <a:bodyPr/>
        <a:lstStyle/>
        <a:p>
          <a:endParaRPr lang="en-US"/>
        </a:p>
      </dgm:t>
    </dgm:pt>
    <dgm:pt modelId="{41401964-025C-4E97-A207-41729D6E55E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b="1" dirty="0">
              <a:solidFill>
                <a:srgbClr val="000000"/>
              </a:solidFill>
            </a:rPr>
            <a:t>Designing and Prototyping</a:t>
          </a:r>
        </a:p>
      </dgm:t>
    </dgm:pt>
    <dgm:pt modelId="{7C5CFA51-91DD-4440-BD1E-AFD74DF1FC6E}" type="parTrans" cxnId="{8425BFEE-EBD3-4834-A321-A711C1965BA1}">
      <dgm:prSet/>
      <dgm:spPr/>
      <dgm:t>
        <a:bodyPr/>
        <a:lstStyle/>
        <a:p>
          <a:endParaRPr lang="en-US"/>
        </a:p>
      </dgm:t>
    </dgm:pt>
    <dgm:pt modelId="{EC3EB53B-60CE-4686-9FFE-1F9B547EFD08}" type="sibTrans" cxnId="{8425BFEE-EBD3-4834-A321-A711C1965BA1}">
      <dgm:prSet/>
      <dgm:spPr/>
      <dgm:t>
        <a:bodyPr/>
        <a:lstStyle/>
        <a:p>
          <a:endParaRPr lang="en-US"/>
        </a:p>
      </dgm:t>
    </dgm:pt>
    <dgm:pt modelId="{66B5ECCB-507B-47EF-B405-05BF68FE1921}">
      <dgm:prSet phldrT="[Text]" custT="1"/>
      <dgm:spPr>
        <a:solidFill>
          <a:srgbClr val="FFC000">
            <a:alpha val="90000"/>
          </a:srgbClr>
        </a:solidFill>
      </dgm:spPr>
      <dgm:t>
        <a:bodyPr anchor="ctr"/>
        <a:lstStyle/>
        <a:p>
          <a:r>
            <a:rPr lang="en-US" sz="1600" b="1" dirty="0"/>
            <a:t>Polytechnic Schools</a:t>
          </a:r>
        </a:p>
      </dgm:t>
    </dgm:pt>
    <dgm:pt modelId="{93D8A810-200C-4EF9-96D3-AC44BBC2BEE4}" type="parTrans" cxnId="{3FE6E963-5BF7-4132-8500-4A763C601FAB}">
      <dgm:prSet/>
      <dgm:spPr/>
      <dgm:t>
        <a:bodyPr/>
        <a:lstStyle/>
        <a:p>
          <a:endParaRPr lang="en-US"/>
        </a:p>
      </dgm:t>
    </dgm:pt>
    <dgm:pt modelId="{EB4BCB87-BECC-4FD2-BD79-A74852859FC3}" type="sibTrans" cxnId="{3FE6E963-5BF7-4132-8500-4A763C601FAB}">
      <dgm:prSet/>
      <dgm:spPr/>
      <dgm:t>
        <a:bodyPr/>
        <a:lstStyle/>
        <a:p>
          <a:endParaRPr lang="en-US"/>
        </a:p>
      </dgm:t>
    </dgm:pt>
    <dgm:pt modelId="{CC69D6E1-936F-4C44-AFFD-D971B745B039}">
      <dgm:prSet phldrT="[Text]" custT="1"/>
      <dgm:spPr/>
      <dgm:t>
        <a:bodyPr/>
        <a:lstStyle/>
        <a:p>
          <a:pPr algn="l"/>
          <a:r>
            <a:rPr lang="en-US" sz="1600" b="1" dirty="0">
              <a:solidFill>
                <a:srgbClr val="000000"/>
              </a:solidFill>
            </a:rPr>
            <a:t>Making/</a:t>
          </a:r>
        </a:p>
        <a:p>
          <a:pPr algn="l"/>
          <a:r>
            <a:rPr lang="en-US" sz="1600" b="1" dirty="0">
              <a:solidFill>
                <a:srgbClr val="000000"/>
              </a:solidFill>
            </a:rPr>
            <a:t>Producing/</a:t>
          </a:r>
        </a:p>
        <a:p>
          <a:pPr algn="l"/>
          <a:r>
            <a:rPr lang="en-US" sz="1600" b="1" dirty="0">
              <a:solidFill>
                <a:srgbClr val="000000"/>
              </a:solidFill>
            </a:rPr>
            <a:t>Manufacturing</a:t>
          </a:r>
        </a:p>
      </dgm:t>
    </dgm:pt>
    <dgm:pt modelId="{4438AEF7-60E4-4F24-AE7D-C4DE6AF6A65B}" type="parTrans" cxnId="{ED761170-4366-41E7-AF7C-A0B4DB123CC4}">
      <dgm:prSet/>
      <dgm:spPr/>
      <dgm:t>
        <a:bodyPr/>
        <a:lstStyle/>
        <a:p>
          <a:endParaRPr lang="en-US"/>
        </a:p>
      </dgm:t>
    </dgm:pt>
    <dgm:pt modelId="{514F2021-330D-43D3-BB05-5C123CC3A6C8}" type="sibTrans" cxnId="{ED761170-4366-41E7-AF7C-A0B4DB123CC4}">
      <dgm:prSet/>
      <dgm:spPr/>
      <dgm:t>
        <a:bodyPr/>
        <a:lstStyle/>
        <a:p>
          <a:endParaRPr lang="en-US"/>
        </a:p>
      </dgm:t>
    </dgm:pt>
    <dgm:pt modelId="{1DED169B-F4E5-48BE-896C-43C2917A4077}">
      <dgm:prSet phldrT="[Text]" custT="1"/>
      <dgm:spPr/>
      <dgm:t>
        <a:bodyPr anchor="ctr"/>
        <a:lstStyle/>
        <a:p>
          <a:pPr algn="r"/>
          <a:r>
            <a:rPr lang="en-US" sz="1500" dirty="0"/>
            <a:t>SMK Schools</a:t>
          </a:r>
        </a:p>
      </dgm:t>
    </dgm:pt>
    <dgm:pt modelId="{820F90C5-0EDC-4039-9777-9B3B8324F730}" type="parTrans" cxnId="{F50E5A50-B264-4482-B81F-1B980F71C918}">
      <dgm:prSet/>
      <dgm:spPr/>
      <dgm:t>
        <a:bodyPr/>
        <a:lstStyle/>
        <a:p>
          <a:endParaRPr lang="en-US"/>
        </a:p>
      </dgm:t>
    </dgm:pt>
    <dgm:pt modelId="{4BE8D93F-378E-4BD1-B7CD-6311F50E668A}" type="sibTrans" cxnId="{F50E5A50-B264-4482-B81F-1B980F71C918}">
      <dgm:prSet/>
      <dgm:spPr/>
      <dgm:t>
        <a:bodyPr/>
        <a:lstStyle/>
        <a:p>
          <a:endParaRPr lang="en-US"/>
        </a:p>
      </dgm:t>
    </dgm:pt>
    <dgm:pt modelId="{7CB94573-94DC-4465-9EFC-8299C90605EB}">
      <dgm:prSet phldrT="[Text]" custT="1"/>
      <dgm:spPr>
        <a:solidFill>
          <a:srgbClr val="FFFFB3"/>
        </a:solidFill>
      </dgm:spPr>
      <dgm:t>
        <a:bodyPr/>
        <a:lstStyle/>
        <a:p>
          <a:pPr algn="r"/>
          <a:r>
            <a:rPr lang="en-US" sz="2000" b="1" dirty="0">
              <a:solidFill>
                <a:srgbClr val="000000"/>
              </a:solidFill>
            </a:rPr>
            <a:t>User</a:t>
          </a:r>
        </a:p>
      </dgm:t>
    </dgm:pt>
    <dgm:pt modelId="{F2F83FFA-A4E4-4E7B-A915-3FD7D1650F7A}" type="parTrans" cxnId="{CF4AFFB2-BC7F-4055-A940-0FB440EC1C38}">
      <dgm:prSet/>
      <dgm:spPr/>
      <dgm:t>
        <a:bodyPr/>
        <a:lstStyle/>
        <a:p>
          <a:endParaRPr lang="en-US"/>
        </a:p>
      </dgm:t>
    </dgm:pt>
    <dgm:pt modelId="{50E52CCC-7546-4E89-8E5D-92A3C299E4DD}" type="sibTrans" cxnId="{CF4AFFB2-BC7F-4055-A940-0FB440EC1C38}">
      <dgm:prSet/>
      <dgm:spPr/>
      <dgm:t>
        <a:bodyPr/>
        <a:lstStyle/>
        <a:p>
          <a:endParaRPr lang="en-US"/>
        </a:p>
      </dgm:t>
    </dgm:pt>
    <dgm:pt modelId="{843183F9-4042-46E6-8E3D-6FAFA5B37136}">
      <dgm:prSet phldrT="[Text]" custT="1"/>
      <dgm:spPr>
        <a:solidFill>
          <a:srgbClr val="FFFF00">
            <a:alpha val="90000"/>
          </a:srgbClr>
        </a:solidFill>
      </dgm:spPr>
      <dgm:t>
        <a:bodyPr anchor="ctr"/>
        <a:lstStyle/>
        <a:p>
          <a:r>
            <a:rPr lang="en-US" sz="1500" b="0" dirty="0">
              <a:solidFill>
                <a:srgbClr val="000000"/>
              </a:solidFill>
            </a:rPr>
            <a:t>SMK</a:t>
          </a:r>
        </a:p>
      </dgm:t>
    </dgm:pt>
    <dgm:pt modelId="{A52DA504-E670-43E3-8716-7C10218BB915}" type="parTrans" cxnId="{D607459F-25D7-4636-A292-E35AEDBC432F}">
      <dgm:prSet/>
      <dgm:spPr/>
      <dgm:t>
        <a:bodyPr/>
        <a:lstStyle/>
        <a:p>
          <a:endParaRPr lang="en-US"/>
        </a:p>
      </dgm:t>
    </dgm:pt>
    <dgm:pt modelId="{F0D318A5-AFD9-454F-B8A3-604C9F3115C4}" type="sibTrans" cxnId="{D607459F-25D7-4636-A292-E35AEDBC432F}">
      <dgm:prSet/>
      <dgm:spPr/>
      <dgm:t>
        <a:bodyPr/>
        <a:lstStyle/>
        <a:p>
          <a:endParaRPr lang="en-US"/>
        </a:p>
      </dgm:t>
    </dgm:pt>
    <dgm:pt modelId="{F4B6E30E-0D30-4CB1-B654-2D2C95753473}">
      <dgm:prSet phldrT="[Text]" custT="1"/>
      <dgm:spPr/>
      <dgm:t>
        <a:bodyPr anchor="ctr"/>
        <a:lstStyle/>
        <a:p>
          <a:r>
            <a:rPr lang="en-US" sz="1500" dirty="0"/>
            <a:t>Ministry of Education</a:t>
          </a:r>
        </a:p>
      </dgm:t>
    </dgm:pt>
    <dgm:pt modelId="{7A81ADF7-3600-4F4C-83C8-0D5E142E978E}" type="parTrans" cxnId="{731C9E3D-343E-49F0-A87F-846EE0394DBB}">
      <dgm:prSet/>
      <dgm:spPr/>
      <dgm:t>
        <a:bodyPr/>
        <a:lstStyle/>
        <a:p>
          <a:endParaRPr lang="en-US"/>
        </a:p>
      </dgm:t>
    </dgm:pt>
    <dgm:pt modelId="{7F4A8CA8-3933-402E-9D18-806A679FB9A5}" type="sibTrans" cxnId="{731C9E3D-343E-49F0-A87F-846EE0394DBB}">
      <dgm:prSet/>
      <dgm:spPr/>
      <dgm:t>
        <a:bodyPr/>
        <a:lstStyle/>
        <a:p>
          <a:endParaRPr lang="en-US"/>
        </a:p>
      </dgm:t>
    </dgm:pt>
    <dgm:pt modelId="{77963CD1-1AEC-41E1-B58C-0E55E457B660}">
      <dgm:prSet phldrT="[Text]" custT="1"/>
      <dgm:spPr/>
      <dgm:t>
        <a:bodyPr anchor="ctr"/>
        <a:lstStyle/>
        <a:p>
          <a:pPr algn="r"/>
          <a:r>
            <a:rPr lang="en-US" sz="1500" dirty="0"/>
            <a:t>CC Institutions</a:t>
          </a:r>
        </a:p>
      </dgm:t>
    </dgm:pt>
    <dgm:pt modelId="{B01393A2-DF17-49D4-9AAB-B01A14A9303C}" type="parTrans" cxnId="{6AA19F60-4536-4522-841A-79AEDC0A3249}">
      <dgm:prSet/>
      <dgm:spPr/>
      <dgm:t>
        <a:bodyPr/>
        <a:lstStyle/>
        <a:p>
          <a:endParaRPr lang="en-US"/>
        </a:p>
      </dgm:t>
    </dgm:pt>
    <dgm:pt modelId="{74B429CC-37A6-4EE5-8563-51A8EBD58FCD}" type="sibTrans" cxnId="{6AA19F60-4536-4522-841A-79AEDC0A3249}">
      <dgm:prSet/>
      <dgm:spPr/>
      <dgm:t>
        <a:bodyPr/>
        <a:lstStyle/>
        <a:p>
          <a:endParaRPr lang="en-US"/>
        </a:p>
      </dgm:t>
    </dgm:pt>
    <dgm:pt modelId="{673C350A-B175-4D64-A92E-136C535FF0B2}">
      <dgm:prSet phldrT="[Text]" custT="1"/>
      <dgm:spPr/>
      <dgm:t>
        <a:bodyPr anchor="ctr"/>
        <a:lstStyle/>
        <a:p>
          <a:pPr algn="r"/>
          <a:r>
            <a:rPr lang="en-US" sz="1500" dirty="0"/>
            <a:t>Training Institutions</a:t>
          </a:r>
        </a:p>
      </dgm:t>
    </dgm:pt>
    <dgm:pt modelId="{9323234C-735E-4F57-A605-3150E5E2F55E}" type="parTrans" cxnId="{AD85833D-BB7D-4BB5-9C82-788B09AD1FA9}">
      <dgm:prSet/>
      <dgm:spPr/>
      <dgm:t>
        <a:bodyPr/>
        <a:lstStyle/>
        <a:p>
          <a:endParaRPr lang="en-US"/>
        </a:p>
      </dgm:t>
    </dgm:pt>
    <dgm:pt modelId="{29B2E52E-F56F-4BA0-8DA9-20473710866A}" type="sibTrans" cxnId="{AD85833D-BB7D-4BB5-9C82-788B09AD1FA9}">
      <dgm:prSet/>
      <dgm:spPr/>
      <dgm:t>
        <a:bodyPr/>
        <a:lstStyle/>
        <a:p>
          <a:endParaRPr lang="en-US"/>
        </a:p>
      </dgm:t>
    </dgm:pt>
    <dgm:pt modelId="{6D832646-AABE-47DD-A278-AEE465672D2A}">
      <dgm:prSet phldrT="[Text]" custT="1"/>
      <dgm:spPr/>
      <dgm:t>
        <a:bodyPr anchor="ctr"/>
        <a:lstStyle/>
        <a:p>
          <a:pPr algn="r"/>
          <a:r>
            <a:rPr lang="en-US" sz="1500" dirty="0"/>
            <a:t> Small and Medium Enterprises/Companies</a:t>
          </a:r>
        </a:p>
      </dgm:t>
    </dgm:pt>
    <dgm:pt modelId="{712D267A-CFC5-4544-B914-D170EE22D188}" type="parTrans" cxnId="{D829C4D3-8F57-4703-8B50-64E80C886141}">
      <dgm:prSet/>
      <dgm:spPr/>
      <dgm:t>
        <a:bodyPr/>
        <a:lstStyle/>
        <a:p>
          <a:endParaRPr lang="en-US"/>
        </a:p>
      </dgm:t>
    </dgm:pt>
    <dgm:pt modelId="{3E1CCD53-2647-4A3B-8C87-97E4F9E49BFB}" type="sibTrans" cxnId="{D829C4D3-8F57-4703-8B50-64E80C886141}">
      <dgm:prSet/>
      <dgm:spPr/>
      <dgm:t>
        <a:bodyPr/>
        <a:lstStyle/>
        <a:p>
          <a:endParaRPr lang="en-US"/>
        </a:p>
      </dgm:t>
    </dgm:pt>
    <dgm:pt modelId="{B2C066AE-8C17-4909-8030-21A1AD3962FB}">
      <dgm:prSet phldrT="[Text]" custT="1"/>
      <dgm:spPr>
        <a:solidFill>
          <a:srgbClr val="FFFF00">
            <a:alpha val="90000"/>
          </a:srgbClr>
        </a:solidFill>
      </dgm:spPr>
      <dgm:t>
        <a:bodyPr anchor="ctr"/>
        <a:lstStyle/>
        <a:p>
          <a:r>
            <a:rPr lang="en-US" sz="1500" b="0" dirty="0">
              <a:solidFill>
                <a:srgbClr val="000000"/>
              </a:solidFill>
            </a:rPr>
            <a:t>Training Institution</a:t>
          </a:r>
        </a:p>
      </dgm:t>
    </dgm:pt>
    <dgm:pt modelId="{722AA1ED-E434-406C-B217-92DCFB8D6F1F}" type="parTrans" cxnId="{FA486104-5323-49DC-8472-870FE6798EF5}">
      <dgm:prSet/>
      <dgm:spPr/>
      <dgm:t>
        <a:bodyPr/>
        <a:lstStyle/>
        <a:p>
          <a:endParaRPr lang="en-US"/>
        </a:p>
      </dgm:t>
    </dgm:pt>
    <dgm:pt modelId="{7E79CC46-70D6-4294-9A84-D67038AA8521}" type="sibTrans" cxnId="{FA486104-5323-49DC-8472-870FE6798EF5}">
      <dgm:prSet/>
      <dgm:spPr/>
      <dgm:t>
        <a:bodyPr/>
        <a:lstStyle/>
        <a:p>
          <a:endParaRPr lang="en-US"/>
        </a:p>
      </dgm:t>
    </dgm:pt>
    <dgm:pt modelId="{5F20F548-8777-4104-B728-4270659BEC38}">
      <dgm:prSet phldrT="[Text]" custT="1"/>
      <dgm:spPr>
        <a:solidFill>
          <a:srgbClr val="FFFF00">
            <a:alpha val="90000"/>
          </a:srgbClr>
        </a:solidFill>
      </dgm:spPr>
      <dgm:t>
        <a:bodyPr anchor="ctr"/>
        <a:lstStyle/>
        <a:p>
          <a:r>
            <a:rPr lang="en-US" sz="1500" b="0" dirty="0">
              <a:solidFill>
                <a:srgbClr val="000000"/>
              </a:solidFill>
            </a:rPr>
            <a:t>Society</a:t>
          </a:r>
        </a:p>
      </dgm:t>
    </dgm:pt>
    <dgm:pt modelId="{0EDBF6B7-E79C-4B20-8064-FF6B0C732A08}" type="parTrans" cxnId="{4097DF60-463D-4635-BCF3-9E0C355874CB}">
      <dgm:prSet/>
      <dgm:spPr/>
      <dgm:t>
        <a:bodyPr/>
        <a:lstStyle/>
        <a:p>
          <a:endParaRPr lang="en-US"/>
        </a:p>
      </dgm:t>
    </dgm:pt>
    <dgm:pt modelId="{B009D9D6-E4E8-4469-B779-8DE49769442C}" type="sibTrans" cxnId="{4097DF60-463D-4635-BCF3-9E0C355874CB}">
      <dgm:prSet/>
      <dgm:spPr/>
      <dgm:t>
        <a:bodyPr/>
        <a:lstStyle/>
        <a:p>
          <a:endParaRPr lang="en-US"/>
        </a:p>
      </dgm:t>
    </dgm:pt>
    <dgm:pt modelId="{037A8AB2-8B94-4B14-9751-52AB86B9CAE9}">
      <dgm:prSet phldrT="[Text]" custT="1"/>
      <dgm:spPr/>
      <dgm:t>
        <a:bodyPr anchor="ctr"/>
        <a:lstStyle/>
        <a:p>
          <a:r>
            <a:rPr lang="en-US" sz="1500" dirty="0"/>
            <a:t>Local Government</a:t>
          </a:r>
        </a:p>
      </dgm:t>
    </dgm:pt>
    <dgm:pt modelId="{4D92761D-C6E1-425D-98DF-FA2A66EE85DD}" type="parTrans" cxnId="{F7026DD7-2C1B-43A7-8A6D-F165F87EB960}">
      <dgm:prSet/>
      <dgm:spPr/>
      <dgm:t>
        <a:bodyPr/>
        <a:lstStyle/>
        <a:p>
          <a:endParaRPr lang="en-US"/>
        </a:p>
      </dgm:t>
    </dgm:pt>
    <dgm:pt modelId="{3E878950-3FB3-4B4B-8F96-009A2FBF166C}" type="sibTrans" cxnId="{F7026DD7-2C1B-43A7-8A6D-F165F87EB960}">
      <dgm:prSet/>
      <dgm:spPr/>
      <dgm:t>
        <a:bodyPr/>
        <a:lstStyle/>
        <a:p>
          <a:endParaRPr lang="en-US"/>
        </a:p>
      </dgm:t>
    </dgm:pt>
    <dgm:pt modelId="{5E73B60B-CF8F-467C-8D28-CA743E36A64E}">
      <dgm:prSet phldrT="[Text]" custT="1"/>
      <dgm:spPr/>
      <dgm:t>
        <a:bodyPr anchor="ctr"/>
        <a:lstStyle/>
        <a:p>
          <a:r>
            <a:rPr lang="en-US" sz="1500" dirty="0"/>
            <a:t>Other Ministries</a:t>
          </a:r>
        </a:p>
      </dgm:t>
    </dgm:pt>
    <dgm:pt modelId="{03FAA789-7EFD-4383-A84D-961CE9819D1C}" type="parTrans" cxnId="{919CF88A-6EBF-4F17-9C50-8D501E197881}">
      <dgm:prSet/>
      <dgm:spPr/>
      <dgm:t>
        <a:bodyPr/>
        <a:lstStyle/>
        <a:p>
          <a:endParaRPr lang="en-US"/>
        </a:p>
      </dgm:t>
    </dgm:pt>
    <dgm:pt modelId="{C3B5E12F-5577-4733-9F98-6CA6F35EEDA2}" type="sibTrans" cxnId="{919CF88A-6EBF-4F17-9C50-8D501E197881}">
      <dgm:prSet/>
      <dgm:spPr/>
      <dgm:t>
        <a:bodyPr/>
        <a:lstStyle/>
        <a:p>
          <a:endParaRPr lang="en-US"/>
        </a:p>
      </dgm:t>
    </dgm:pt>
    <dgm:pt modelId="{2F5B5F80-3FB9-44D9-BA45-BEA89D469027}">
      <dgm:prSet phldrT="[Text]" custT="1"/>
      <dgm:spPr>
        <a:solidFill>
          <a:srgbClr val="FFFF00">
            <a:alpha val="90000"/>
          </a:srgbClr>
        </a:solidFill>
      </dgm:spPr>
      <dgm:t>
        <a:bodyPr anchor="ctr"/>
        <a:lstStyle/>
        <a:p>
          <a:r>
            <a:rPr lang="en-US" sz="1500" b="0" dirty="0">
              <a:solidFill>
                <a:srgbClr val="000000"/>
              </a:solidFill>
            </a:rPr>
            <a:t>Polytechnics</a:t>
          </a:r>
        </a:p>
      </dgm:t>
    </dgm:pt>
    <dgm:pt modelId="{BE579EF3-D2C3-423B-975C-5D1D64CFBD44}" type="parTrans" cxnId="{8D7E52C3-2925-4A57-87F4-35558DBB4203}">
      <dgm:prSet/>
      <dgm:spPr/>
      <dgm:t>
        <a:bodyPr/>
        <a:lstStyle/>
        <a:p>
          <a:endParaRPr lang="en-US"/>
        </a:p>
      </dgm:t>
    </dgm:pt>
    <dgm:pt modelId="{1481186E-919A-48A6-962F-D24B47A5F5B7}" type="sibTrans" cxnId="{8D7E52C3-2925-4A57-87F4-35558DBB4203}">
      <dgm:prSet/>
      <dgm:spPr/>
      <dgm:t>
        <a:bodyPr/>
        <a:lstStyle/>
        <a:p>
          <a:endParaRPr lang="en-US"/>
        </a:p>
      </dgm:t>
    </dgm:pt>
    <dgm:pt modelId="{E4391F23-9CEC-4CCB-9591-9D4023972A1E}" type="pres">
      <dgm:prSet presAssocID="{60408591-0411-491A-81A1-C9E561DC828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814DF8-F121-4652-8956-66C186AA78E7}" type="pres">
      <dgm:prSet presAssocID="{60408591-0411-491A-81A1-C9E561DC828A}" presName="children" presStyleCnt="0"/>
      <dgm:spPr/>
    </dgm:pt>
    <dgm:pt modelId="{B634888A-16A1-4F00-9870-5ED175E701C4}" type="pres">
      <dgm:prSet presAssocID="{60408591-0411-491A-81A1-C9E561DC828A}" presName="child1group" presStyleCnt="0"/>
      <dgm:spPr/>
    </dgm:pt>
    <dgm:pt modelId="{F24E38F9-7A2E-4C6D-AE0D-6ECFA6698ED6}" type="pres">
      <dgm:prSet presAssocID="{60408591-0411-491A-81A1-C9E561DC828A}" presName="child1" presStyleLbl="bgAcc1" presStyleIdx="0" presStyleCnt="4" custScaleX="130457" custLinFactNeighborX="-13675" custLinFactNeighborY="-12577"/>
      <dgm:spPr/>
      <dgm:t>
        <a:bodyPr/>
        <a:lstStyle/>
        <a:p>
          <a:endParaRPr lang="en-US"/>
        </a:p>
      </dgm:t>
    </dgm:pt>
    <dgm:pt modelId="{3185AF8C-42D6-46C6-B26D-740119AA3C8C}" type="pres">
      <dgm:prSet presAssocID="{60408591-0411-491A-81A1-C9E561DC828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78AFA-ED83-487C-ACCE-975681F090A4}" type="pres">
      <dgm:prSet presAssocID="{60408591-0411-491A-81A1-C9E561DC828A}" presName="child2group" presStyleCnt="0"/>
      <dgm:spPr/>
    </dgm:pt>
    <dgm:pt modelId="{F0315899-CA55-4D11-9AD0-17D0936EA7AA}" type="pres">
      <dgm:prSet presAssocID="{60408591-0411-491A-81A1-C9E561DC828A}" presName="child2" presStyleLbl="bgAcc1" presStyleIdx="1" presStyleCnt="4" custScaleX="131022"/>
      <dgm:spPr/>
      <dgm:t>
        <a:bodyPr/>
        <a:lstStyle/>
        <a:p>
          <a:endParaRPr lang="en-US"/>
        </a:p>
      </dgm:t>
    </dgm:pt>
    <dgm:pt modelId="{8FB73054-CBAC-4E5E-A8FB-89BB8DDD4970}" type="pres">
      <dgm:prSet presAssocID="{60408591-0411-491A-81A1-C9E561DC828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87EA8-25D3-40FE-B1F9-684C8AB0F928}" type="pres">
      <dgm:prSet presAssocID="{60408591-0411-491A-81A1-C9E561DC828A}" presName="child3group" presStyleCnt="0"/>
      <dgm:spPr/>
    </dgm:pt>
    <dgm:pt modelId="{7033B725-0549-4078-AE14-1F555204FFE0}" type="pres">
      <dgm:prSet presAssocID="{60408591-0411-491A-81A1-C9E561DC828A}" presName="child3" presStyleLbl="bgAcc1" presStyleIdx="2" presStyleCnt="4" custScaleX="126379" custScaleY="93831"/>
      <dgm:spPr/>
      <dgm:t>
        <a:bodyPr/>
        <a:lstStyle/>
        <a:p>
          <a:endParaRPr lang="en-US"/>
        </a:p>
      </dgm:t>
    </dgm:pt>
    <dgm:pt modelId="{40E3E4A1-EAD0-41CF-ABDD-342502964ECC}" type="pres">
      <dgm:prSet presAssocID="{60408591-0411-491A-81A1-C9E561DC828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96741-3A39-4744-AE4D-4040A7B99A60}" type="pres">
      <dgm:prSet presAssocID="{60408591-0411-491A-81A1-C9E561DC828A}" presName="child4group" presStyleCnt="0"/>
      <dgm:spPr/>
    </dgm:pt>
    <dgm:pt modelId="{A58B8012-C8AB-4FE0-AF21-A50C6585524C}" type="pres">
      <dgm:prSet presAssocID="{60408591-0411-491A-81A1-C9E561DC828A}" presName="child4" presStyleLbl="bgAcc1" presStyleIdx="3" presStyleCnt="4" custScaleX="132894" custScaleY="108393"/>
      <dgm:spPr/>
      <dgm:t>
        <a:bodyPr/>
        <a:lstStyle/>
        <a:p>
          <a:endParaRPr lang="en-US"/>
        </a:p>
      </dgm:t>
    </dgm:pt>
    <dgm:pt modelId="{9BA9B14C-32FB-4B40-96AD-EF5E58190841}" type="pres">
      <dgm:prSet presAssocID="{60408591-0411-491A-81A1-C9E561DC828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66164-0D71-4244-B4D7-C204CA20EFE6}" type="pres">
      <dgm:prSet presAssocID="{60408591-0411-491A-81A1-C9E561DC828A}" presName="childPlaceholder" presStyleCnt="0"/>
      <dgm:spPr/>
    </dgm:pt>
    <dgm:pt modelId="{33F40228-1933-4290-8518-44CF3235D7E2}" type="pres">
      <dgm:prSet presAssocID="{60408591-0411-491A-81A1-C9E561DC828A}" presName="circle" presStyleCnt="0"/>
      <dgm:spPr/>
    </dgm:pt>
    <dgm:pt modelId="{0429DC2A-3AB2-4747-A8C1-7AFA3ECB9970}" type="pres">
      <dgm:prSet presAssocID="{60408591-0411-491A-81A1-C9E561DC828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1AD5E-4011-4F1A-AEFC-1D84B3AB0AE9}" type="pres">
      <dgm:prSet presAssocID="{60408591-0411-491A-81A1-C9E561DC828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0C5E6-7D63-45FC-B3D4-FC952CB356AB}" type="pres">
      <dgm:prSet presAssocID="{60408591-0411-491A-81A1-C9E561DC828A}" presName="quadrant3" presStyleLbl="node1" presStyleIdx="2" presStyleCnt="4" custLinFactNeighborX="1267" custLinFactNeighborY="-12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6F600-E123-4C48-8927-7B02ABEEA55D}" type="pres">
      <dgm:prSet presAssocID="{60408591-0411-491A-81A1-C9E561DC828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24C44-8D31-46F7-A619-FF48B8D3139D}" type="pres">
      <dgm:prSet presAssocID="{60408591-0411-491A-81A1-C9E561DC828A}" presName="quadrantPlaceholder" presStyleCnt="0"/>
      <dgm:spPr/>
    </dgm:pt>
    <dgm:pt modelId="{CFF63690-4CF9-49C2-94F8-E8C4B68D33D4}" type="pres">
      <dgm:prSet presAssocID="{60408591-0411-491A-81A1-C9E561DC828A}" presName="center1" presStyleLbl="fgShp" presStyleIdx="0" presStyleCnt="2"/>
      <dgm:spPr/>
    </dgm:pt>
    <dgm:pt modelId="{AE734A2E-D203-42E7-9529-2EDDB4D96544}" type="pres">
      <dgm:prSet presAssocID="{60408591-0411-491A-81A1-C9E561DC828A}" presName="center2" presStyleLbl="fgShp" presStyleIdx="1" presStyleCnt="2"/>
      <dgm:spPr/>
    </dgm:pt>
  </dgm:ptLst>
  <dgm:cxnLst>
    <dgm:cxn modelId="{453234B3-B61D-3544-AA77-2E8112376E8F}" type="presOf" srcId="{B2C066AE-8C17-4909-8030-21A1AD3962FB}" destId="{9BA9B14C-32FB-4B40-96AD-EF5E58190841}" srcOrd="1" destOrd="2" presId="urn:microsoft.com/office/officeart/2005/8/layout/cycle4#1"/>
    <dgm:cxn modelId="{6E9A2DEC-B9B5-E146-8553-CBEA03E2F1A2}" type="presOf" srcId="{037A8AB2-8B94-4B14-9751-52AB86B9CAE9}" destId="{3185AF8C-42D6-46C6-B26D-740119AA3C8C}" srcOrd="1" destOrd="1" presId="urn:microsoft.com/office/officeart/2005/8/layout/cycle4#1"/>
    <dgm:cxn modelId="{5AD95AD8-849C-9540-9428-DB8766833477}" type="presOf" srcId="{F4B6E30E-0D30-4CB1-B654-2D2C95753473}" destId="{3185AF8C-42D6-46C6-B26D-740119AA3C8C}" srcOrd="1" destOrd="2" presId="urn:microsoft.com/office/officeart/2005/8/layout/cycle4#1"/>
    <dgm:cxn modelId="{CF4AFFB2-BC7F-4055-A940-0FB440EC1C38}" srcId="{60408591-0411-491A-81A1-C9E561DC828A}" destId="{7CB94573-94DC-4465-9EFC-8299C90605EB}" srcOrd="3" destOrd="0" parTransId="{F2F83FFA-A4E4-4E7B-A915-3FD7D1650F7A}" sibTransId="{50E52CCC-7546-4E89-8E5D-92A3C299E4DD}"/>
    <dgm:cxn modelId="{FA486104-5323-49DC-8472-870FE6798EF5}" srcId="{7CB94573-94DC-4465-9EFC-8299C90605EB}" destId="{B2C066AE-8C17-4909-8030-21A1AD3962FB}" srcOrd="2" destOrd="0" parTransId="{722AA1ED-E434-406C-B217-92DCFB8D6F1F}" sibTransId="{7E79CC46-70D6-4294-9A84-D67038AA8521}"/>
    <dgm:cxn modelId="{647CA83D-571C-BE48-BFD9-457AC1C56062}" type="presOf" srcId="{6D832646-AABE-47DD-A278-AEE465672D2A}" destId="{40E3E4A1-EAD0-41CF-ABDD-342502964ECC}" srcOrd="1" destOrd="3" presId="urn:microsoft.com/office/officeart/2005/8/layout/cycle4#1"/>
    <dgm:cxn modelId="{450B740E-F58A-7447-B3DF-181345381295}" type="presOf" srcId="{5F20F548-8777-4104-B728-4270659BEC38}" destId="{9BA9B14C-32FB-4B40-96AD-EF5E58190841}" srcOrd="1" destOrd="3" presId="urn:microsoft.com/office/officeart/2005/8/layout/cycle4#1"/>
    <dgm:cxn modelId="{33C65235-A635-AF46-B152-96E6FEBADF19}" type="presOf" srcId="{66B5ECCB-507B-47EF-B405-05BF68FE1921}" destId="{F0315899-CA55-4D11-9AD0-17D0936EA7AA}" srcOrd="0" destOrd="0" presId="urn:microsoft.com/office/officeart/2005/8/layout/cycle4#1"/>
    <dgm:cxn modelId="{EC221AB9-781D-5E49-ADE3-2C8A32246759}" type="presOf" srcId="{1DED169B-F4E5-48BE-896C-43C2917A4077}" destId="{40E3E4A1-EAD0-41CF-ABDD-342502964ECC}" srcOrd="1" destOrd="0" presId="urn:microsoft.com/office/officeart/2005/8/layout/cycle4#1"/>
    <dgm:cxn modelId="{3FE6E963-5BF7-4132-8500-4A763C601FAB}" srcId="{41401964-025C-4E97-A207-41729D6E55E7}" destId="{66B5ECCB-507B-47EF-B405-05BF68FE1921}" srcOrd="0" destOrd="0" parTransId="{93D8A810-200C-4EF9-96D3-AC44BBC2BEE4}" sibTransId="{EB4BCB87-BECC-4FD2-BD79-A74852859FC3}"/>
    <dgm:cxn modelId="{979F37F9-7EDF-B140-B3B5-A77C5390D1B9}" type="presOf" srcId="{B2C066AE-8C17-4909-8030-21A1AD3962FB}" destId="{A58B8012-C8AB-4FE0-AF21-A50C6585524C}" srcOrd="0" destOrd="2" presId="urn:microsoft.com/office/officeart/2005/8/layout/cycle4#1"/>
    <dgm:cxn modelId="{24F27DD2-E888-8B40-B383-0E0B99D0340D}" type="presOf" srcId="{CC69D6E1-936F-4C44-AFFD-D971B745B039}" destId="{86A0C5E6-7D63-45FC-B3D4-FC952CB356AB}" srcOrd="0" destOrd="0" presId="urn:microsoft.com/office/officeart/2005/8/layout/cycle4#1"/>
    <dgm:cxn modelId="{F50E5A50-B264-4482-B81F-1B980F71C918}" srcId="{CC69D6E1-936F-4C44-AFFD-D971B745B039}" destId="{1DED169B-F4E5-48BE-896C-43C2917A4077}" srcOrd="0" destOrd="0" parTransId="{820F90C5-0EDC-4039-9777-9B3B8324F730}" sibTransId="{4BE8D93F-378E-4BD1-B7CD-6311F50E668A}"/>
    <dgm:cxn modelId="{6C5A2024-B13E-354A-9D48-A4D3C0AE1DF2}" type="presOf" srcId="{037A8AB2-8B94-4B14-9751-52AB86B9CAE9}" destId="{F24E38F9-7A2E-4C6D-AE0D-6ECFA6698ED6}" srcOrd="0" destOrd="1" presId="urn:microsoft.com/office/officeart/2005/8/layout/cycle4#1"/>
    <dgm:cxn modelId="{F7026DD7-2C1B-43A7-8A6D-F165F87EB960}" srcId="{36EF22DB-40C5-4C56-B943-70E32850D9D1}" destId="{037A8AB2-8B94-4B14-9751-52AB86B9CAE9}" srcOrd="1" destOrd="0" parTransId="{4D92761D-C6E1-425D-98DF-FA2A66EE85DD}" sibTransId="{3E878950-3FB3-4B4B-8F96-009A2FBF166C}"/>
    <dgm:cxn modelId="{50B9BBA8-E5A1-CD46-BD46-757CBA2875B4}" type="presOf" srcId="{41401964-025C-4E97-A207-41729D6E55E7}" destId="{1401AD5E-4011-4F1A-AEFC-1D84B3AB0AE9}" srcOrd="0" destOrd="0" presId="urn:microsoft.com/office/officeart/2005/8/layout/cycle4#1"/>
    <dgm:cxn modelId="{731C9E3D-343E-49F0-A87F-846EE0394DBB}" srcId="{36EF22DB-40C5-4C56-B943-70E32850D9D1}" destId="{F4B6E30E-0D30-4CB1-B654-2D2C95753473}" srcOrd="2" destOrd="0" parTransId="{7A81ADF7-3600-4F4C-83C8-0D5E142E978E}" sibTransId="{7F4A8CA8-3933-402E-9D18-806A679FB9A5}"/>
    <dgm:cxn modelId="{736A5FC6-6FE5-E846-BD79-91F1DA942162}" type="presOf" srcId="{673C350A-B175-4D64-A92E-136C535FF0B2}" destId="{7033B725-0549-4078-AE14-1F555204FFE0}" srcOrd="0" destOrd="2" presId="urn:microsoft.com/office/officeart/2005/8/layout/cycle4#1"/>
    <dgm:cxn modelId="{6AA19F60-4536-4522-841A-79AEDC0A3249}" srcId="{CC69D6E1-936F-4C44-AFFD-D971B745B039}" destId="{77963CD1-1AEC-41E1-B58C-0E55E457B660}" srcOrd="1" destOrd="0" parTransId="{B01393A2-DF17-49D4-9AAB-B01A14A9303C}" sibTransId="{74B429CC-37A6-4EE5-8563-51A8EBD58FCD}"/>
    <dgm:cxn modelId="{AD85833D-BB7D-4BB5-9C82-788B09AD1FA9}" srcId="{CC69D6E1-936F-4C44-AFFD-D971B745B039}" destId="{673C350A-B175-4D64-A92E-136C535FF0B2}" srcOrd="2" destOrd="0" parTransId="{9323234C-735E-4F57-A605-3150E5E2F55E}" sibTransId="{29B2E52E-F56F-4BA0-8DA9-20473710866A}"/>
    <dgm:cxn modelId="{4E4FE108-8758-CF4A-8F8E-377F97237060}" type="presOf" srcId="{6D832646-AABE-47DD-A278-AEE465672D2A}" destId="{7033B725-0549-4078-AE14-1F555204FFE0}" srcOrd="0" destOrd="3" presId="urn:microsoft.com/office/officeart/2005/8/layout/cycle4#1"/>
    <dgm:cxn modelId="{6709673C-EFC3-4342-A64F-74A4BA13602E}" type="presOf" srcId="{5E73B60B-CF8F-467C-8D28-CA743E36A64E}" destId="{3185AF8C-42D6-46C6-B26D-740119AA3C8C}" srcOrd="1" destOrd="3" presId="urn:microsoft.com/office/officeart/2005/8/layout/cycle4#1"/>
    <dgm:cxn modelId="{ADC78E2D-78E5-42D5-9F94-8DC247BA6B72}" srcId="{60408591-0411-491A-81A1-C9E561DC828A}" destId="{36EF22DB-40C5-4C56-B943-70E32850D9D1}" srcOrd="0" destOrd="0" parTransId="{42FF7C33-BF74-4B36-94ED-53F7A2ACEEE5}" sibTransId="{9ED83A0A-845F-4FC7-87B8-D29C45E5C2AA}"/>
    <dgm:cxn modelId="{B2ED969C-51D8-7A43-964C-486B983475F1}" type="presOf" srcId="{2F5B5F80-3FB9-44D9-BA45-BEA89D469027}" destId="{A58B8012-C8AB-4FE0-AF21-A50C6585524C}" srcOrd="0" destOrd="1" presId="urn:microsoft.com/office/officeart/2005/8/layout/cycle4#1"/>
    <dgm:cxn modelId="{4097DF60-463D-4635-BCF3-9E0C355874CB}" srcId="{7CB94573-94DC-4465-9EFC-8299C90605EB}" destId="{5F20F548-8777-4104-B728-4270659BEC38}" srcOrd="3" destOrd="0" parTransId="{0EDBF6B7-E79C-4B20-8064-FF6B0C732A08}" sibTransId="{B009D9D6-E4E8-4469-B779-8DE49769442C}"/>
    <dgm:cxn modelId="{B5C5EB95-8AA4-8F49-9B5D-6CE92B7EBAF3}" type="presOf" srcId="{60408591-0411-491A-81A1-C9E561DC828A}" destId="{E4391F23-9CEC-4CCB-9591-9D4023972A1E}" srcOrd="0" destOrd="0" presId="urn:microsoft.com/office/officeart/2005/8/layout/cycle4#1"/>
    <dgm:cxn modelId="{2C33D554-B12D-6740-93E4-D784067812D8}" type="presOf" srcId="{1DED169B-F4E5-48BE-896C-43C2917A4077}" destId="{7033B725-0549-4078-AE14-1F555204FFE0}" srcOrd="0" destOrd="0" presId="urn:microsoft.com/office/officeart/2005/8/layout/cycle4#1"/>
    <dgm:cxn modelId="{A7845B54-2772-403D-A164-958DB97B1258}" srcId="{36EF22DB-40C5-4C56-B943-70E32850D9D1}" destId="{1FD7B92A-2345-478E-BD27-6F098E1C809A}" srcOrd="0" destOrd="0" parTransId="{B38C1D0D-A618-451C-BF09-B40450EDE7BB}" sibTransId="{90C37BF1-2F72-4BCE-BC5F-296B9E14F690}"/>
    <dgm:cxn modelId="{919CF88A-6EBF-4F17-9C50-8D501E197881}" srcId="{36EF22DB-40C5-4C56-B943-70E32850D9D1}" destId="{5E73B60B-CF8F-467C-8D28-CA743E36A64E}" srcOrd="3" destOrd="0" parTransId="{03FAA789-7EFD-4383-A84D-961CE9819D1C}" sibTransId="{C3B5E12F-5577-4733-9F98-6CA6F35EEDA2}"/>
    <dgm:cxn modelId="{A1A4F8A1-50BB-3D4D-9779-CAFB09772FEA}" type="presOf" srcId="{F4B6E30E-0D30-4CB1-B654-2D2C95753473}" destId="{F24E38F9-7A2E-4C6D-AE0D-6ECFA6698ED6}" srcOrd="0" destOrd="2" presId="urn:microsoft.com/office/officeart/2005/8/layout/cycle4#1"/>
    <dgm:cxn modelId="{5C08A093-7C48-0141-8867-E18F2299480D}" type="presOf" srcId="{5F20F548-8777-4104-B728-4270659BEC38}" destId="{A58B8012-C8AB-4FE0-AF21-A50C6585524C}" srcOrd="0" destOrd="3" presId="urn:microsoft.com/office/officeart/2005/8/layout/cycle4#1"/>
    <dgm:cxn modelId="{8425BFEE-EBD3-4834-A321-A711C1965BA1}" srcId="{60408591-0411-491A-81A1-C9E561DC828A}" destId="{41401964-025C-4E97-A207-41729D6E55E7}" srcOrd="1" destOrd="0" parTransId="{7C5CFA51-91DD-4440-BD1E-AFD74DF1FC6E}" sibTransId="{EC3EB53B-60CE-4686-9FFE-1F9B547EFD08}"/>
    <dgm:cxn modelId="{FBABD34D-4A72-9248-982F-7BB514A29E28}" type="presOf" srcId="{1FD7B92A-2345-478E-BD27-6F098E1C809A}" destId="{F24E38F9-7A2E-4C6D-AE0D-6ECFA6698ED6}" srcOrd="0" destOrd="0" presId="urn:microsoft.com/office/officeart/2005/8/layout/cycle4#1"/>
    <dgm:cxn modelId="{D607459F-25D7-4636-A292-E35AEDBC432F}" srcId="{7CB94573-94DC-4465-9EFC-8299C90605EB}" destId="{843183F9-4042-46E6-8E3D-6FAFA5B37136}" srcOrd="0" destOrd="0" parTransId="{A52DA504-E670-43E3-8716-7C10218BB915}" sibTransId="{F0D318A5-AFD9-454F-B8A3-604C9F3115C4}"/>
    <dgm:cxn modelId="{AF2860E1-EFEE-4A4E-874B-6DB04D52F8C5}" type="presOf" srcId="{36EF22DB-40C5-4C56-B943-70E32850D9D1}" destId="{0429DC2A-3AB2-4747-A8C1-7AFA3ECB9970}" srcOrd="0" destOrd="0" presId="urn:microsoft.com/office/officeart/2005/8/layout/cycle4#1"/>
    <dgm:cxn modelId="{3CF70485-E5F1-FE40-89CB-695EE9AE17EF}" type="presOf" srcId="{843183F9-4042-46E6-8E3D-6FAFA5B37136}" destId="{9BA9B14C-32FB-4B40-96AD-EF5E58190841}" srcOrd="1" destOrd="0" presId="urn:microsoft.com/office/officeart/2005/8/layout/cycle4#1"/>
    <dgm:cxn modelId="{8C082DF8-6C1B-EC4B-924B-643864069749}" type="presOf" srcId="{77963CD1-1AEC-41E1-B58C-0E55E457B660}" destId="{40E3E4A1-EAD0-41CF-ABDD-342502964ECC}" srcOrd="1" destOrd="1" presId="urn:microsoft.com/office/officeart/2005/8/layout/cycle4#1"/>
    <dgm:cxn modelId="{ED761170-4366-41E7-AF7C-A0B4DB123CC4}" srcId="{60408591-0411-491A-81A1-C9E561DC828A}" destId="{CC69D6E1-936F-4C44-AFFD-D971B745B039}" srcOrd="2" destOrd="0" parTransId="{4438AEF7-60E4-4F24-AE7D-C4DE6AF6A65B}" sibTransId="{514F2021-330D-43D3-BB05-5C123CC3A6C8}"/>
    <dgm:cxn modelId="{C4EDEE62-7068-0741-979C-7A9149074CA9}" type="presOf" srcId="{673C350A-B175-4D64-A92E-136C535FF0B2}" destId="{40E3E4A1-EAD0-41CF-ABDD-342502964ECC}" srcOrd="1" destOrd="2" presId="urn:microsoft.com/office/officeart/2005/8/layout/cycle4#1"/>
    <dgm:cxn modelId="{F8BE4C12-A779-BA46-B09B-D616B82D8640}" type="presOf" srcId="{843183F9-4042-46E6-8E3D-6FAFA5B37136}" destId="{A58B8012-C8AB-4FE0-AF21-A50C6585524C}" srcOrd="0" destOrd="0" presId="urn:microsoft.com/office/officeart/2005/8/layout/cycle4#1"/>
    <dgm:cxn modelId="{327D59A4-45E1-9747-B2D1-76F8334FC56E}" type="presOf" srcId="{2F5B5F80-3FB9-44D9-BA45-BEA89D469027}" destId="{9BA9B14C-32FB-4B40-96AD-EF5E58190841}" srcOrd="1" destOrd="1" presId="urn:microsoft.com/office/officeart/2005/8/layout/cycle4#1"/>
    <dgm:cxn modelId="{80A9470E-B6EA-EC4A-8E29-EA1D64A9C467}" type="presOf" srcId="{5E73B60B-CF8F-467C-8D28-CA743E36A64E}" destId="{F24E38F9-7A2E-4C6D-AE0D-6ECFA6698ED6}" srcOrd="0" destOrd="3" presId="urn:microsoft.com/office/officeart/2005/8/layout/cycle4#1"/>
    <dgm:cxn modelId="{D6F16739-CB82-C641-BBCF-83BAA9602922}" type="presOf" srcId="{1FD7B92A-2345-478E-BD27-6F098E1C809A}" destId="{3185AF8C-42D6-46C6-B26D-740119AA3C8C}" srcOrd="1" destOrd="0" presId="urn:microsoft.com/office/officeart/2005/8/layout/cycle4#1"/>
    <dgm:cxn modelId="{9386327C-8A75-3C41-8A68-ED193A6959E4}" type="presOf" srcId="{7CB94573-94DC-4465-9EFC-8299C90605EB}" destId="{5DF6F600-E123-4C48-8927-7B02ABEEA55D}" srcOrd="0" destOrd="0" presId="urn:microsoft.com/office/officeart/2005/8/layout/cycle4#1"/>
    <dgm:cxn modelId="{D829C4D3-8F57-4703-8B50-64E80C886141}" srcId="{CC69D6E1-936F-4C44-AFFD-D971B745B039}" destId="{6D832646-AABE-47DD-A278-AEE465672D2A}" srcOrd="3" destOrd="0" parTransId="{712D267A-CFC5-4544-B914-D170EE22D188}" sibTransId="{3E1CCD53-2647-4A3B-8C87-97E4F9E49BFB}"/>
    <dgm:cxn modelId="{21C30F57-B3C3-DB44-9888-B9870AB4666B}" type="presOf" srcId="{66B5ECCB-507B-47EF-B405-05BF68FE1921}" destId="{8FB73054-CBAC-4E5E-A8FB-89BB8DDD4970}" srcOrd="1" destOrd="0" presId="urn:microsoft.com/office/officeart/2005/8/layout/cycle4#1"/>
    <dgm:cxn modelId="{6F8F25B4-1324-BC4A-8C40-3BD37B84DE4F}" type="presOf" srcId="{77963CD1-1AEC-41E1-B58C-0E55E457B660}" destId="{7033B725-0549-4078-AE14-1F555204FFE0}" srcOrd="0" destOrd="1" presId="urn:microsoft.com/office/officeart/2005/8/layout/cycle4#1"/>
    <dgm:cxn modelId="{8D7E52C3-2925-4A57-87F4-35558DBB4203}" srcId="{7CB94573-94DC-4465-9EFC-8299C90605EB}" destId="{2F5B5F80-3FB9-44D9-BA45-BEA89D469027}" srcOrd="1" destOrd="0" parTransId="{BE579EF3-D2C3-423B-975C-5D1D64CFBD44}" sibTransId="{1481186E-919A-48A6-962F-D24B47A5F5B7}"/>
    <dgm:cxn modelId="{69F80DCD-F9B4-5142-9705-FB5BAE2CA5B2}" type="presParOf" srcId="{E4391F23-9CEC-4CCB-9591-9D4023972A1E}" destId="{E1814DF8-F121-4652-8956-66C186AA78E7}" srcOrd="0" destOrd="0" presId="urn:microsoft.com/office/officeart/2005/8/layout/cycle4#1"/>
    <dgm:cxn modelId="{2033F040-EDC6-8840-9D8F-66A10A9EBEF0}" type="presParOf" srcId="{E1814DF8-F121-4652-8956-66C186AA78E7}" destId="{B634888A-16A1-4F00-9870-5ED175E701C4}" srcOrd="0" destOrd="0" presId="urn:microsoft.com/office/officeart/2005/8/layout/cycle4#1"/>
    <dgm:cxn modelId="{94C7164C-C6DF-5D46-AAAE-037B8E0D286D}" type="presParOf" srcId="{B634888A-16A1-4F00-9870-5ED175E701C4}" destId="{F24E38F9-7A2E-4C6D-AE0D-6ECFA6698ED6}" srcOrd="0" destOrd="0" presId="urn:microsoft.com/office/officeart/2005/8/layout/cycle4#1"/>
    <dgm:cxn modelId="{05490A62-F1C2-A44B-86A4-B49A6CDE30D6}" type="presParOf" srcId="{B634888A-16A1-4F00-9870-5ED175E701C4}" destId="{3185AF8C-42D6-46C6-B26D-740119AA3C8C}" srcOrd="1" destOrd="0" presId="urn:microsoft.com/office/officeart/2005/8/layout/cycle4#1"/>
    <dgm:cxn modelId="{40A8BCCE-1957-DB4D-A121-B5DE297B783B}" type="presParOf" srcId="{E1814DF8-F121-4652-8956-66C186AA78E7}" destId="{37F78AFA-ED83-487C-ACCE-975681F090A4}" srcOrd="1" destOrd="0" presId="urn:microsoft.com/office/officeart/2005/8/layout/cycle4#1"/>
    <dgm:cxn modelId="{76415EA3-7DEB-0F48-8847-C5AC1B0B06C0}" type="presParOf" srcId="{37F78AFA-ED83-487C-ACCE-975681F090A4}" destId="{F0315899-CA55-4D11-9AD0-17D0936EA7AA}" srcOrd="0" destOrd="0" presId="urn:microsoft.com/office/officeart/2005/8/layout/cycle4#1"/>
    <dgm:cxn modelId="{27A88782-0C02-3B4B-BB52-5BF93EC7D9A1}" type="presParOf" srcId="{37F78AFA-ED83-487C-ACCE-975681F090A4}" destId="{8FB73054-CBAC-4E5E-A8FB-89BB8DDD4970}" srcOrd="1" destOrd="0" presId="urn:microsoft.com/office/officeart/2005/8/layout/cycle4#1"/>
    <dgm:cxn modelId="{D4CCF38D-BDF1-CF40-8D4C-50786A63A7A7}" type="presParOf" srcId="{E1814DF8-F121-4652-8956-66C186AA78E7}" destId="{DB087EA8-25D3-40FE-B1F9-684C8AB0F928}" srcOrd="2" destOrd="0" presId="urn:microsoft.com/office/officeart/2005/8/layout/cycle4#1"/>
    <dgm:cxn modelId="{E3B6D18B-2972-3E4D-9B87-D9B2E4E9AC0B}" type="presParOf" srcId="{DB087EA8-25D3-40FE-B1F9-684C8AB0F928}" destId="{7033B725-0549-4078-AE14-1F555204FFE0}" srcOrd="0" destOrd="0" presId="urn:microsoft.com/office/officeart/2005/8/layout/cycle4#1"/>
    <dgm:cxn modelId="{F4E2C269-F199-9848-94E5-3A4928EA6FAF}" type="presParOf" srcId="{DB087EA8-25D3-40FE-B1F9-684C8AB0F928}" destId="{40E3E4A1-EAD0-41CF-ABDD-342502964ECC}" srcOrd="1" destOrd="0" presId="urn:microsoft.com/office/officeart/2005/8/layout/cycle4#1"/>
    <dgm:cxn modelId="{31C40055-0A89-E945-815D-4196A87411A6}" type="presParOf" srcId="{E1814DF8-F121-4652-8956-66C186AA78E7}" destId="{B1396741-3A39-4744-AE4D-4040A7B99A60}" srcOrd="3" destOrd="0" presId="urn:microsoft.com/office/officeart/2005/8/layout/cycle4#1"/>
    <dgm:cxn modelId="{B6061C83-60DF-2A4C-9D27-2F8FC561217A}" type="presParOf" srcId="{B1396741-3A39-4744-AE4D-4040A7B99A60}" destId="{A58B8012-C8AB-4FE0-AF21-A50C6585524C}" srcOrd="0" destOrd="0" presId="urn:microsoft.com/office/officeart/2005/8/layout/cycle4#1"/>
    <dgm:cxn modelId="{E350A7B7-14F2-294A-9F0B-8E6530C93C68}" type="presParOf" srcId="{B1396741-3A39-4744-AE4D-4040A7B99A60}" destId="{9BA9B14C-32FB-4B40-96AD-EF5E58190841}" srcOrd="1" destOrd="0" presId="urn:microsoft.com/office/officeart/2005/8/layout/cycle4#1"/>
    <dgm:cxn modelId="{0D807660-D182-7D4B-A117-689CBED224FB}" type="presParOf" srcId="{E1814DF8-F121-4652-8956-66C186AA78E7}" destId="{65E66164-0D71-4244-B4D7-C204CA20EFE6}" srcOrd="4" destOrd="0" presId="urn:microsoft.com/office/officeart/2005/8/layout/cycle4#1"/>
    <dgm:cxn modelId="{99E1F044-58D6-394B-85A2-6BF33DFCBB00}" type="presParOf" srcId="{E4391F23-9CEC-4CCB-9591-9D4023972A1E}" destId="{33F40228-1933-4290-8518-44CF3235D7E2}" srcOrd="1" destOrd="0" presId="urn:microsoft.com/office/officeart/2005/8/layout/cycle4#1"/>
    <dgm:cxn modelId="{2E4D76DC-25C1-904C-B1B2-C86D9AF516B3}" type="presParOf" srcId="{33F40228-1933-4290-8518-44CF3235D7E2}" destId="{0429DC2A-3AB2-4747-A8C1-7AFA3ECB9970}" srcOrd="0" destOrd="0" presId="urn:microsoft.com/office/officeart/2005/8/layout/cycle4#1"/>
    <dgm:cxn modelId="{AB41E816-8853-654C-8AB6-BE5F031ECBA3}" type="presParOf" srcId="{33F40228-1933-4290-8518-44CF3235D7E2}" destId="{1401AD5E-4011-4F1A-AEFC-1D84B3AB0AE9}" srcOrd="1" destOrd="0" presId="urn:microsoft.com/office/officeart/2005/8/layout/cycle4#1"/>
    <dgm:cxn modelId="{B5D6085B-AE5B-D540-A21E-ACBD7AA945D0}" type="presParOf" srcId="{33F40228-1933-4290-8518-44CF3235D7E2}" destId="{86A0C5E6-7D63-45FC-B3D4-FC952CB356AB}" srcOrd="2" destOrd="0" presId="urn:microsoft.com/office/officeart/2005/8/layout/cycle4#1"/>
    <dgm:cxn modelId="{EAD76BDD-3A0F-8A47-9A26-4625AE3CE2C6}" type="presParOf" srcId="{33F40228-1933-4290-8518-44CF3235D7E2}" destId="{5DF6F600-E123-4C48-8927-7B02ABEEA55D}" srcOrd="3" destOrd="0" presId="urn:microsoft.com/office/officeart/2005/8/layout/cycle4#1"/>
    <dgm:cxn modelId="{B6886D61-EB05-B84D-9217-002502E7D59C}" type="presParOf" srcId="{33F40228-1933-4290-8518-44CF3235D7E2}" destId="{61024C44-8D31-46F7-A619-FF48B8D3139D}" srcOrd="4" destOrd="0" presId="urn:microsoft.com/office/officeart/2005/8/layout/cycle4#1"/>
    <dgm:cxn modelId="{FD5137DF-D982-F44F-967F-3732316814D5}" type="presParOf" srcId="{E4391F23-9CEC-4CCB-9591-9D4023972A1E}" destId="{CFF63690-4CF9-49C2-94F8-E8C4B68D33D4}" srcOrd="2" destOrd="0" presId="urn:microsoft.com/office/officeart/2005/8/layout/cycle4#1"/>
    <dgm:cxn modelId="{9A0A5EDA-0384-D247-B90D-6A9A5540791A}" type="presParOf" srcId="{E4391F23-9CEC-4CCB-9591-9D4023972A1E}" destId="{AE734A2E-D203-42E7-9529-2EDDB4D965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F5527C-6416-4479-8A94-D5DD37E85AF3}" type="doc">
      <dgm:prSet loTypeId="urn:microsoft.com/office/officeart/2008/layout/Picture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44CA0-69EA-46AB-A4A5-A5A5E6563ACD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 smtClean="0"/>
            <a:t>Revitalisasi</a:t>
          </a:r>
          <a:r>
            <a:rPr lang="en-US" dirty="0" smtClean="0"/>
            <a:t> PT </a:t>
          </a:r>
          <a:r>
            <a:rPr lang="en-US" dirty="0" err="1" smtClean="0"/>
            <a:t>Vokasi</a:t>
          </a:r>
          <a:r>
            <a:rPr lang="en-US" dirty="0" smtClean="0"/>
            <a:t> </a:t>
          </a:r>
          <a:endParaRPr lang="en-US" dirty="0"/>
        </a:p>
      </dgm:t>
    </dgm:pt>
    <dgm:pt modelId="{45CF9406-93E7-46D3-A55F-F3DE8D5AF093}" type="parTrans" cxnId="{15AC307F-635D-4FF3-A4E2-B809AC633036}">
      <dgm:prSet/>
      <dgm:spPr/>
      <dgm:t>
        <a:bodyPr/>
        <a:lstStyle/>
        <a:p>
          <a:endParaRPr lang="en-US"/>
        </a:p>
      </dgm:t>
    </dgm:pt>
    <dgm:pt modelId="{1228DA43-2936-4491-951C-C193DB54749B}" type="sibTrans" cxnId="{15AC307F-635D-4FF3-A4E2-B809AC633036}">
      <dgm:prSet/>
      <dgm:spPr/>
      <dgm:t>
        <a:bodyPr/>
        <a:lstStyle/>
        <a:p>
          <a:endParaRPr lang="en-US"/>
        </a:p>
      </dgm:t>
    </dgm:pt>
    <dgm:pt modelId="{7B5DCBB0-91DC-4D68-B013-A7F907E17D0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id-ID" sz="2400" dirty="0"/>
            <a:t>Meningkatkan relevansi </a:t>
          </a:r>
          <a:r>
            <a:rPr lang="en-US" sz="2400" dirty="0"/>
            <a:t>PT </a:t>
          </a:r>
          <a:r>
            <a:rPr lang="en-US" sz="2400" dirty="0" err="1"/>
            <a:t>Vokasi</a:t>
          </a:r>
          <a:r>
            <a:rPr lang="en-US" sz="2400" dirty="0"/>
            <a:t> </a:t>
          </a:r>
          <a:r>
            <a:rPr lang="id-ID" sz="2400" dirty="0"/>
            <a:t>dengan kebutuhan industri </a:t>
          </a:r>
          <a:r>
            <a:rPr lang="en-US" sz="2400" dirty="0" err="1"/>
            <a:t>sebagai</a:t>
          </a:r>
          <a:r>
            <a:rPr lang="en-US" sz="2400" dirty="0"/>
            <a:t> </a:t>
          </a:r>
          <a:r>
            <a:rPr lang="id-ID" sz="2400" dirty="0"/>
            <a:t>pengguna lulusannya</a:t>
          </a:r>
          <a:endParaRPr lang="en-US" sz="2400" dirty="0"/>
        </a:p>
      </dgm:t>
    </dgm:pt>
    <dgm:pt modelId="{F9659AD9-E1D6-496C-AA53-C9A01D314ACB}" type="parTrans" cxnId="{A5F07C63-3F23-4EE9-9651-EADBF7751D0F}">
      <dgm:prSet/>
      <dgm:spPr/>
      <dgm:t>
        <a:bodyPr/>
        <a:lstStyle/>
        <a:p>
          <a:endParaRPr lang="en-US"/>
        </a:p>
      </dgm:t>
    </dgm:pt>
    <dgm:pt modelId="{620EC85F-0B22-47BA-AC6B-184AD0C702AA}" type="sibTrans" cxnId="{A5F07C63-3F23-4EE9-9651-EADBF7751D0F}">
      <dgm:prSet/>
      <dgm:spPr/>
      <dgm:t>
        <a:bodyPr/>
        <a:lstStyle/>
        <a:p>
          <a:endParaRPr lang="en-US"/>
        </a:p>
      </dgm:t>
    </dgm:pt>
    <dgm:pt modelId="{D759EB07-7627-4B0A-A66A-42A9BFE7286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id-ID" sz="2400" dirty="0"/>
            <a:t>Mendorong keunggulan spesifik </a:t>
          </a:r>
          <a:r>
            <a:rPr lang="en-US" sz="2400" dirty="0"/>
            <a:t>PT </a:t>
          </a:r>
          <a:r>
            <a:rPr lang="en-US" sz="2400" dirty="0" err="1"/>
            <a:t>Vokasi</a:t>
          </a:r>
          <a:r>
            <a:rPr lang="id-ID" sz="2400" dirty="0"/>
            <a:t> sesuai potensi daerahnya</a:t>
          </a:r>
          <a:r>
            <a:rPr lang="en-US" sz="2400" dirty="0"/>
            <a:t> </a:t>
          </a:r>
          <a:r>
            <a:rPr lang="en-US" sz="2400" dirty="0" err="1"/>
            <a:t>melalui</a:t>
          </a:r>
          <a:r>
            <a:rPr lang="en-US" sz="2400" dirty="0"/>
            <a:t> </a:t>
          </a:r>
          <a:r>
            <a:rPr lang="en-US" sz="2400" dirty="0" err="1"/>
            <a:t>peremajaan</a:t>
          </a:r>
          <a:r>
            <a:rPr lang="en-US" sz="2400" dirty="0"/>
            <a:t> </a:t>
          </a:r>
          <a:r>
            <a:rPr lang="en-US" sz="2400" dirty="0" err="1"/>
            <a:t>peralatan</a:t>
          </a:r>
          <a:r>
            <a:rPr lang="en-US" sz="2400" dirty="0"/>
            <a:t>, </a:t>
          </a:r>
          <a:r>
            <a:rPr lang="en-US" sz="2400" dirty="0" err="1"/>
            <a:t>melakukan</a:t>
          </a:r>
          <a:r>
            <a:rPr lang="en-US" sz="2400" dirty="0"/>
            <a:t> </a:t>
          </a:r>
          <a:r>
            <a:rPr lang="en-US" sz="2400" dirty="0" err="1"/>
            <a:t>pengkinian</a:t>
          </a:r>
          <a:r>
            <a:rPr lang="en-US" sz="2400" dirty="0"/>
            <a:t> </a:t>
          </a:r>
          <a:r>
            <a:rPr lang="en-US" sz="2400" dirty="0" err="1"/>
            <a:t>teknologi</a:t>
          </a:r>
          <a:r>
            <a:rPr lang="en-US" sz="2400" dirty="0"/>
            <a:t> </a:t>
          </a:r>
          <a:r>
            <a:rPr lang="en-US" sz="2400" dirty="0" err="1"/>
            <a:t>diera</a:t>
          </a:r>
          <a:r>
            <a:rPr lang="en-US" sz="2400" dirty="0"/>
            <a:t> </a:t>
          </a:r>
          <a:r>
            <a:rPr lang="en-US" sz="2400" dirty="0" err="1"/>
            <a:t>revolusi</a:t>
          </a:r>
          <a:r>
            <a:rPr lang="en-US" sz="2400" dirty="0"/>
            <a:t> </a:t>
          </a:r>
          <a:r>
            <a:rPr lang="en-US" sz="2400" dirty="0" err="1"/>
            <a:t>industri</a:t>
          </a:r>
          <a:r>
            <a:rPr lang="en-US" sz="2400" dirty="0"/>
            <a:t> ke 4.</a:t>
          </a:r>
        </a:p>
      </dgm:t>
    </dgm:pt>
    <dgm:pt modelId="{C3D67D80-07CE-4208-AA36-BC0BFCA2A8E7}" type="parTrans" cxnId="{64776618-AE7D-4702-99B8-51FC8A13312F}">
      <dgm:prSet/>
      <dgm:spPr/>
      <dgm:t>
        <a:bodyPr/>
        <a:lstStyle/>
        <a:p>
          <a:endParaRPr lang="en-US"/>
        </a:p>
      </dgm:t>
    </dgm:pt>
    <dgm:pt modelId="{7552CCF2-887A-4A5A-ABBA-52C8F641A530}" type="sibTrans" cxnId="{64776618-AE7D-4702-99B8-51FC8A13312F}">
      <dgm:prSet/>
      <dgm:spPr/>
      <dgm:t>
        <a:bodyPr/>
        <a:lstStyle/>
        <a:p>
          <a:endParaRPr lang="en-US"/>
        </a:p>
      </dgm:t>
    </dgm:pt>
    <dgm:pt modelId="{4F668E13-1429-4089-9818-C4BCBF15DFD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id-ID" sz="2400" dirty="0"/>
            <a:t>Memperbaharui metode dan sarana pembelajaran</a:t>
          </a:r>
          <a:endParaRPr lang="en-US" sz="2400" dirty="0"/>
        </a:p>
      </dgm:t>
    </dgm:pt>
    <dgm:pt modelId="{9B30443C-8FE6-499E-A9A1-5F5E210F4ED6}" type="parTrans" cxnId="{99E8AEF6-6657-4E4A-98BB-00C32AAABDA2}">
      <dgm:prSet/>
      <dgm:spPr/>
      <dgm:t>
        <a:bodyPr/>
        <a:lstStyle/>
        <a:p>
          <a:endParaRPr lang="en-US"/>
        </a:p>
      </dgm:t>
    </dgm:pt>
    <dgm:pt modelId="{68498476-5C3D-4CC2-A779-8E164C5792ED}" type="sibTrans" cxnId="{99E8AEF6-6657-4E4A-98BB-00C32AAABDA2}">
      <dgm:prSet/>
      <dgm:spPr/>
      <dgm:t>
        <a:bodyPr/>
        <a:lstStyle/>
        <a:p>
          <a:endParaRPr lang="en-US"/>
        </a:p>
      </dgm:t>
    </dgm:pt>
    <dgm:pt modelId="{C1EED1A5-9273-47FF-BA04-C6803B0D8DE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id-ID" sz="2400" dirty="0"/>
            <a:t>Meningkatkan pengembangan kompetensi yang spesifik dalam bidangnya, sehingga lulusan </a:t>
          </a:r>
          <a:r>
            <a:rPr lang="en-US" sz="2400" dirty="0" err="1"/>
            <a:t>memiliki</a:t>
          </a:r>
          <a:r>
            <a:rPr lang="id-ID" sz="2400" dirty="0"/>
            <a:t> sertifikat </a:t>
          </a:r>
          <a:r>
            <a:rPr lang="en-US" sz="2400" dirty="0"/>
            <a:t>kompetensi/</a:t>
          </a:r>
          <a:r>
            <a:rPr lang="id-ID" sz="2400" dirty="0"/>
            <a:t>keahlian disamping ijazah.</a:t>
          </a:r>
        </a:p>
      </dgm:t>
    </dgm:pt>
    <dgm:pt modelId="{D7D2AE02-62BC-44A4-B792-72D75BF4A72D}" type="parTrans" cxnId="{16D5AA1A-B188-4840-B024-E4DA4CDF3B9C}">
      <dgm:prSet/>
      <dgm:spPr/>
      <dgm:t>
        <a:bodyPr/>
        <a:lstStyle/>
        <a:p>
          <a:endParaRPr lang="en-US"/>
        </a:p>
      </dgm:t>
    </dgm:pt>
    <dgm:pt modelId="{E38378E7-66A3-45D5-A140-0D16593CA498}" type="sibTrans" cxnId="{16D5AA1A-B188-4840-B024-E4DA4CDF3B9C}">
      <dgm:prSet/>
      <dgm:spPr/>
      <dgm:t>
        <a:bodyPr/>
        <a:lstStyle/>
        <a:p>
          <a:endParaRPr lang="en-US"/>
        </a:p>
      </dgm:t>
    </dgm:pt>
    <dgm:pt modelId="{991C8DF7-E92C-4370-9720-F4C381B19B09}" type="pres">
      <dgm:prSet presAssocID="{D5F5527C-6416-4479-8A94-D5DD37E85AF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0CC7752-059A-4B25-B3E5-7FEDEA806FC4}" type="pres">
      <dgm:prSet presAssocID="{31144CA0-69EA-46AB-A4A5-A5A5E6563ACD}" presName="root" presStyleCnt="0">
        <dgm:presLayoutVars>
          <dgm:chMax/>
          <dgm:chPref val="4"/>
        </dgm:presLayoutVars>
      </dgm:prSet>
      <dgm:spPr/>
    </dgm:pt>
    <dgm:pt modelId="{550F05F6-DF70-4A18-B241-CAF7B36F2087}" type="pres">
      <dgm:prSet presAssocID="{31144CA0-69EA-46AB-A4A5-A5A5E6563ACD}" presName="rootComposite" presStyleCnt="0">
        <dgm:presLayoutVars/>
      </dgm:prSet>
      <dgm:spPr/>
    </dgm:pt>
    <dgm:pt modelId="{C76D0EBF-BDEB-4D87-A13F-33B5F9132C0F}" type="pres">
      <dgm:prSet presAssocID="{31144CA0-69EA-46AB-A4A5-A5A5E6563ACD}" presName="rootText" presStyleLbl="node0" presStyleIdx="0" presStyleCnt="1" custScaleX="13249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89CB9BCE-55FB-4BCE-BC9C-C01998C78528}" type="pres">
      <dgm:prSet presAssocID="{31144CA0-69EA-46AB-A4A5-A5A5E6563ACD}" presName="childShape" presStyleCnt="0">
        <dgm:presLayoutVars>
          <dgm:chMax val="0"/>
          <dgm:chPref val="0"/>
        </dgm:presLayoutVars>
      </dgm:prSet>
      <dgm:spPr/>
    </dgm:pt>
    <dgm:pt modelId="{FB47184A-0A43-42B6-8CFA-82D045166E82}" type="pres">
      <dgm:prSet presAssocID="{7B5DCBB0-91DC-4D68-B013-A7F907E17D00}" presName="childComposite" presStyleCnt="0">
        <dgm:presLayoutVars>
          <dgm:chMax val="0"/>
          <dgm:chPref val="0"/>
        </dgm:presLayoutVars>
      </dgm:prSet>
      <dgm:spPr/>
    </dgm:pt>
    <dgm:pt modelId="{1EEEBFE9-30DE-4898-A04F-EEA16354A224}" type="pres">
      <dgm:prSet presAssocID="{7B5DCBB0-91DC-4D68-B013-A7F907E17D00}" presName="Image" presStyleLbl="node1" presStyleIdx="0" presStyleCnt="4" custLinFactNeighborX="-89038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8DBE99BD-A61F-41DA-AF70-E9EA2D23DF0C}" type="pres">
      <dgm:prSet presAssocID="{7B5DCBB0-91DC-4D68-B013-A7F907E17D00}" presName="childText" presStyleLbl="lnNode1" presStyleIdx="0" presStyleCnt="4" custScaleX="124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F47C3-4574-4000-A324-79ACC52B23F7}" type="pres">
      <dgm:prSet presAssocID="{D759EB07-7627-4B0A-A66A-42A9BFE7286F}" presName="childComposite" presStyleCnt="0">
        <dgm:presLayoutVars>
          <dgm:chMax val="0"/>
          <dgm:chPref val="0"/>
        </dgm:presLayoutVars>
      </dgm:prSet>
      <dgm:spPr/>
    </dgm:pt>
    <dgm:pt modelId="{98EFD87F-003B-4970-A21A-336E9E1FE851}" type="pres">
      <dgm:prSet presAssocID="{D759EB07-7627-4B0A-A66A-42A9BFE7286F}" presName="Image" presStyleLbl="node1" presStyleIdx="1" presStyleCnt="4" custLinFactNeighborX="-90270" custLinFactNeighborY="-443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FA07A913-D779-4D7A-B6FD-9CE392EF2D6C}" type="pres">
      <dgm:prSet presAssocID="{D759EB07-7627-4B0A-A66A-42A9BFE7286F}" presName="childText" presStyleLbl="lnNode1" presStyleIdx="1" presStyleCnt="4" custScaleX="124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02254-AF6A-43F8-A0D1-F703BF3F45DB}" type="pres">
      <dgm:prSet presAssocID="{4F668E13-1429-4089-9818-C4BCBF15DFD9}" presName="childComposite" presStyleCnt="0">
        <dgm:presLayoutVars>
          <dgm:chMax val="0"/>
          <dgm:chPref val="0"/>
        </dgm:presLayoutVars>
      </dgm:prSet>
      <dgm:spPr/>
    </dgm:pt>
    <dgm:pt modelId="{80010EAD-6E88-43F1-B2EE-EE5E2E949001}" type="pres">
      <dgm:prSet presAssocID="{4F668E13-1429-4089-9818-C4BCBF15DFD9}" presName="Image" presStyleLbl="node1" presStyleIdx="2" presStyleCnt="4" custLinFactNeighborX="-98077" custLinFactNeighborY="-381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ADDC468F-CFD5-4E62-B5B6-6623E508A797}" type="pres">
      <dgm:prSet presAssocID="{4F668E13-1429-4089-9818-C4BCBF15DFD9}" presName="childText" presStyleLbl="lnNode1" presStyleIdx="2" presStyleCnt="4" custScaleX="125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99333-EFDB-406A-B114-FF8744B561C7}" type="pres">
      <dgm:prSet presAssocID="{C1EED1A5-9273-47FF-BA04-C6803B0D8DE5}" presName="childComposite" presStyleCnt="0">
        <dgm:presLayoutVars>
          <dgm:chMax val="0"/>
          <dgm:chPref val="0"/>
        </dgm:presLayoutVars>
      </dgm:prSet>
      <dgm:spPr/>
    </dgm:pt>
    <dgm:pt modelId="{6321FCB2-9426-41E4-A2DF-0F693EEEB5A3}" type="pres">
      <dgm:prSet presAssocID="{C1EED1A5-9273-47FF-BA04-C6803B0D8DE5}" presName="Image" presStyleLbl="node1" presStyleIdx="3" presStyleCnt="4" custLinFactNeighborX="-92815" custLinFactNeighborY="-381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9B73E2E4-7EA4-4772-9E67-F23A13B2EA0E}" type="pres">
      <dgm:prSet presAssocID="{C1EED1A5-9273-47FF-BA04-C6803B0D8DE5}" presName="childText" presStyleLbl="lnNode1" presStyleIdx="3" presStyleCnt="4" custScaleX="1255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5D203B-0B41-4D3A-BD45-12FAA0B0C296}" type="presOf" srcId="{4F668E13-1429-4089-9818-C4BCBF15DFD9}" destId="{ADDC468F-CFD5-4E62-B5B6-6623E508A797}" srcOrd="0" destOrd="0" presId="urn:microsoft.com/office/officeart/2008/layout/PictureAccentList"/>
    <dgm:cxn modelId="{99E8AEF6-6657-4E4A-98BB-00C32AAABDA2}" srcId="{31144CA0-69EA-46AB-A4A5-A5A5E6563ACD}" destId="{4F668E13-1429-4089-9818-C4BCBF15DFD9}" srcOrd="2" destOrd="0" parTransId="{9B30443C-8FE6-499E-A9A1-5F5E210F4ED6}" sibTransId="{68498476-5C3D-4CC2-A779-8E164C5792ED}"/>
    <dgm:cxn modelId="{16D5AA1A-B188-4840-B024-E4DA4CDF3B9C}" srcId="{31144CA0-69EA-46AB-A4A5-A5A5E6563ACD}" destId="{C1EED1A5-9273-47FF-BA04-C6803B0D8DE5}" srcOrd="3" destOrd="0" parTransId="{D7D2AE02-62BC-44A4-B792-72D75BF4A72D}" sibTransId="{E38378E7-66A3-45D5-A140-0D16593CA498}"/>
    <dgm:cxn modelId="{E0C90D8D-0BBF-42ED-955F-FDED2A37CEF5}" type="presOf" srcId="{31144CA0-69EA-46AB-A4A5-A5A5E6563ACD}" destId="{C76D0EBF-BDEB-4D87-A13F-33B5F9132C0F}" srcOrd="0" destOrd="0" presId="urn:microsoft.com/office/officeart/2008/layout/PictureAccentList"/>
    <dgm:cxn modelId="{0D0BFD1F-ED95-42AF-B1E2-72EFC88E9459}" type="presOf" srcId="{D759EB07-7627-4B0A-A66A-42A9BFE7286F}" destId="{FA07A913-D779-4D7A-B6FD-9CE392EF2D6C}" srcOrd="0" destOrd="0" presId="urn:microsoft.com/office/officeart/2008/layout/PictureAccentList"/>
    <dgm:cxn modelId="{219B75A1-A4F4-497E-A0EB-678625754934}" type="presOf" srcId="{C1EED1A5-9273-47FF-BA04-C6803B0D8DE5}" destId="{9B73E2E4-7EA4-4772-9E67-F23A13B2EA0E}" srcOrd="0" destOrd="0" presId="urn:microsoft.com/office/officeart/2008/layout/PictureAccentList"/>
    <dgm:cxn modelId="{A5F07C63-3F23-4EE9-9651-EADBF7751D0F}" srcId="{31144CA0-69EA-46AB-A4A5-A5A5E6563ACD}" destId="{7B5DCBB0-91DC-4D68-B013-A7F907E17D00}" srcOrd="0" destOrd="0" parTransId="{F9659AD9-E1D6-496C-AA53-C9A01D314ACB}" sibTransId="{620EC85F-0B22-47BA-AC6B-184AD0C702AA}"/>
    <dgm:cxn modelId="{0FB76661-FE76-4B08-8E02-0AE622719F22}" type="presOf" srcId="{D5F5527C-6416-4479-8A94-D5DD37E85AF3}" destId="{991C8DF7-E92C-4370-9720-F4C381B19B09}" srcOrd="0" destOrd="0" presId="urn:microsoft.com/office/officeart/2008/layout/PictureAccentList"/>
    <dgm:cxn modelId="{CE315576-CA56-44B0-86C2-18B0BA885AB6}" type="presOf" srcId="{7B5DCBB0-91DC-4D68-B013-A7F907E17D00}" destId="{8DBE99BD-A61F-41DA-AF70-E9EA2D23DF0C}" srcOrd="0" destOrd="0" presId="urn:microsoft.com/office/officeart/2008/layout/PictureAccentList"/>
    <dgm:cxn modelId="{15AC307F-635D-4FF3-A4E2-B809AC633036}" srcId="{D5F5527C-6416-4479-8A94-D5DD37E85AF3}" destId="{31144CA0-69EA-46AB-A4A5-A5A5E6563ACD}" srcOrd="0" destOrd="0" parTransId="{45CF9406-93E7-46D3-A55F-F3DE8D5AF093}" sibTransId="{1228DA43-2936-4491-951C-C193DB54749B}"/>
    <dgm:cxn modelId="{64776618-AE7D-4702-99B8-51FC8A13312F}" srcId="{31144CA0-69EA-46AB-A4A5-A5A5E6563ACD}" destId="{D759EB07-7627-4B0A-A66A-42A9BFE7286F}" srcOrd="1" destOrd="0" parTransId="{C3D67D80-07CE-4208-AA36-BC0BFCA2A8E7}" sibTransId="{7552CCF2-887A-4A5A-ABBA-52C8F641A530}"/>
    <dgm:cxn modelId="{A0A95A0E-DCA7-4402-AE1C-7F78CDAF407F}" type="presParOf" srcId="{991C8DF7-E92C-4370-9720-F4C381B19B09}" destId="{C0CC7752-059A-4B25-B3E5-7FEDEA806FC4}" srcOrd="0" destOrd="0" presId="urn:microsoft.com/office/officeart/2008/layout/PictureAccentList"/>
    <dgm:cxn modelId="{53E905E7-1002-481C-9285-C484E61B9070}" type="presParOf" srcId="{C0CC7752-059A-4B25-B3E5-7FEDEA806FC4}" destId="{550F05F6-DF70-4A18-B241-CAF7B36F2087}" srcOrd="0" destOrd="0" presId="urn:microsoft.com/office/officeart/2008/layout/PictureAccentList"/>
    <dgm:cxn modelId="{BAA01870-4D24-409D-A260-6D5D27BFCB05}" type="presParOf" srcId="{550F05F6-DF70-4A18-B241-CAF7B36F2087}" destId="{C76D0EBF-BDEB-4D87-A13F-33B5F9132C0F}" srcOrd="0" destOrd="0" presId="urn:microsoft.com/office/officeart/2008/layout/PictureAccentList"/>
    <dgm:cxn modelId="{95B3A982-285F-47FD-88A2-61743347EBE7}" type="presParOf" srcId="{C0CC7752-059A-4B25-B3E5-7FEDEA806FC4}" destId="{89CB9BCE-55FB-4BCE-BC9C-C01998C78528}" srcOrd="1" destOrd="0" presId="urn:microsoft.com/office/officeart/2008/layout/PictureAccentList"/>
    <dgm:cxn modelId="{EEFED19F-9A83-4228-B844-A93CFD684E54}" type="presParOf" srcId="{89CB9BCE-55FB-4BCE-BC9C-C01998C78528}" destId="{FB47184A-0A43-42B6-8CFA-82D045166E82}" srcOrd="0" destOrd="0" presId="urn:microsoft.com/office/officeart/2008/layout/PictureAccentList"/>
    <dgm:cxn modelId="{A639BA8A-7796-4325-BBE5-B5E052E542E4}" type="presParOf" srcId="{FB47184A-0A43-42B6-8CFA-82D045166E82}" destId="{1EEEBFE9-30DE-4898-A04F-EEA16354A224}" srcOrd="0" destOrd="0" presId="urn:microsoft.com/office/officeart/2008/layout/PictureAccentList"/>
    <dgm:cxn modelId="{5CE8A575-4A21-4F89-B7D7-F37A05CE35F3}" type="presParOf" srcId="{FB47184A-0A43-42B6-8CFA-82D045166E82}" destId="{8DBE99BD-A61F-41DA-AF70-E9EA2D23DF0C}" srcOrd="1" destOrd="0" presId="urn:microsoft.com/office/officeart/2008/layout/PictureAccentList"/>
    <dgm:cxn modelId="{4D5C9213-2212-4825-9480-4E3B2CA7DB6B}" type="presParOf" srcId="{89CB9BCE-55FB-4BCE-BC9C-C01998C78528}" destId="{8FCF47C3-4574-4000-A324-79ACC52B23F7}" srcOrd="1" destOrd="0" presId="urn:microsoft.com/office/officeart/2008/layout/PictureAccentList"/>
    <dgm:cxn modelId="{CC10DF33-C910-4B5B-8D8B-D4B43106728C}" type="presParOf" srcId="{8FCF47C3-4574-4000-A324-79ACC52B23F7}" destId="{98EFD87F-003B-4970-A21A-336E9E1FE851}" srcOrd="0" destOrd="0" presId="urn:microsoft.com/office/officeart/2008/layout/PictureAccentList"/>
    <dgm:cxn modelId="{2574E8AC-5C51-4BAE-AAD4-5844779D35F1}" type="presParOf" srcId="{8FCF47C3-4574-4000-A324-79ACC52B23F7}" destId="{FA07A913-D779-4D7A-B6FD-9CE392EF2D6C}" srcOrd="1" destOrd="0" presId="urn:microsoft.com/office/officeart/2008/layout/PictureAccentList"/>
    <dgm:cxn modelId="{B6ED36AB-31D9-4E15-962D-D09351BF2F46}" type="presParOf" srcId="{89CB9BCE-55FB-4BCE-BC9C-C01998C78528}" destId="{EC902254-AF6A-43F8-A0D1-F703BF3F45DB}" srcOrd="2" destOrd="0" presId="urn:microsoft.com/office/officeart/2008/layout/PictureAccentList"/>
    <dgm:cxn modelId="{13DD422C-33F3-464D-BC41-1E7681E2F1C8}" type="presParOf" srcId="{EC902254-AF6A-43F8-A0D1-F703BF3F45DB}" destId="{80010EAD-6E88-43F1-B2EE-EE5E2E949001}" srcOrd="0" destOrd="0" presId="urn:microsoft.com/office/officeart/2008/layout/PictureAccentList"/>
    <dgm:cxn modelId="{BB291C21-4D43-484F-8A5D-0418BB65B395}" type="presParOf" srcId="{EC902254-AF6A-43F8-A0D1-F703BF3F45DB}" destId="{ADDC468F-CFD5-4E62-B5B6-6623E508A797}" srcOrd="1" destOrd="0" presId="urn:microsoft.com/office/officeart/2008/layout/PictureAccentList"/>
    <dgm:cxn modelId="{CEFF0D69-A45D-438D-B6C8-AB0D0FD67873}" type="presParOf" srcId="{89CB9BCE-55FB-4BCE-BC9C-C01998C78528}" destId="{7B299333-EFDB-406A-B114-FF8744B561C7}" srcOrd="3" destOrd="0" presId="urn:microsoft.com/office/officeart/2008/layout/PictureAccentList"/>
    <dgm:cxn modelId="{DE13A4A1-F76C-4AD4-80BA-5118F2C56C8F}" type="presParOf" srcId="{7B299333-EFDB-406A-B114-FF8744B561C7}" destId="{6321FCB2-9426-41E4-A2DF-0F693EEEB5A3}" srcOrd="0" destOrd="0" presId="urn:microsoft.com/office/officeart/2008/layout/PictureAccentList"/>
    <dgm:cxn modelId="{DB811FB2-7281-474A-9294-44932A27400E}" type="presParOf" srcId="{7B299333-EFDB-406A-B114-FF8744B561C7}" destId="{9B73E2E4-7EA4-4772-9E67-F23A13B2EA0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38D77A-433C-410F-87FF-663D2C86439C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1E903-CDAB-42D7-ADA8-12FB3B698E3B}">
      <dgm:prSet phldrT="[Text]"/>
      <dgm:spPr/>
      <dgm:t>
        <a:bodyPr/>
        <a:lstStyle/>
        <a:p>
          <a:r>
            <a:rPr lang="en-US" b="1" dirty="0" err="1"/>
            <a:t>Perguruan</a:t>
          </a:r>
          <a:r>
            <a:rPr lang="en-US" b="1" dirty="0"/>
            <a:t> Tinggi</a:t>
          </a:r>
        </a:p>
      </dgm:t>
    </dgm:pt>
    <dgm:pt modelId="{47F703E2-2C26-4CE5-A705-193358DEDFD0}" type="parTrans" cxnId="{0D69BD99-E4BA-4193-9AC7-C08F623A961E}">
      <dgm:prSet/>
      <dgm:spPr/>
      <dgm:t>
        <a:bodyPr/>
        <a:lstStyle/>
        <a:p>
          <a:endParaRPr lang="en-US"/>
        </a:p>
      </dgm:t>
    </dgm:pt>
    <dgm:pt modelId="{4456F873-1576-4FFF-ACED-855BFCDE4CD8}" type="sibTrans" cxnId="{0D69BD99-E4BA-4193-9AC7-C08F623A961E}">
      <dgm:prSet/>
      <dgm:spPr/>
      <dgm:t>
        <a:bodyPr/>
        <a:lstStyle/>
        <a:p>
          <a:endParaRPr lang="en-US"/>
        </a:p>
      </dgm:t>
    </dgm:pt>
    <dgm:pt modelId="{F7C71796-3CD1-463F-96C1-97057219BEA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b="1" dirty="0"/>
            <a:t>Meningkatkan nilai tawar </a:t>
          </a:r>
          <a:r>
            <a:rPr lang="en-US" b="1" dirty="0" err="1"/>
            <a:t>lembaga</a:t>
          </a:r>
          <a:r>
            <a:rPr lang="en-US" b="1" dirty="0"/>
            <a:t> </a:t>
          </a:r>
          <a:r>
            <a:rPr lang="id-ID" b="1" dirty="0"/>
            <a:t>untuk bekerjasama dengan industri dan institusi sejenis </a:t>
          </a:r>
          <a:r>
            <a:rPr lang="en-US" b="1" dirty="0"/>
            <a:t>di </a:t>
          </a:r>
          <a:r>
            <a:rPr lang="en-US" b="1" dirty="0" err="1"/>
            <a:t>dalam</a:t>
          </a:r>
          <a:r>
            <a:rPr lang="en-US" b="1" dirty="0"/>
            <a:t> dan di </a:t>
          </a:r>
          <a:r>
            <a:rPr lang="en-US" b="1" dirty="0" err="1"/>
            <a:t>luar</a:t>
          </a:r>
          <a:r>
            <a:rPr lang="en-US" b="1" dirty="0"/>
            <a:t> negeri</a:t>
          </a:r>
        </a:p>
      </dgm:t>
    </dgm:pt>
    <dgm:pt modelId="{9701FE72-914C-4604-B96C-6FFDF8C65103}" type="parTrans" cxnId="{50587BF3-DFF2-48BB-A42D-E9DC408BE801}">
      <dgm:prSet/>
      <dgm:spPr/>
      <dgm:t>
        <a:bodyPr/>
        <a:lstStyle/>
        <a:p>
          <a:endParaRPr lang="en-US"/>
        </a:p>
      </dgm:t>
    </dgm:pt>
    <dgm:pt modelId="{21F3D35E-0A59-48C0-B9CE-240578E835E3}" type="sibTrans" cxnId="{50587BF3-DFF2-48BB-A42D-E9DC408BE801}">
      <dgm:prSet/>
      <dgm:spPr/>
      <dgm:t>
        <a:bodyPr/>
        <a:lstStyle/>
        <a:p>
          <a:endParaRPr lang="en-US"/>
        </a:p>
      </dgm:t>
    </dgm:pt>
    <dgm:pt modelId="{9B424357-6248-4EFF-BBCD-E93CCFC5BC37}">
      <dgm:prSet phldrT="[Text]"/>
      <dgm:spPr/>
      <dgm:t>
        <a:bodyPr/>
        <a:lstStyle/>
        <a:p>
          <a:r>
            <a:rPr lang="en-US" b="1" dirty="0" err="1"/>
            <a:t>Industri</a:t>
          </a:r>
          <a:r>
            <a:rPr lang="en-US" b="1" dirty="0"/>
            <a:t> </a:t>
          </a:r>
        </a:p>
      </dgm:t>
    </dgm:pt>
    <dgm:pt modelId="{8975DC79-5FF3-467A-A802-8115FECC2352}" type="parTrans" cxnId="{68398CD4-64CE-48C2-8870-81361D103FB3}">
      <dgm:prSet/>
      <dgm:spPr/>
      <dgm:t>
        <a:bodyPr/>
        <a:lstStyle/>
        <a:p>
          <a:endParaRPr lang="en-US"/>
        </a:p>
      </dgm:t>
    </dgm:pt>
    <dgm:pt modelId="{0A245495-7BC9-4B38-9488-BABA2DD1A917}" type="sibTrans" cxnId="{68398CD4-64CE-48C2-8870-81361D103FB3}">
      <dgm:prSet/>
      <dgm:spPr/>
      <dgm:t>
        <a:bodyPr/>
        <a:lstStyle/>
        <a:p>
          <a:endParaRPr lang="en-US"/>
        </a:p>
      </dgm:t>
    </dgm:pt>
    <dgm:pt modelId="{BD98E056-FDDF-4EDC-AA2C-1FB5E4DB35F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PT </a:t>
          </a:r>
          <a:r>
            <a:rPr lang="en-US" b="1" dirty="0" err="1"/>
            <a:t>Vokasi</a:t>
          </a:r>
          <a:r>
            <a:rPr lang="en-US" b="1" dirty="0"/>
            <a:t> menjadi </a:t>
          </a:r>
          <a:r>
            <a:rPr lang="en-US" b="1" dirty="0" err="1"/>
            <a:t>pusat</a:t>
          </a:r>
          <a:r>
            <a:rPr lang="en-US" b="1" dirty="0"/>
            <a:t> </a:t>
          </a:r>
          <a:r>
            <a:rPr lang="en-US" b="1" dirty="0" err="1"/>
            <a:t>pendidikan</a:t>
          </a:r>
          <a:r>
            <a:rPr lang="en-US" b="1" dirty="0"/>
            <a:t> dan </a:t>
          </a:r>
          <a:r>
            <a:rPr lang="en-US" b="1" dirty="0" err="1"/>
            <a:t>pelatihan</a:t>
          </a:r>
          <a:r>
            <a:rPr lang="en-US" b="1" dirty="0"/>
            <a:t> untuk </a:t>
          </a:r>
          <a:r>
            <a:rPr lang="en-US" b="1" dirty="0" err="1"/>
            <a:t>peningkatan</a:t>
          </a:r>
          <a:r>
            <a:rPr lang="en-US" b="1" dirty="0"/>
            <a:t> kompetensi </a:t>
          </a:r>
          <a:r>
            <a:rPr lang="en-US" b="1" dirty="0" err="1"/>
            <a:t>staf</a:t>
          </a:r>
          <a:r>
            <a:rPr lang="en-US" b="1" dirty="0"/>
            <a:t> </a:t>
          </a:r>
          <a:r>
            <a:rPr lang="en-US" b="1" dirty="0" err="1"/>
            <a:t>dari</a:t>
          </a:r>
          <a:r>
            <a:rPr lang="en-US" b="1" dirty="0"/>
            <a:t> </a:t>
          </a:r>
          <a:r>
            <a:rPr lang="en-US" b="1" dirty="0" err="1"/>
            <a:t>industri</a:t>
          </a:r>
          <a:r>
            <a:rPr lang="en-US" b="1" dirty="0"/>
            <a:t> </a:t>
          </a:r>
        </a:p>
      </dgm:t>
    </dgm:pt>
    <dgm:pt modelId="{7414F21A-9172-45F6-AE17-C9F01FF1B5D5}" type="parTrans" cxnId="{E749D238-8189-46BD-A186-10E827A63727}">
      <dgm:prSet/>
      <dgm:spPr/>
      <dgm:t>
        <a:bodyPr/>
        <a:lstStyle/>
        <a:p>
          <a:endParaRPr lang="en-US"/>
        </a:p>
      </dgm:t>
    </dgm:pt>
    <dgm:pt modelId="{062AABBA-7ABD-4BAB-B1E6-21A7084F8ABF}" type="sibTrans" cxnId="{E749D238-8189-46BD-A186-10E827A63727}">
      <dgm:prSet/>
      <dgm:spPr/>
      <dgm:t>
        <a:bodyPr/>
        <a:lstStyle/>
        <a:p>
          <a:endParaRPr lang="en-US"/>
        </a:p>
      </dgm:t>
    </dgm:pt>
    <dgm:pt modelId="{B6D3CD61-DA60-4D77-B5F3-708CADA7F5A0}">
      <dgm:prSet phldrT="[Text]"/>
      <dgm:spPr/>
      <dgm:t>
        <a:bodyPr/>
        <a:lstStyle/>
        <a:p>
          <a:r>
            <a:rPr lang="en-US" b="1" dirty="0" err="1"/>
            <a:t>Mahasiswa</a:t>
          </a:r>
          <a:r>
            <a:rPr lang="en-US" b="1" dirty="0"/>
            <a:t> / Alumni</a:t>
          </a:r>
        </a:p>
      </dgm:t>
    </dgm:pt>
    <dgm:pt modelId="{B218D4CC-D5E0-47D4-AB70-78A04EB8B568}" type="parTrans" cxnId="{413D0FF5-3002-43C0-A677-F1EA037D4F29}">
      <dgm:prSet/>
      <dgm:spPr/>
      <dgm:t>
        <a:bodyPr/>
        <a:lstStyle/>
        <a:p>
          <a:endParaRPr lang="en-US"/>
        </a:p>
      </dgm:t>
    </dgm:pt>
    <dgm:pt modelId="{27A1A375-BA1B-4D44-81B7-AAF77F8F98A0}" type="sibTrans" cxnId="{413D0FF5-3002-43C0-A677-F1EA037D4F29}">
      <dgm:prSet/>
      <dgm:spPr/>
      <dgm:t>
        <a:bodyPr/>
        <a:lstStyle/>
        <a:p>
          <a:endParaRPr lang="en-US"/>
        </a:p>
      </dgm:t>
    </dgm:pt>
    <dgm:pt modelId="{34C80EE4-4F47-4F9C-B687-E5870D9D404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/>
            <a:t>Pengurangan</a:t>
          </a:r>
          <a:r>
            <a:rPr lang="en-US" b="1" dirty="0"/>
            <a:t> masa </a:t>
          </a:r>
          <a:r>
            <a:rPr lang="en-US" b="1" dirty="0" err="1"/>
            <a:t>tunggu</a:t>
          </a:r>
          <a:r>
            <a:rPr lang="en-US" b="1" dirty="0"/>
            <a:t> </a:t>
          </a:r>
          <a:r>
            <a:rPr lang="en-US" b="1" dirty="0" err="1"/>
            <a:t>lulusan</a:t>
          </a:r>
          <a:endParaRPr lang="en-US" b="1" dirty="0"/>
        </a:p>
      </dgm:t>
    </dgm:pt>
    <dgm:pt modelId="{900FE9CA-56A2-4A25-8C1E-71BDF90897C8}" type="parTrans" cxnId="{F1F6C443-9219-4FF5-9779-EB908217B625}">
      <dgm:prSet/>
      <dgm:spPr/>
      <dgm:t>
        <a:bodyPr/>
        <a:lstStyle/>
        <a:p>
          <a:endParaRPr lang="en-US"/>
        </a:p>
      </dgm:t>
    </dgm:pt>
    <dgm:pt modelId="{6D820850-7AEE-435C-A5C8-1BF5759187E5}" type="sibTrans" cxnId="{F1F6C443-9219-4FF5-9779-EB908217B625}">
      <dgm:prSet/>
      <dgm:spPr/>
      <dgm:t>
        <a:bodyPr/>
        <a:lstStyle/>
        <a:p>
          <a:endParaRPr lang="en-US"/>
        </a:p>
      </dgm:t>
    </dgm:pt>
    <dgm:pt modelId="{ECDA0495-0B53-4412-A285-F04D63A54AAD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PT </a:t>
          </a:r>
          <a:r>
            <a:rPr lang="en-US" b="1" dirty="0" err="1"/>
            <a:t>Vokasi</a:t>
          </a:r>
          <a:r>
            <a:rPr lang="en-US" b="1" dirty="0"/>
            <a:t> menjadi </a:t>
          </a:r>
          <a:r>
            <a:rPr lang="en-US" b="1" dirty="0" err="1"/>
            <a:t>pusat</a:t>
          </a:r>
          <a:r>
            <a:rPr lang="en-US" b="1" dirty="0"/>
            <a:t> </a:t>
          </a:r>
          <a:r>
            <a:rPr lang="en-US" b="1" dirty="0" err="1"/>
            <a:t>unggulan</a:t>
          </a:r>
          <a:r>
            <a:rPr lang="en-US" b="1" dirty="0"/>
            <a:t> </a:t>
          </a:r>
          <a:r>
            <a:rPr lang="en-US" b="1" dirty="0" err="1"/>
            <a:t>teknologi</a:t>
          </a:r>
          <a:r>
            <a:rPr lang="en-US" b="1" dirty="0"/>
            <a:t> dan </a:t>
          </a:r>
          <a:r>
            <a:rPr lang="en-US" b="1" dirty="0" err="1"/>
            <a:t>pengembangan</a:t>
          </a:r>
          <a:r>
            <a:rPr lang="en-US" b="1" dirty="0"/>
            <a:t> </a:t>
          </a:r>
          <a:r>
            <a:rPr lang="en-US" b="1" dirty="0" err="1"/>
            <a:t>produk</a:t>
          </a:r>
          <a:r>
            <a:rPr lang="en-US" b="1" dirty="0"/>
            <a:t> </a:t>
          </a:r>
          <a:r>
            <a:rPr lang="en-US" b="1" dirty="0" err="1"/>
            <a:t>bagi</a:t>
          </a:r>
          <a:r>
            <a:rPr lang="en-US" b="1" dirty="0"/>
            <a:t> </a:t>
          </a:r>
          <a:r>
            <a:rPr lang="en-US" b="1" dirty="0" err="1"/>
            <a:t>industri</a:t>
          </a:r>
          <a:r>
            <a:rPr lang="en-US" b="1" dirty="0"/>
            <a:t>, </a:t>
          </a:r>
          <a:r>
            <a:rPr lang="en-US" b="1" dirty="0" err="1"/>
            <a:t>masyarakat</a:t>
          </a:r>
          <a:r>
            <a:rPr lang="en-US" b="1" dirty="0"/>
            <a:t> </a:t>
          </a:r>
          <a:r>
            <a:rPr lang="en-US" b="1" dirty="0" err="1"/>
            <a:t>serta</a:t>
          </a:r>
          <a:r>
            <a:rPr lang="en-US" b="1" dirty="0"/>
            <a:t> </a:t>
          </a:r>
          <a:r>
            <a:rPr lang="en-US" b="1" dirty="0" err="1"/>
            <a:t>pemerintah</a:t>
          </a:r>
          <a:r>
            <a:rPr lang="en-US" b="1" dirty="0"/>
            <a:t> </a:t>
          </a:r>
          <a:r>
            <a:rPr lang="en-US" b="1" dirty="0" err="1"/>
            <a:t>setempat</a:t>
          </a:r>
          <a:endParaRPr lang="en-US" b="1" dirty="0"/>
        </a:p>
      </dgm:t>
    </dgm:pt>
    <dgm:pt modelId="{692612B8-B30A-4EA2-8963-FDFB27A88C4A}" type="parTrans" cxnId="{A4431ECB-D811-464F-A3CF-A6C4F5792F30}">
      <dgm:prSet/>
      <dgm:spPr/>
      <dgm:t>
        <a:bodyPr/>
        <a:lstStyle/>
        <a:p>
          <a:endParaRPr lang="en-US"/>
        </a:p>
      </dgm:t>
    </dgm:pt>
    <dgm:pt modelId="{AFC5A04E-C37A-4E6A-B542-2C17ED6BE685}" type="sibTrans" cxnId="{A4431ECB-D811-464F-A3CF-A6C4F5792F30}">
      <dgm:prSet/>
      <dgm:spPr/>
      <dgm:t>
        <a:bodyPr/>
        <a:lstStyle/>
        <a:p>
          <a:endParaRPr lang="en-US"/>
        </a:p>
      </dgm:t>
    </dgm:pt>
    <dgm:pt modelId="{DFE35A42-CE7A-41EE-AC75-445A8FD6E31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/>
            <a:t>Pengakuan</a:t>
          </a:r>
          <a:r>
            <a:rPr lang="en-US" b="1" dirty="0"/>
            <a:t> </a:t>
          </a:r>
          <a:r>
            <a:rPr lang="en-US" b="1" dirty="0" err="1"/>
            <a:t>industri</a:t>
          </a:r>
          <a:r>
            <a:rPr lang="en-US" b="1" dirty="0"/>
            <a:t> </a:t>
          </a:r>
          <a:r>
            <a:rPr lang="en-US" b="1" dirty="0" err="1"/>
            <a:t>terhadap</a:t>
          </a:r>
          <a:r>
            <a:rPr lang="en-US" b="1" dirty="0"/>
            <a:t> kompetensi </a:t>
          </a:r>
          <a:r>
            <a:rPr lang="en-US" b="1" dirty="0" err="1"/>
            <a:t>lulusan</a:t>
          </a:r>
          <a:r>
            <a:rPr lang="en-US" b="1" dirty="0"/>
            <a:t> </a:t>
          </a:r>
          <a:r>
            <a:rPr lang="en-US" b="1" dirty="0" err="1"/>
            <a:t>serta</a:t>
          </a:r>
          <a:r>
            <a:rPr lang="en-US" b="1" dirty="0"/>
            <a:t> </a:t>
          </a:r>
          <a:r>
            <a:rPr lang="en-US" b="1" dirty="0" err="1"/>
            <a:t>peningkatan</a:t>
          </a:r>
          <a:r>
            <a:rPr lang="en-US" b="1" dirty="0"/>
            <a:t> </a:t>
          </a:r>
          <a:r>
            <a:rPr lang="en-US" b="1" dirty="0" err="1"/>
            <a:t>posisi</a:t>
          </a:r>
          <a:r>
            <a:rPr lang="en-US" b="1" dirty="0"/>
            <a:t> </a:t>
          </a:r>
          <a:r>
            <a:rPr lang="en-US" b="1" dirty="0" err="1"/>
            <a:t>tawar</a:t>
          </a:r>
          <a:endParaRPr lang="en-US" b="1" dirty="0"/>
        </a:p>
      </dgm:t>
    </dgm:pt>
    <dgm:pt modelId="{0AC6607F-CCA7-442D-BDCC-538E47B21FE9}" type="parTrans" cxnId="{B6193A9A-E326-48C9-A15B-5FB43B0CC635}">
      <dgm:prSet/>
      <dgm:spPr/>
      <dgm:t>
        <a:bodyPr/>
        <a:lstStyle/>
        <a:p>
          <a:endParaRPr lang="en-US"/>
        </a:p>
      </dgm:t>
    </dgm:pt>
    <dgm:pt modelId="{CCC417C7-8E81-4B9A-91A9-8B70E9F8D2A9}" type="sibTrans" cxnId="{B6193A9A-E326-48C9-A15B-5FB43B0CC635}">
      <dgm:prSet/>
      <dgm:spPr/>
      <dgm:t>
        <a:bodyPr/>
        <a:lstStyle/>
        <a:p>
          <a:endParaRPr lang="en-US"/>
        </a:p>
      </dgm:t>
    </dgm:pt>
    <dgm:pt modelId="{7BE2BA59-01A5-47FE-AD7A-61EA8204B8B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/>
            <a:t>Saling</a:t>
          </a:r>
          <a:r>
            <a:rPr lang="en-US" b="1" dirty="0"/>
            <a:t> </a:t>
          </a:r>
          <a:r>
            <a:rPr lang="en-US" b="1" dirty="0" err="1"/>
            <a:t>berbagi</a:t>
          </a:r>
          <a:r>
            <a:rPr lang="en-US" b="1" dirty="0"/>
            <a:t> </a:t>
          </a:r>
          <a:r>
            <a:rPr lang="en-US" b="1" dirty="0" err="1"/>
            <a:t>informasi</a:t>
          </a:r>
          <a:r>
            <a:rPr lang="en-US" b="1" dirty="0"/>
            <a:t> trend </a:t>
          </a:r>
          <a:r>
            <a:rPr lang="en-US" b="1" dirty="0" err="1"/>
            <a:t>teknologi</a:t>
          </a:r>
          <a:r>
            <a:rPr lang="en-US" b="1" dirty="0"/>
            <a:t> dan </a:t>
          </a:r>
          <a:r>
            <a:rPr lang="en-US" b="1" dirty="0" err="1"/>
            <a:t>teknologi</a:t>
          </a:r>
          <a:r>
            <a:rPr lang="en-US" b="1" dirty="0"/>
            <a:t> proses</a:t>
          </a:r>
        </a:p>
      </dgm:t>
    </dgm:pt>
    <dgm:pt modelId="{EEFA3043-D695-440D-8B4F-78BC37CFBB40}" type="parTrans" cxnId="{A4BC9F66-16F1-46A2-AD5D-00A93ADEC82F}">
      <dgm:prSet/>
      <dgm:spPr/>
      <dgm:t>
        <a:bodyPr/>
        <a:lstStyle/>
        <a:p>
          <a:endParaRPr lang="en-US"/>
        </a:p>
      </dgm:t>
    </dgm:pt>
    <dgm:pt modelId="{3B182264-B5CF-492D-9346-C8F5501C5A1C}" type="sibTrans" cxnId="{A4BC9F66-16F1-46A2-AD5D-00A93ADEC82F}">
      <dgm:prSet/>
      <dgm:spPr/>
      <dgm:t>
        <a:bodyPr/>
        <a:lstStyle/>
        <a:p>
          <a:endParaRPr lang="en-US"/>
        </a:p>
      </dgm:t>
    </dgm:pt>
    <dgm:pt modelId="{C57F7245-1838-4DA6-B17C-88519D47130A}" type="pres">
      <dgm:prSet presAssocID="{7138D77A-433C-410F-87FF-663D2C86439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426914-9286-4750-9803-07209F59EF7E}" type="pres">
      <dgm:prSet presAssocID="{5971E903-CDAB-42D7-ADA8-12FB3B698E3B}" presName="compositeNode" presStyleCnt="0">
        <dgm:presLayoutVars>
          <dgm:bulletEnabled val="1"/>
        </dgm:presLayoutVars>
      </dgm:prSet>
      <dgm:spPr/>
    </dgm:pt>
    <dgm:pt modelId="{1FF54FCF-41C2-41F4-9D00-E48BD88AB718}" type="pres">
      <dgm:prSet presAssocID="{5971E903-CDAB-42D7-ADA8-12FB3B698E3B}" presName="image" presStyleLbl="fgImgPlace1" presStyleIdx="0" presStyleCnt="3" custLinFactNeighborX="25236" custLinFactNeighborY="50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DDB630FC-405E-4DDD-B0BD-36BEF0E5873C}" type="pres">
      <dgm:prSet presAssocID="{5971E903-CDAB-42D7-ADA8-12FB3B698E3B}" presName="childNode" presStyleLbl="node1" presStyleIdx="0" presStyleCnt="3" custScaleX="111986" custLinFactNeighborX="20182" custLinFactNeighborY="-34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5AD83BC-8561-46BF-A7A5-19D68146A408}" type="pres">
      <dgm:prSet presAssocID="{5971E903-CDAB-42D7-ADA8-12FB3B698E3B}" presName="parentNode" presStyleLbl="revTx" presStyleIdx="0" presStyleCnt="3" custScaleY="90028" custLinFactNeighborX="81225" custLinFactNeighborY="-37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B2B5F-1423-4CD1-A519-5438A79F8A67}" type="pres">
      <dgm:prSet presAssocID="{4456F873-1576-4FFF-ACED-855BFCDE4CD8}" presName="sibTrans" presStyleCnt="0"/>
      <dgm:spPr/>
    </dgm:pt>
    <dgm:pt modelId="{84FC3F4D-69BB-49D7-8597-D12A94108081}" type="pres">
      <dgm:prSet presAssocID="{9B424357-6248-4EFF-BBCD-E93CCFC5BC37}" presName="compositeNode" presStyleCnt="0">
        <dgm:presLayoutVars>
          <dgm:bulletEnabled val="1"/>
        </dgm:presLayoutVars>
      </dgm:prSet>
      <dgm:spPr/>
    </dgm:pt>
    <dgm:pt modelId="{A8C8E74F-6C8B-45DB-B109-83045BEA8F80}" type="pres">
      <dgm:prSet presAssocID="{9B424357-6248-4EFF-BBCD-E93CCFC5BC37}" presName="image" presStyleLbl="fgImgPlace1" presStyleIdx="1" presStyleCnt="3" custLinFactNeighborX="3281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576963C9-BC6D-470D-93C2-0798F83AC829}" type="pres">
      <dgm:prSet presAssocID="{9B424357-6248-4EFF-BBCD-E93CCFC5BC37}" presName="childNode" presStyleLbl="node1" presStyleIdx="1" presStyleCnt="3" custScaleX="111459" custLinFactNeighborX="131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4B2C265-73CC-4CB6-B958-734DB96B3DB9}" type="pres">
      <dgm:prSet presAssocID="{9B424357-6248-4EFF-BBCD-E93CCFC5BC37}" presName="parentNode" presStyleLbl="revTx" presStyleIdx="1" presStyleCnt="3" custLinFactNeighborX="605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D7C72-6B4B-45E2-8F6A-9A41C70A1313}" type="pres">
      <dgm:prSet presAssocID="{0A245495-7BC9-4B38-9488-BABA2DD1A917}" presName="sibTrans" presStyleCnt="0"/>
      <dgm:spPr/>
    </dgm:pt>
    <dgm:pt modelId="{B986A320-BF28-4C8D-98BB-B099BB4457D0}" type="pres">
      <dgm:prSet presAssocID="{B6D3CD61-DA60-4D77-B5F3-708CADA7F5A0}" presName="compositeNode" presStyleCnt="0">
        <dgm:presLayoutVars>
          <dgm:bulletEnabled val="1"/>
        </dgm:presLayoutVars>
      </dgm:prSet>
      <dgm:spPr/>
    </dgm:pt>
    <dgm:pt modelId="{191F70C0-0993-4B29-AF87-EF856603A477}" type="pres">
      <dgm:prSet presAssocID="{B6D3CD61-DA60-4D77-B5F3-708CADA7F5A0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E34110FB-2B3B-408C-99C6-A0FC640875F8}" type="pres">
      <dgm:prSet presAssocID="{B6D3CD61-DA60-4D77-B5F3-708CADA7F5A0}" presName="childNode" presStyleLbl="node1" presStyleIdx="2" presStyleCnt="3" custScaleX="11323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231257-8C24-45B7-BE8F-3C59693D6866}" type="pres">
      <dgm:prSet presAssocID="{B6D3CD61-DA60-4D77-B5F3-708CADA7F5A0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69BD99-E4BA-4193-9AC7-C08F623A961E}" srcId="{7138D77A-433C-410F-87FF-663D2C86439C}" destId="{5971E903-CDAB-42D7-ADA8-12FB3B698E3B}" srcOrd="0" destOrd="0" parTransId="{47F703E2-2C26-4CE5-A705-193358DEDFD0}" sibTransId="{4456F873-1576-4FFF-ACED-855BFCDE4CD8}"/>
    <dgm:cxn modelId="{627D6CC6-D3E3-4BDE-8B83-02CF8692EEDA}" type="presOf" srcId="{B6D3CD61-DA60-4D77-B5F3-708CADA7F5A0}" destId="{42231257-8C24-45B7-BE8F-3C59693D6866}" srcOrd="0" destOrd="0" presId="urn:microsoft.com/office/officeart/2005/8/layout/hList2#1"/>
    <dgm:cxn modelId="{1ECB7951-A77C-4ED3-A4AA-6FD0B017FD4F}" type="presOf" srcId="{ECDA0495-0B53-4412-A285-F04D63A54AAD}" destId="{DDB630FC-405E-4DDD-B0BD-36BEF0E5873C}" srcOrd="0" destOrd="1" presId="urn:microsoft.com/office/officeart/2005/8/layout/hList2#1"/>
    <dgm:cxn modelId="{E05ABDB1-3EAD-427B-B51A-78F8B57EA38F}" type="presOf" srcId="{34C80EE4-4F47-4F9C-B687-E5870D9D4045}" destId="{E34110FB-2B3B-408C-99C6-A0FC640875F8}" srcOrd="0" destOrd="0" presId="urn:microsoft.com/office/officeart/2005/8/layout/hList2#1"/>
    <dgm:cxn modelId="{DFECC7AF-DBB8-4027-8761-E508A7407C4F}" type="presOf" srcId="{7BE2BA59-01A5-47FE-AD7A-61EA8204B8BF}" destId="{576963C9-BC6D-470D-93C2-0798F83AC829}" srcOrd="0" destOrd="0" presId="urn:microsoft.com/office/officeart/2005/8/layout/hList2#1"/>
    <dgm:cxn modelId="{7033F3A9-4D68-42D7-B917-9BD8CDB67526}" type="presOf" srcId="{7138D77A-433C-410F-87FF-663D2C86439C}" destId="{C57F7245-1838-4DA6-B17C-88519D47130A}" srcOrd="0" destOrd="0" presId="urn:microsoft.com/office/officeart/2005/8/layout/hList2#1"/>
    <dgm:cxn modelId="{F1F6C443-9219-4FF5-9779-EB908217B625}" srcId="{B6D3CD61-DA60-4D77-B5F3-708CADA7F5A0}" destId="{34C80EE4-4F47-4F9C-B687-E5870D9D4045}" srcOrd="0" destOrd="0" parTransId="{900FE9CA-56A2-4A25-8C1E-71BDF90897C8}" sibTransId="{6D820850-7AEE-435C-A5C8-1BF5759187E5}"/>
    <dgm:cxn modelId="{AB6898D3-5043-45F4-B76F-796B3AB058EB}" type="presOf" srcId="{5971E903-CDAB-42D7-ADA8-12FB3B698E3B}" destId="{65AD83BC-8561-46BF-A7A5-19D68146A408}" srcOrd="0" destOrd="0" presId="urn:microsoft.com/office/officeart/2005/8/layout/hList2#1"/>
    <dgm:cxn modelId="{2FA64B56-0AC1-47DF-8294-1370DA5D3C34}" type="presOf" srcId="{DFE35A42-CE7A-41EE-AC75-445A8FD6E314}" destId="{E34110FB-2B3B-408C-99C6-A0FC640875F8}" srcOrd="0" destOrd="1" presId="urn:microsoft.com/office/officeart/2005/8/layout/hList2#1"/>
    <dgm:cxn modelId="{166EF648-DD77-40B5-8FF9-7600D52884F8}" type="presOf" srcId="{F7C71796-3CD1-463F-96C1-97057219BEAD}" destId="{DDB630FC-405E-4DDD-B0BD-36BEF0E5873C}" srcOrd="0" destOrd="0" presId="urn:microsoft.com/office/officeart/2005/8/layout/hList2#1"/>
    <dgm:cxn modelId="{9412FD36-4EA0-4785-889E-C94886B84944}" type="presOf" srcId="{BD98E056-FDDF-4EDC-AA2C-1FB5E4DB35FB}" destId="{576963C9-BC6D-470D-93C2-0798F83AC829}" srcOrd="0" destOrd="1" presId="urn:microsoft.com/office/officeart/2005/8/layout/hList2#1"/>
    <dgm:cxn modelId="{A4431ECB-D811-464F-A3CF-A6C4F5792F30}" srcId="{5971E903-CDAB-42D7-ADA8-12FB3B698E3B}" destId="{ECDA0495-0B53-4412-A285-F04D63A54AAD}" srcOrd="1" destOrd="0" parTransId="{692612B8-B30A-4EA2-8963-FDFB27A88C4A}" sibTransId="{AFC5A04E-C37A-4E6A-B542-2C17ED6BE685}"/>
    <dgm:cxn modelId="{E749D238-8189-46BD-A186-10E827A63727}" srcId="{9B424357-6248-4EFF-BBCD-E93CCFC5BC37}" destId="{BD98E056-FDDF-4EDC-AA2C-1FB5E4DB35FB}" srcOrd="1" destOrd="0" parTransId="{7414F21A-9172-45F6-AE17-C9F01FF1B5D5}" sibTransId="{062AABBA-7ABD-4BAB-B1E6-21A7084F8ABF}"/>
    <dgm:cxn modelId="{50587BF3-DFF2-48BB-A42D-E9DC408BE801}" srcId="{5971E903-CDAB-42D7-ADA8-12FB3B698E3B}" destId="{F7C71796-3CD1-463F-96C1-97057219BEAD}" srcOrd="0" destOrd="0" parTransId="{9701FE72-914C-4604-B96C-6FFDF8C65103}" sibTransId="{21F3D35E-0A59-48C0-B9CE-240578E835E3}"/>
    <dgm:cxn modelId="{413D0FF5-3002-43C0-A677-F1EA037D4F29}" srcId="{7138D77A-433C-410F-87FF-663D2C86439C}" destId="{B6D3CD61-DA60-4D77-B5F3-708CADA7F5A0}" srcOrd="2" destOrd="0" parTransId="{B218D4CC-D5E0-47D4-AB70-78A04EB8B568}" sibTransId="{27A1A375-BA1B-4D44-81B7-AAF77F8F98A0}"/>
    <dgm:cxn modelId="{A4BC9F66-16F1-46A2-AD5D-00A93ADEC82F}" srcId="{9B424357-6248-4EFF-BBCD-E93CCFC5BC37}" destId="{7BE2BA59-01A5-47FE-AD7A-61EA8204B8BF}" srcOrd="0" destOrd="0" parTransId="{EEFA3043-D695-440D-8B4F-78BC37CFBB40}" sibTransId="{3B182264-B5CF-492D-9346-C8F5501C5A1C}"/>
    <dgm:cxn modelId="{B6193A9A-E326-48C9-A15B-5FB43B0CC635}" srcId="{B6D3CD61-DA60-4D77-B5F3-708CADA7F5A0}" destId="{DFE35A42-CE7A-41EE-AC75-445A8FD6E314}" srcOrd="1" destOrd="0" parTransId="{0AC6607F-CCA7-442D-BDCC-538E47B21FE9}" sibTransId="{CCC417C7-8E81-4B9A-91A9-8B70E9F8D2A9}"/>
    <dgm:cxn modelId="{68398CD4-64CE-48C2-8870-81361D103FB3}" srcId="{7138D77A-433C-410F-87FF-663D2C86439C}" destId="{9B424357-6248-4EFF-BBCD-E93CCFC5BC37}" srcOrd="1" destOrd="0" parTransId="{8975DC79-5FF3-467A-A802-8115FECC2352}" sibTransId="{0A245495-7BC9-4B38-9488-BABA2DD1A917}"/>
    <dgm:cxn modelId="{D72244BB-8BC0-4458-824B-11A8ADA65F6E}" type="presOf" srcId="{9B424357-6248-4EFF-BBCD-E93CCFC5BC37}" destId="{D4B2C265-73CC-4CB6-B958-734DB96B3DB9}" srcOrd="0" destOrd="0" presId="urn:microsoft.com/office/officeart/2005/8/layout/hList2#1"/>
    <dgm:cxn modelId="{F8338B86-2D0A-4EEA-B68D-BD3CB8763F0D}" type="presParOf" srcId="{C57F7245-1838-4DA6-B17C-88519D47130A}" destId="{9E426914-9286-4750-9803-07209F59EF7E}" srcOrd="0" destOrd="0" presId="urn:microsoft.com/office/officeart/2005/8/layout/hList2#1"/>
    <dgm:cxn modelId="{4D53E6AB-26F2-4748-B1CE-7DEFEA92425B}" type="presParOf" srcId="{9E426914-9286-4750-9803-07209F59EF7E}" destId="{1FF54FCF-41C2-41F4-9D00-E48BD88AB718}" srcOrd="0" destOrd="0" presId="urn:microsoft.com/office/officeart/2005/8/layout/hList2#1"/>
    <dgm:cxn modelId="{600B5767-5A70-44F1-BD00-87278118D152}" type="presParOf" srcId="{9E426914-9286-4750-9803-07209F59EF7E}" destId="{DDB630FC-405E-4DDD-B0BD-36BEF0E5873C}" srcOrd="1" destOrd="0" presId="urn:microsoft.com/office/officeart/2005/8/layout/hList2#1"/>
    <dgm:cxn modelId="{EE5D1D2F-BEF3-4C14-A657-87F6C36B298D}" type="presParOf" srcId="{9E426914-9286-4750-9803-07209F59EF7E}" destId="{65AD83BC-8561-46BF-A7A5-19D68146A408}" srcOrd="2" destOrd="0" presId="urn:microsoft.com/office/officeart/2005/8/layout/hList2#1"/>
    <dgm:cxn modelId="{D15914C8-C15D-41C2-8651-EEB3D516B383}" type="presParOf" srcId="{C57F7245-1838-4DA6-B17C-88519D47130A}" destId="{B00B2B5F-1423-4CD1-A519-5438A79F8A67}" srcOrd="1" destOrd="0" presId="urn:microsoft.com/office/officeart/2005/8/layout/hList2#1"/>
    <dgm:cxn modelId="{F942B571-570E-4BEF-9F76-6733DEB793CC}" type="presParOf" srcId="{C57F7245-1838-4DA6-B17C-88519D47130A}" destId="{84FC3F4D-69BB-49D7-8597-D12A94108081}" srcOrd="2" destOrd="0" presId="urn:microsoft.com/office/officeart/2005/8/layout/hList2#1"/>
    <dgm:cxn modelId="{BDBCEE4A-5E04-4F68-88FD-1470D37B0E3E}" type="presParOf" srcId="{84FC3F4D-69BB-49D7-8597-D12A94108081}" destId="{A8C8E74F-6C8B-45DB-B109-83045BEA8F80}" srcOrd="0" destOrd="0" presId="urn:microsoft.com/office/officeart/2005/8/layout/hList2#1"/>
    <dgm:cxn modelId="{9A32FCA8-E157-44FF-8F20-19B26EA8CDC1}" type="presParOf" srcId="{84FC3F4D-69BB-49D7-8597-D12A94108081}" destId="{576963C9-BC6D-470D-93C2-0798F83AC829}" srcOrd="1" destOrd="0" presId="urn:microsoft.com/office/officeart/2005/8/layout/hList2#1"/>
    <dgm:cxn modelId="{98D40511-98F8-4AFB-8E4F-7F28B0522CB9}" type="presParOf" srcId="{84FC3F4D-69BB-49D7-8597-D12A94108081}" destId="{D4B2C265-73CC-4CB6-B958-734DB96B3DB9}" srcOrd="2" destOrd="0" presId="urn:microsoft.com/office/officeart/2005/8/layout/hList2#1"/>
    <dgm:cxn modelId="{240F2E67-9593-4A5B-98E9-DFB175BDD5E3}" type="presParOf" srcId="{C57F7245-1838-4DA6-B17C-88519D47130A}" destId="{035D7C72-6B4B-45E2-8F6A-9A41C70A1313}" srcOrd="3" destOrd="0" presId="urn:microsoft.com/office/officeart/2005/8/layout/hList2#1"/>
    <dgm:cxn modelId="{3E9C13FE-AA4F-479D-A99A-1D56440151CF}" type="presParOf" srcId="{C57F7245-1838-4DA6-B17C-88519D47130A}" destId="{B986A320-BF28-4C8D-98BB-B099BB4457D0}" srcOrd="4" destOrd="0" presId="urn:microsoft.com/office/officeart/2005/8/layout/hList2#1"/>
    <dgm:cxn modelId="{E5AD525F-2AD1-41C0-8C28-FE46DF1F7A94}" type="presParOf" srcId="{B986A320-BF28-4C8D-98BB-B099BB4457D0}" destId="{191F70C0-0993-4B29-AF87-EF856603A477}" srcOrd="0" destOrd="0" presId="urn:microsoft.com/office/officeart/2005/8/layout/hList2#1"/>
    <dgm:cxn modelId="{0F7F260E-4D2E-45D5-B03D-3966AEB502B8}" type="presParOf" srcId="{B986A320-BF28-4C8D-98BB-B099BB4457D0}" destId="{E34110FB-2B3B-408C-99C6-A0FC640875F8}" srcOrd="1" destOrd="0" presId="urn:microsoft.com/office/officeart/2005/8/layout/hList2#1"/>
    <dgm:cxn modelId="{30406367-83D3-4975-B265-53ADC6265212}" type="presParOf" srcId="{B986A320-BF28-4C8D-98BB-B099BB4457D0}" destId="{42231257-8C24-45B7-BE8F-3C59693D6866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9C235E-96EA-574D-85D3-313DAD8C3312}">
      <dsp:nvSpPr>
        <dsp:cNvPr id="0" name=""/>
        <dsp:cNvSpPr/>
      </dsp:nvSpPr>
      <dsp:spPr>
        <a:xfrm>
          <a:off x="8547467" y="3343690"/>
          <a:ext cx="91440" cy="6225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251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D6526-EB05-1A4D-A587-2D4A011FF616}">
      <dsp:nvSpPr>
        <dsp:cNvPr id="0" name=""/>
        <dsp:cNvSpPr/>
      </dsp:nvSpPr>
      <dsp:spPr>
        <a:xfrm>
          <a:off x="6631111" y="1361993"/>
          <a:ext cx="1962075" cy="622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224"/>
              </a:lnTo>
              <a:lnTo>
                <a:pt x="1962075" y="424224"/>
              </a:lnTo>
              <a:lnTo>
                <a:pt x="1962075" y="62251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F1D0B-1A8D-6248-995F-5E142D6DFB7A}">
      <dsp:nvSpPr>
        <dsp:cNvPr id="0" name=""/>
        <dsp:cNvSpPr/>
      </dsp:nvSpPr>
      <dsp:spPr>
        <a:xfrm>
          <a:off x="4534680" y="3285870"/>
          <a:ext cx="1442406" cy="68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44"/>
              </a:lnTo>
              <a:lnTo>
                <a:pt x="1442406" y="482044"/>
              </a:lnTo>
              <a:lnTo>
                <a:pt x="1442406" y="68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FA50F-111D-BC41-A0EB-E4516B6AD8E7}">
      <dsp:nvSpPr>
        <dsp:cNvPr id="0" name=""/>
        <dsp:cNvSpPr/>
      </dsp:nvSpPr>
      <dsp:spPr>
        <a:xfrm>
          <a:off x="3360985" y="3285870"/>
          <a:ext cx="1173694" cy="680332"/>
        </a:xfrm>
        <a:custGeom>
          <a:avLst/>
          <a:gdLst/>
          <a:ahLst/>
          <a:cxnLst/>
          <a:rect l="0" t="0" r="0" b="0"/>
          <a:pathLst>
            <a:path>
              <a:moveTo>
                <a:pt x="1173694" y="0"/>
              </a:moveTo>
              <a:lnTo>
                <a:pt x="1173694" y="482044"/>
              </a:lnTo>
              <a:lnTo>
                <a:pt x="0" y="482044"/>
              </a:lnTo>
              <a:lnTo>
                <a:pt x="0" y="68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68B80-139F-7F44-A069-20822D5D8FC0}">
      <dsp:nvSpPr>
        <dsp:cNvPr id="0" name=""/>
        <dsp:cNvSpPr/>
      </dsp:nvSpPr>
      <dsp:spPr>
        <a:xfrm>
          <a:off x="4534680" y="1361993"/>
          <a:ext cx="2096431" cy="564693"/>
        </a:xfrm>
        <a:custGeom>
          <a:avLst/>
          <a:gdLst/>
          <a:ahLst/>
          <a:cxnLst/>
          <a:rect l="0" t="0" r="0" b="0"/>
          <a:pathLst>
            <a:path>
              <a:moveTo>
                <a:pt x="2096431" y="0"/>
              </a:moveTo>
              <a:lnTo>
                <a:pt x="2096431" y="366404"/>
              </a:lnTo>
              <a:lnTo>
                <a:pt x="0" y="366404"/>
              </a:lnTo>
              <a:lnTo>
                <a:pt x="0" y="56469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66A5-CB27-5145-A4AD-E31E84F68CF0}">
      <dsp:nvSpPr>
        <dsp:cNvPr id="0" name=""/>
        <dsp:cNvSpPr/>
      </dsp:nvSpPr>
      <dsp:spPr>
        <a:xfrm>
          <a:off x="5560888" y="2810"/>
          <a:ext cx="2140446" cy="1359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9C8F3-6CEC-4E4B-ABC8-1D76B15DB480}">
      <dsp:nvSpPr>
        <dsp:cNvPr id="0" name=""/>
        <dsp:cNvSpPr/>
      </dsp:nvSpPr>
      <dsp:spPr>
        <a:xfrm>
          <a:off x="5798715" y="228746"/>
          <a:ext cx="2140446" cy="1359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/>
            <a:t>IMPLEMENTASI  PENDIDIKAN TINGGI VOKASI </a:t>
          </a:r>
          <a:endParaRPr lang="en-US" sz="1200" kern="1200" dirty="0"/>
        </a:p>
      </dsp:txBody>
      <dsp:txXfrm>
        <a:off x="5798715" y="228746"/>
        <a:ext cx="2140446" cy="1359183"/>
      </dsp:txXfrm>
    </dsp:sp>
    <dsp:sp modelId="{70E01CD7-E291-7D40-9144-B37970ACA9B4}">
      <dsp:nvSpPr>
        <dsp:cNvPr id="0" name=""/>
        <dsp:cNvSpPr/>
      </dsp:nvSpPr>
      <dsp:spPr>
        <a:xfrm>
          <a:off x="3464457" y="1926687"/>
          <a:ext cx="2140446" cy="1359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874B15-BBD5-554A-8F9C-D0F9E66852D3}">
      <dsp:nvSpPr>
        <dsp:cNvPr id="0" name=""/>
        <dsp:cNvSpPr/>
      </dsp:nvSpPr>
      <dsp:spPr>
        <a:xfrm>
          <a:off x="3702284" y="2152623"/>
          <a:ext cx="2140446" cy="1359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POLITEKNIK</a:t>
          </a:r>
        </a:p>
      </dsp:txBody>
      <dsp:txXfrm>
        <a:off x="3702284" y="2152623"/>
        <a:ext cx="2140446" cy="1359183"/>
      </dsp:txXfrm>
    </dsp:sp>
    <dsp:sp modelId="{BC12DA67-FD77-A64F-9025-33CF47EBC4C8}">
      <dsp:nvSpPr>
        <dsp:cNvPr id="0" name=""/>
        <dsp:cNvSpPr/>
      </dsp:nvSpPr>
      <dsp:spPr>
        <a:xfrm>
          <a:off x="2290762" y="3966203"/>
          <a:ext cx="2140446" cy="1359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38FB44-92C6-2443-B6BE-E14EE575632C}">
      <dsp:nvSpPr>
        <dsp:cNvPr id="0" name=""/>
        <dsp:cNvSpPr/>
      </dsp:nvSpPr>
      <dsp:spPr>
        <a:xfrm>
          <a:off x="2528589" y="4192139"/>
          <a:ext cx="2140446" cy="1359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PEDP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22</a:t>
          </a:r>
          <a:r>
            <a:rPr lang="en-US" sz="1200" kern="1200" baseline="0" dirty="0" smtClean="0"/>
            <a:t> Center of Technology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/>
            <a:t>Dan Teaching Factory</a:t>
          </a:r>
          <a:endParaRPr lang="en-US" sz="1200" kern="1200" dirty="0"/>
        </a:p>
      </dsp:txBody>
      <dsp:txXfrm>
        <a:off x="2528589" y="4192139"/>
        <a:ext cx="2140446" cy="1359183"/>
      </dsp:txXfrm>
    </dsp:sp>
    <dsp:sp modelId="{E7AFC759-6843-0049-8808-A619BBAC99B0}">
      <dsp:nvSpPr>
        <dsp:cNvPr id="0" name=""/>
        <dsp:cNvSpPr/>
      </dsp:nvSpPr>
      <dsp:spPr>
        <a:xfrm>
          <a:off x="4906863" y="3966203"/>
          <a:ext cx="2140446" cy="1359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69F46-DDBD-134A-B4F0-F704736BFCB7}">
      <dsp:nvSpPr>
        <dsp:cNvPr id="0" name=""/>
        <dsp:cNvSpPr/>
      </dsp:nvSpPr>
      <dsp:spPr>
        <a:xfrm>
          <a:off x="5144690" y="4192139"/>
          <a:ext cx="2140446" cy="135918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Rev. </a:t>
          </a:r>
          <a:r>
            <a:rPr lang="en-US" sz="1200" kern="1200" dirty="0" err="1" smtClean="0"/>
            <a:t>politeknik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12 </a:t>
          </a:r>
          <a:r>
            <a:rPr lang="en-US" sz="1200" kern="1200" dirty="0" err="1" smtClean="0"/>
            <a:t>Politeknik</a:t>
          </a:r>
          <a:r>
            <a:rPr lang="en-US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Dosen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Industri</a:t>
          </a:r>
          <a:r>
            <a:rPr lang="en-US" sz="1200" kern="1200" baseline="0" dirty="0" smtClean="0"/>
            <a:t> </a:t>
          </a:r>
          <a:r>
            <a:rPr lang="en-US" sz="1200" kern="1200" baseline="0" dirty="0" err="1" smtClean="0"/>
            <a:t>dan</a:t>
          </a:r>
          <a:r>
            <a:rPr lang="en-US" sz="1200" kern="1200" baseline="0" dirty="0" smtClean="0"/>
            <a:t> </a:t>
          </a:r>
          <a:r>
            <a:rPr lang="en-US" sz="1200" kern="1200" baseline="0" dirty="0" err="1" smtClean="0"/>
            <a:t>sertifikat</a:t>
          </a:r>
          <a:r>
            <a:rPr lang="en-US" sz="1200" kern="1200" baseline="0" dirty="0" smtClean="0"/>
            <a:t> </a:t>
          </a:r>
          <a:r>
            <a:rPr lang="en-US" sz="1200" kern="1200" baseline="0" dirty="0" err="1" smtClean="0"/>
            <a:t>keahlian</a:t>
          </a:r>
          <a:r>
            <a:rPr lang="en-US" sz="1200" kern="1200" baseline="0" dirty="0" smtClean="0"/>
            <a:t> </a:t>
          </a:r>
          <a:r>
            <a:rPr lang="en-US" sz="1200" kern="1200" baseline="0" dirty="0" err="1" smtClean="0"/>
            <a:t>bagi</a:t>
          </a:r>
          <a:r>
            <a:rPr lang="en-US" sz="1200" kern="1200" baseline="0" dirty="0" smtClean="0"/>
            <a:t> </a:t>
          </a:r>
          <a:r>
            <a:rPr lang="en-US" sz="1200" kern="1200" baseline="0" dirty="0" err="1" smtClean="0"/>
            <a:t>dosen</a:t>
          </a:r>
          <a:r>
            <a:rPr lang="en-US" sz="1200" kern="1200" baseline="0" dirty="0" smtClean="0"/>
            <a:t> </a:t>
          </a:r>
          <a:r>
            <a:rPr lang="en-US" sz="1200" kern="1200" baseline="0" dirty="0" err="1" smtClean="0"/>
            <a:t>dan</a:t>
          </a:r>
          <a:r>
            <a:rPr lang="en-US" sz="1200" kern="1200" baseline="0" dirty="0" smtClean="0"/>
            <a:t> </a:t>
          </a:r>
          <a:r>
            <a:rPr lang="en-US" sz="1200" kern="1200" baseline="0" dirty="0" err="1" smtClean="0"/>
            <a:t>lulusan</a:t>
          </a:r>
          <a:r>
            <a:rPr lang="en-US" sz="1200" kern="1200" baseline="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144690" y="4192139"/>
        <a:ext cx="2140446" cy="1359183"/>
      </dsp:txXfrm>
    </dsp:sp>
    <dsp:sp modelId="{907F4BAF-CB1F-224C-BCB2-603AB98E201A}">
      <dsp:nvSpPr>
        <dsp:cNvPr id="0" name=""/>
        <dsp:cNvSpPr/>
      </dsp:nvSpPr>
      <dsp:spPr>
        <a:xfrm>
          <a:off x="7522964" y="1984506"/>
          <a:ext cx="2140446" cy="1359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FD5A4E-227F-1B4D-9C83-9158860A8029}">
      <dsp:nvSpPr>
        <dsp:cNvPr id="0" name=""/>
        <dsp:cNvSpPr/>
      </dsp:nvSpPr>
      <dsp:spPr>
        <a:xfrm>
          <a:off x="7760791" y="2210442"/>
          <a:ext cx="2140446" cy="1359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PPG SMK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(INPRES 9 TAHUN 2016)</a:t>
          </a:r>
          <a:endParaRPr lang="en-US" sz="1200" kern="1200" dirty="0"/>
        </a:p>
      </dsp:txBody>
      <dsp:txXfrm>
        <a:off x="7760791" y="2210442"/>
        <a:ext cx="2140446" cy="1359183"/>
      </dsp:txXfrm>
    </dsp:sp>
    <dsp:sp modelId="{2D926243-51DD-1541-971F-B402D194D7C8}">
      <dsp:nvSpPr>
        <dsp:cNvPr id="0" name=""/>
        <dsp:cNvSpPr/>
      </dsp:nvSpPr>
      <dsp:spPr>
        <a:xfrm>
          <a:off x="7522964" y="3966203"/>
          <a:ext cx="2140446" cy="1359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D83959-FAA3-C147-B9B1-C7ECC1665F08}">
      <dsp:nvSpPr>
        <dsp:cNvPr id="0" name=""/>
        <dsp:cNvSpPr/>
      </dsp:nvSpPr>
      <dsp:spPr>
        <a:xfrm>
          <a:off x="7760791" y="4192139"/>
          <a:ext cx="2140446" cy="1359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MEMBUKA PRODI</a:t>
          </a:r>
          <a:r>
            <a:rPr lang="en-US" sz="1200" kern="1200" baseline="0" dirty="0" smtClean="0"/>
            <a:t> PPG SMK </a:t>
          </a:r>
          <a:r>
            <a:rPr lang="en-US" sz="1200" kern="1200" baseline="0" dirty="0" err="1" smtClean="0"/>
            <a:t>dan</a:t>
          </a:r>
          <a:endParaRPr lang="en-US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err="1" smtClean="0"/>
            <a:t>Mendidik</a:t>
          </a:r>
          <a:r>
            <a:rPr lang="en-US" sz="1200" kern="1200" baseline="0" dirty="0" smtClean="0"/>
            <a:t> 3.500 guru  SMK (</a:t>
          </a:r>
          <a:r>
            <a:rPr lang="en-US" sz="1200" kern="1200" baseline="0" dirty="0" err="1" smtClean="0"/>
            <a:t>sertifikat</a:t>
          </a:r>
          <a:r>
            <a:rPr lang="en-US" sz="1200" kern="1200" baseline="0" dirty="0" smtClean="0"/>
            <a:t> </a:t>
          </a:r>
          <a:r>
            <a:rPr lang="en-US" sz="1200" kern="1200" baseline="0" dirty="0" err="1" smtClean="0"/>
            <a:t>keahlian</a:t>
          </a:r>
          <a:r>
            <a:rPr lang="en-US" sz="1200" kern="1200" baseline="0" dirty="0" smtClean="0"/>
            <a:t> </a:t>
          </a:r>
          <a:r>
            <a:rPr lang="en-US" sz="1200" kern="1200" baseline="0" dirty="0" err="1" smtClean="0"/>
            <a:t>dan</a:t>
          </a:r>
          <a:r>
            <a:rPr lang="en-US" sz="1200" kern="1200" baseline="0" dirty="0" smtClean="0"/>
            <a:t> </a:t>
          </a:r>
          <a:r>
            <a:rPr lang="en-US" sz="1200" kern="1200" baseline="0" dirty="0" err="1" smtClean="0"/>
            <a:t>sertifikat</a:t>
          </a:r>
          <a:r>
            <a:rPr lang="en-US" sz="1200" kern="1200" baseline="0" dirty="0" smtClean="0"/>
            <a:t> </a:t>
          </a:r>
          <a:r>
            <a:rPr lang="en-US" sz="1200" kern="1200" baseline="0" dirty="0" err="1" smtClean="0"/>
            <a:t>Gru</a:t>
          </a:r>
          <a:r>
            <a:rPr lang="en-US" sz="1200" kern="1200" baseline="0" dirty="0" smtClean="0"/>
            <a:t> SMK)</a:t>
          </a:r>
          <a:endParaRPr lang="en-US" sz="1200" kern="1200" dirty="0"/>
        </a:p>
      </dsp:txBody>
      <dsp:txXfrm>
        <a:off x="7760791" y="4192139"/>
        <a:ext cx="2140446" cy="13591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33B725-0549-4078-AE14-1F555204FFE0}">
      <dsp:nvSpPr>
        <dsp:cNvPr id="0" name=""/>
        <dsp:cNvSpPr/>
      </dsp:nvSpPr>
      <dsp:spPr>
        <a:xfrm>
          <a:off x="5027113" y="3355187"/>
          <a:ext cx="3050082" cy="1466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SMK Schools</a:t>
          </a:r>
        </a:p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CC Institutions</a:t>
          </a:r>
        </a:p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Training Institutions</a:t>
          </a:r>
        </a:p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 Small and Medium Enterprises/Companies</a:t>
          </a:r>
        </a:p>
      </dsp:txBody>
      <dsp:txXfrm>
        <a:off x="5942138" y="3721916"/>
        <a:ext cx="2135057" cy="1100189"/>
      </dsp:txXfrm>
    </dsp:sp>
    <dsp:sp modelId="{A58B8012-C8AB-4FE0-AF21-A50C6585524C}">
      <dsp:nvSpPr>
        <dsp:cNvPr id="0" name=""/>
        <dsp:cNvSpPr/>
      </dsp:nvSpPr>
      <dsp:spPr>
        <a:xfrm>
          <a:off x="1010776" y="3241358"/>
          <a:ext cx="3207318" cy="169457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>
              <a:solidFill>
                <a:srgbClr val="000000"/>
              </a:solidFill>
            </a:rPr>
            <a:t>SMK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>
              <a:solidFill>
                <a:srgbClr val="000000"/>
              </a:solidFill>
            </a:rPr>
            <a:t>Polytechnics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>
              <a:solidFill>
                <a:srgbClr val="000000"/>
              </a:solidFill>
            </a:rPr>
            <a:t>Training Institution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>
              <a:solidFill>
                <a:srgbClr val="000000"/>
              </a:solidFill>
            </a:rPr>
            <a:t>Society</a:t>
          </a:r>
        </a:p>
      </dsp:txBody>
      <dsp:txXfrm>
        <a:off x="1010776" y="3665002"/>
        <a:ext cx="2245122" cy="1270931"/>
      </dsp:txXfrm>
    </dsp:sp>
    <dsp:sp modelId="{F0315899-CA55-4D11-9AD0-17D0936EA7AA}">
      <dsp:nvSpPr>
        <dsp:cNvPr id="0" name=""/>
        <dsp:cNvSpPr/>
      </dsp:nvSpPr>
      <dsp:spPr>
        <a:xfrm>
          <a:off x="4971085" y="-15180"/>
          <a:ext cx="3162138" cy="1563362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/>
            <a:t>Polytechnic Schools</a:t>
          </a:r>
        </a:p>
      </dsp:txBody>
      <dsp:txXfrm>
        <a:off x="5919726" y="-15180"/>
        <a:ext cx="2213497" cy="1172521"/>
      </dsp:txXfrm>
    </dsp:sp>
    <dsp:sp modelId="{F24E38F9-7A2E-4C6D-AE0D-6ECFA6698ED6}">
      <dsp:nvSpPr>
        <dsp:cNvPr id="0" name=""/>
        <dsp:cNvSpPr/>
      </dsp:nvSpPr>
      <dsp:spPr>
        <a:xfrm>
          <a:off x="710145" y="-15180"/>
          <a:ext cx="3148502" cy="1563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Central Government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Local Government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Ministry of Education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Other Ministries</a:t>
          </a:r>
        </a:p>
      </dsp:txBody>
      <dsp:txXfrm>
        <a:off x="710145" y="-15180"/>
        <a:ext cx="2203951" cy="1172521"/>
      </dsp:txXfrm>
    </dsp:sp>
    <dsp:sp modelId="{0429DC2A-3AB2-4747-A8C1-7AFA3ECB9970}">
      <dsp:nvSpPr>
        <dsp:cNvPr id="0" name=""/>
        <dsp:cNvSpPr/>
      </dsp:nvSpPr>
      <dsp:spPr>
        <a:xfrm>
          <a:off x="2407719" y="296096"/>
          <a:ext cx="2115424" cy="2115424"/>
        </a:xfrm>
        <a:prstGeom prst="pieWedg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</a:rPr>
            <a:t>National Policy for Teaching Aids/Lab Equipments and Mini Plant</a:t>
          </a:r>
        </a:p>
      </dsp:txBody>
      <dsp:txXfrm>
        <a:off x="2407719" y="296096"/>
        <a:ext cx="2115424" cy="2115424"/>
      </dsp:txXfrm>
    </dsp:sp>
    <dsp:sp modelId="{1401AD5E-4011-4F1A-AEFC-1D84B3AB0AE9}">
      <dsp:nvSpPr>
        <dsp:cNvPr id="0" name=""/>
        <dsp:cNvSpPr/>
      </dsp:nvSpPr>
      <dsp:spPr>
        <a:xfrm rot="5400000">
          <a:off x="4620855" y="296096"/>
          <a:ext cx="2115424" cy="2115424"/>
        </a:xfrm>
        <a:prstGeom prst="pieWedg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0000"/>
              </a:solidFill>
            </a:rPr>
            <a:t>Designing and Prototyping</a:t>
          </a:r>
        </a:p>
      </dsp:txBody>
      <dsp:txXfrm rot="5400000">
        <a:off x="4620855" y="296096"/>
        <a:ext cx="2115424" cy="2115424"/>
      </dsp:txXfrm>
    </dsp:sp>
    <dsp:sp modelId="{86A0C5E6-7D63-45FC-B3D4-FC952CB356AB}">
      <dsp:nvSpPr>
        <dsp:cNvPr id="0" name=""/>
        <dsp:cNvSpPr/>
      </dsp:nvSpPr>
      <dsp:spPr>
        <a:xfrm rot="10800000">
          <a:off x="4647657" y="2482196"/>
          <a:ext cx="2115424" cy="21154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0000"/>
              </a:solidFill>
            </a:rPr>
            <a:t>Making/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0000"/>
              </a:solidFill>
            </a:rPr>
            <a:t>Producing/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0000"/>
              </a:solidFill>
            </a:rPr>
            <a:t>Manufacturing</a:t>
          </a:r>
        </a:p>
      </dsp:txBody>
      <dsp:txXfrm rot="10800000">
        <a:off x="4647657" y="2482196"/>
        <a:ext cx="2115424" cy="2115424"/>
      </dsp:txXfrm>
    </dsp:sp>
    <dsp:sp modelId="{5DF6F600-E123-4C48-8927-7B02ABEEA55D}">
      <dsp:nvSpPr>
        <dsp:cNvPr id="0" name=""/>
        <dsp:cNvSpPr/>
      </dsp:nvSpPr>
      <dsp:spPr>
        <a:xfrm rot="16200000">
          <a:off x="2407719" y="2509232"/>
          <a:ext cx="2115424" cy="2115424"/>
        </a:xfrm>
        <a:prstGeom prst="pieWedge">
          <a:avLst/>
        </a:prstGeom>
        <a:solidFill>
          <a:srgbClr val="FFFF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0000"/>
              </a:solidFill>
            </a:rPr>
            <a:t>User</a:t>
          </a:r>
        </a:p>
      </dsp:txBody>
      <dsp:txXfrm rot="16200000">
        <a:off x="2407719" y="2509232"/>
        <a:ext cx="2115424" cy="2115424"/>
      </dsp:txXfrm>
    </dsp:sp>
    <dsp:sp modelId="{CFF63690-4CF9-49C2-94F8-E8C4B68D33D4}">
      <dsp:nvSpPr>
        <dsp:cNvPr id="0" name=""/>
        <dsp:cNvSpPr/>
      </dsp:nvSpPr>
      <dsp:spPr>
        <a:xfrm>
          <a:off x="4206808" y="2020681"/>
          <a:ext cx="730383" cy="63511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34A2E-D203-42E7-9529-2EDDB4D96544}">
      <dsp:nvSpPr>
        <dsp:cNvPr id="0" name=""/>
        <dsp:cNvSpPr/>
      </dsp:nvSpPr>
      <dsp:spPr>
        <a:xfrm rot="10800000">
          <a:off x="4206808" y="2264956"/>
          <a:ext cx="730383" cy="63511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D0EBF-BDEB-4D87-A13F-33B5F9132C0F}">
      <dsp:nvSpPr>
        <dsp:cNvPr id="0" name=""/>
        <dsp:cNvSpPr/>
      </dsp:nvSpPr>
      <dsp:spPr>
        <a:xfrm>
          <a:off x="267288" y="1451"/>
          <a:ext cx="11657421" cy="110597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err="1"/>
            <a:t>Tujuan</a:t>
          </a:r>
          <a:r>
            <a:rPr lang="en-US" sz="6300" kern="1200" dirty="0"/>
            <a:t> </a:t>
          </a:r>
          <a:r>
            <a:rPr lang="en-US" sz="6300" kern="1200" dirty="0" err="1" smtClean="0"/>
            <a:t>Revitalisasi</a:t>
          </a:r>
          <a:r>
            <a:rPr lang="en-US" sz="6300" kern="1200" dirty="0" smtClean="0"/>
            <a:t> PT </a:t>
          </a:r>
          <a:r>
            <a:rPr lang="en-US" sz="6300" kern="1200" dirty="0" err="1" smtClean="0"/>
            <a:t>Vokasi</a:t>
          </a:r>
          <a:r>
            <a:rPr lang="en-US" sz="6300" kern="1200" dirty="0" smtClean="0"/>
            <a:t> </a:t>
          </a:r>
          <a:endParaRPr lang="en-US" sz="6300" kern="1200" dirty="0"/>
        </a:p>
      </dsp:txBody>
      <dsp:txXfrm>
        <a:off x="267288" y="1451"/>
        <a:ext cx="11657421" cy="1105973"/>
      </dsp:txXfrm>
    </dsp:sp>
    <dsp:sp modelId="{1EEEBFE9-30DE-4898-A04F-EEA16354A224}">
      <dsp:nvSpPr>
        <dsp:cNvPr id="0" name=""/>
        <dsp:cNvSpPr/>
      </dsp:nvSpPr>
      <dsp:spPr>
        <a:xfrm>
          <a:off x="266827" y="1306500"/>
          <a:ext cx="1105973" cy="110597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BE99BD-A61F-41DA-AF70-E9EA2D23DF0C}">
      <dsp:nvSpPr>
        <dsp:cNvPr id="0" name=""/>
        <dsp:cNvSpPr/>
      </dsp:nvSpPr>
      <dsp:spPr>
        <a:xfrm>
          <a:off x="1491570" y="1306500"/>
          <a:ext cx="9491037" cy="110597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/>
            <a:t>Meningkatkan relevansi </a:t>
          </a:r>
          <a:r>
            <a:rPr lang="en-US" sz="2400" kern="1200" dirty="0"/>
            <a:t>PT </a:t>
          </a:r>
          <a:r>
            <a:rPr lang="en-US" sz="2400" kern="1200" dirty="0" err="1"/>
            <a:t>Vokasi</a:t>
          </a:r>
          <a:r>
            <a:rPr lang="en-US" sz="2400" kern="1200" dirty="0"/>
            <a:t> </a:t>
          </a:r>
          <a:r>
            <a:rPr lang="id-ID" sz="2400" kern="1200" dirty="0"/>
            <a:t>dengan kebutuhan industri </a:t>
          </a:r>
          <a:r>
            <a:rPr lang="en-US" sz="2400" kern="1200" dirty="0" err="1"/>
            <a:t>sebagai</a:t>
          </a:r>
          <a:r>
            <a:rPr lang="en-US" sz="2400" kern="1200" dirty="0"/>
            <a:t> </a:t>
          </a:r>
          <a:r>
            <a:rPr lang="id-ID" sz="2400" kern="1200" dirty="0"/>
            <a:t>pengguna lulusannya</a:t>
          </a:r>
          <a:endParaRPr lang="en-US" sz="2400" kern="1200" dirty="0"/>
        </a:p>
      </dsp:txBody>
      <dsp:txXfrm>
        <a:off x="1491570" y="1306500"/>
        <a:ext cx="9491037" cy="1105973"/>
      </dsp:txXfrm>
    </dsp:sp>
    <dsp:sp modelId="{98EFD87F-003B-4970-A21A-336E9E1FE851}">
      <dsp:nvSpPr>
        <dsp:cNvPr id="0" name=""/>
        <dsp:cNvSpPr/>
      </dsp:nvSpPr>
      <dsp:spPr>
        <a:xfrm>
          <a:off x="239131" y="2496185"/>
          <a:ext cx="1105973" cy="110597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7A913-D779-4D7A-B6FD-9CE392EF2D6C}">
      <dsp:nvSpPr>
        <dsp:cNvPr id="0" name=""/>
        <dsp:cNvSpPr/>
      </dsp:nvSpPr>
      <dsp:spPr>
        <a:xfrm>
          <a:off x="1463429" y="2545190"/>
          <a:ext cx="9519178" cy="110597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/>
            <a:t>Mendorong keunggulan spesifik </a:t>
          </a:r>
          <a:r>
            <a:rPr lang="en-US" sz="2400" kern="1200" dirty="0"/>
            <a:t>PT </a:t>
          </a:r>
          <a:r>
            <a:rPr lang="en-US" sz="2400" kern="1200" dirty="0" err="1"/>
            <a:t>Vokasi</a:t>
          </a:r>
          <a:r>
            <a:rPr lang="id-ID" sz="2400" kern="1200" dirty="0"/>
            <a:t> sesuai potensi daerahnya</a:t>
          </a:r>
          <a:r>
            <a:rPr lang="en-US" sz="2400" kern="1200" dirty="0"/>
            <a:t> </a:t>
          </a:r>
          <a:r>
            <a:rPr lang="en-US" sz="2400" kern="1200" dirty="0" err="1"/>
            <a:t>melalui</a:t>
          </a:r>
          <a:r>
            <a:rPr lang="en-US" sz="2400" kern="1200" dirty="0"/>
            <a:t> </a:t>
          </a:r>
          <a:r>
            <a:rPr lang="en-US" sz="2400" kern="1200" dirty="0" err="1"/>
            <a:t>peremajaan</a:t>
          </a:r>
          <a:r>
            <a:rPr lang="en-US" sz="2400" kern="1200" dirty="0"/>
            <a:t> </a:t>
          </a:r>
          <a:r>
            <a:rPr lang="en-US" sz="2400" kern="1200" dirty="0" err="1"/>
            <a:t>peralatan</a:t>
          </a:r>
          <a:r>
            <a:rPr lang="en-US" sz="2400" kern="1200" dirty="0"/>
            <a:t>, </a:t>
          </a:r>
          <a:r>
            <a:rPr lang="en-US" sz="2400" kern="1200" dirty="0" err="1"/>
            <a:t>melakukan</a:t>
          </a:r>
          <a:r>
            <a:rPr lang="en-US" sz="2400" kern="1200" dirty="0"/>
            <a:t> </a:t>
          </a:r>
          <a:r>
            <a:rPr lang="en-US" sz="2400" kern="1200" dirty="0" err="1"/>
            <a:t>pengkinian</a:t>
          </a:r>
          <a:r>
            <a:rPr lang="en-US" sz="2400" kern="1200" dirty="0"/>
            <a:t> </a:t>
          </a:r>
          <a:r>
            <a:rPr lang="en-US" sz="2400" kern="1200" dirty="0" err="1"/>
            <a:t>teknologi</a:t>
          </a:r>
          <a:r>
            <a:rPr lang="en-US" sz="2400" kern="1200" dirty="0"/>
            <a:t> </a:t>
          </a:r>
          <a:r>
            <a:rPr lang="en-US" sz="2400" kern="1200" dirty="0" err="1"/>
            <a:t>diera</a:t>
          </a:r>
          <a:r>
            <a:rPr lang="en-US" sz="2400" kern="1200" dirty="0"/>
            <a:t> </a:t>
          </a:r>
          <a:r>
            <a:rPr lang="en-US" sz="2400" kern="1200" dirty="0" err="1"/>
            <a:t>revolusi</a:t>
          </a:r>
          <a:r>
            <a:rPr lang="en-US" sz="2400" kern="1200" dirty="0"/>
            <a:t> </a:t>
          </a:r>
          <a:r>
            <a:rPr lang="en-US" sz="2400" kern="1200" dirty="0" err="1"/>
            <a:t>industri</a:t>
          </a:r>
          <a:r>
            <a:rPr lang="en-US" sz="2400" kern="1200" dirty="0"/>
            <a:t> ke 4.</a:t>
          </a:r>
        </a:p>
      </dsp:txBody>
      <dsp:txXfrm>
        <a:off x="1463429" y="2545190"/>
        <a:ext cx="9519178" cy="1105973"/>
      </dsp:txXfrm>
    </dsp:sp>
    <dsp:sp modelId="{80010EAD-6E88-43F1-B2EE-EE5E2E949001}">
      <dsp:nvSpPr>
        <dsp:cNvPr id="0" name=""/>
        <dsp:cNvSpPr/>
      </dsp:nvSpPr>
      <dsp:spPr>
        <a:xfrm>
          <a:off x="128536" y="3741677"/>
          <a:ext cx="1105973" cy="110597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DC468F-CFD5-4E62-B5B6-6623E508A797}">
      <dsp:nvSpPr>
        <dsp:cNvPr id="0" name=""/>
        <dsp:cNvSpPr/>
      </dsp:nvSpPr>
      <dsp:spPr>
        <a:xfrm>
          <a:off x="1414925" y="3783881"/>
          <a:ext cx="9567682" cy="110597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/>
            <a:t>Memperbaharui metode dan sarana pembelajaran</a:t>
          </a:r>
          <a:endParaRPr lang="en-US" sz="2400" kern="1200" dirty="0"/>
        </a:p>
      </dsp:txBody>
      <dsp:txXfrm>
        <a:off x="1414925" y="3783881"/>
        <a:ext cx="9567682" cy="1105973"/>
      </dsp:txXfrm>
    </dsp:sp>
    <dsp:sp modelId="{6321FCB2-9426-41E4-A2DF-0F693EEEB5A3}">
      <dsp:nvSpPr>
        <dsp:cNvPr id="0" name=""/>
        <dsp:cNvSpPr/>
      </dsp:nvSpPr>
      <dsp:spPr>
        <a:xfrm>
          <a:off x="182881" y="4980367"/>
          <a:ext cx="1105973" cy="110597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3E2E4-7EA4-4772-9E67-F23A13B2EA0E}">
      <dsp:nvSpPr>
        <dsp:cNvPr id="0" name=""/>
        <dsp:cNvSpPr/>
      </dsp:nvSpPr>
      <dsp:spPr>
        <a:xfrm>
          <a:off x="1407223" y="5022571"/>
          <a:ext cx="9575385" cy="1105973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/>
            <a:t>Meningkatkan pengembangan kompetensi yang spesifik dalam bidangnya, sehingga lulusan </a:t>
          </a:r>
          <a:r>
            <a:rPr lang="en-US" sz="2400" kern="1200" dirty="0" err="1"/>
            <a:t>memiliki</a:t>
          </a:r>
          <a:r>
            <a:rPr lang="id-ID" sz="2400" kern="1200" dirty="0"/>
            <a:t> sertifikat </a:t>
          </a:r>
          <a:r>
            <a:rPr lang="en-US" sz="2400" kern="1200" dirty="0"/>
            <a:t>kompetensi/</a:t>
          </a:r>
          <a:r>
            <a:rPr lang="id-ID" sz="2400" kern="1200" dirty="0"/>
            <a:t>keahlian disamping ijazah.</a:t>
          </a:r>
        </a:p>
      </dsp:txBody>
      <dsp:txXfrm>
        <a:off x="1407223" y="5022571"/>
        <a:ext cx="9575385" cy="11059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AD83BC-8561-46BF-A7A5-19D68146A408}">
      <dsp:nvSpPr>
        <dsp:cNvPr id="0" name=""/>
        <dsp:cNvSpPr/>
      </dsp:nvSpPr>
      <dsp:spPr>
        <a:xfrm rot="16200000">
          <a:off x="-1011565" y="2569843"/>
          <a:ext cx="3699532" cy="55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164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/>
            <a:t>Perguruan</a:t>
          </a:r>
          <a:r>
            <a:rPr lang="en-US" sz="3100" b="1" kern="1200" dirty="0"/>
            <a:t> Tinggi</a:t>
          </a:r>
        </a:p>
      </dsp:txBody>
      <dsp:txXfrm rot="16200000">
        <a:off x="-1011565" y="2569843"/>
        <a:ext cx="3699532" cy="557455"/>
      </dsp:txXfrm>
    </dsp:sp>
    <dsp:sp modelId="{DDB630FC-405E-4DDD-B0BD-36BEF0E5873C}">
      <dsp:nvSpPr>
        <dsp:cNvPr id="0" name=""/>
        <dsp:cNvSpPr/>
      </dsp:nvSpPr>
      <dsp:spPr>
        <a:xfrm>
          <a:off x="1058123" y="933385"/>
          <a:ext cx="3109537" cy="4109313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3576" tIns="491645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/>
            <a:t>Meningkatkan nilai tawar </a:t>
          </a:r>
          <a:r>
            <a:rPr lang="en-US" sz="1800" b="1" kern="1200" dirty="0" err="1"/>
            <a:t>lembaga</a:t>
          </a:r>
          <a:r>
            <a:rPr lang="en-US" sz="1800" b="1" kern="1200" dirty="0"/>
            <a:t> </a:t>
          </a:r>
          <a:r>
            <a:rPr lang="id-ID" sz="1800" b="1" kern="1200" dirty="0"/>
            <a:t>untuk bekerjasama dengan industri dan institusi sejenis </a:t>
          </a:r>
          <a:r>
            <a:rPr lang="en-US" sz="1800" b="1" kern="1200" dirty="0"/>
            <a:t>di </a:t>
          </a:r>
          <a:r>
            <a:rPr lang="en-US" sz="1800" b="1" kern="1200" dirty="0" err="1"/>
            <a:t>dalam</a:t>
          </a:r>
          <a:r>
            <a:rPr lang="en-US" sz="1800" b="1" kern="1200" dirty="0"/>
            <a:t> dan di </a:t>
          </a:r>
          <a:r>
            <a:rPr lang="en-US" sz="1800" b="1" kern="1200" dirty="0" err="1"/>
            <a:t>luar</a:t>
          </a:r>
          <a:r>
            <a:rPr lang="en-US" sz="1800" b="1" kern="1200" dirty="0"/>
            <a:t> negeri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PT </a:t>
          </a:r>
          <a:r>
            <a:rPr lang="en-US" sz="1800" b="1" kern="1200" dirty="0" err="1"/>
            <a:t>Vokasi</a:t>
          </a:r>
          <a:r>
            <a:rPr lang="en-US" sz="1800" b="1" kern="1200" dirty="0"/>
            <a:t> menjadi </a:t>
          </a:r>
          <a:r>
            <a:rPr lang="en-US" sz="1800" b="1" kern="1200" dirty="0" err="1"/>
            <a:t>pusat</a:t>
          </a:r>
          <a:r>
            <a:rPr lang="en-US" sz="1800" b="1" kern="1200" dirty="0"/>
            <a:t> </a:t>
          </a:r>
          <a:r>
            <a:rPr lang="en-US" sz="1800" b="1" kern="1200" dirty="0" err="1"/>
            <a:t>unggulan</a:t>
          </a:r>
          <a:r>
            <a:rPr lang="en-US" sz="1800" b="1" kern="1200" dirty="0"/>
            <a:t> </a:t>
          </a:r>
          <a:r>
            <a:rPr lang="en-US" sz="1800" b="1" kern="1200" dirty="0" err="1"/>
            <a:t>teknologi</a:t>
          </a:r>
          <a:r>
            <a:rPr lang="en-US" sz="1800" b="1" kern="1200" dirty="0"/>
            <a:t> dan </a:t>
          </a:r>
          <a:r>
            <a:rPr lang="en-US" sz="1800" b="1" kern="1200" dirty="0" err="1"/>
            <a:t>pengembangan</a:t>
          </a:r>
          <a:r>
            <a:rPr lang="en-US" sz="1800" b="1" kern="1200" dirty="0"/>
            <a:t> </a:t>
          </a:r>
          <a:r>
            <a:rPr lang="en-US" sz="1800" b="1" kern="1200" dirty="0" err="1"/>
            <a:t>produk</a:t>
          </a:r>
          <a:r>
            <a:rPr lang="en-US" sz="1800" b="1" kern="1200" dirty="0"/>
            <a:t> </a:t>
          </a:r>
          <a:r>
            <a:rPr lang="en-US" sz="1800" b="1" kern="1200" dirty="0" err="1"/>
            <a:t>bagi</a:t>
          </a:r>
          <a:r>
            <a:rPr lang="en-US" sz="1800" b="1" kern="1200" dirty="0"/>
            <a:t> </a:t>
          </a:r>
          <a:r>
            <a:rPr lang="en-US" sz="1800" b="1" kern="1200" dirty="0" err="1"/>
            <a:t>industri</a:t>
          </a:r>
          <a:r>
            <a:rPr lang="en-US" sz="1800" b="1" kern="1200" dirty="0"/>
            <a:t>, </a:t>
          </a:r>
          <a:r>
            <a:rPr lang="en-US" sz="1800" b="1" kern="1200" dirty="0" err="1"/>
            <a:t>masyarakat</a:t>
          </a:r>
          <a:r>
            <a:rPr lang="en-US" sz="1800" b="1" kern="1200" dirty="0"/>
            <a:t> </a:t>
          </a:r>
          <a:r>
            <a:rPr lang="en-US" sz="1800" b="1" kern="1200" dirty="0" err="1"/>
            <a:t>serta</a:t>
          </a:r>
          <a:r>
            <a:rPr lang="en-US" sz="1800" b="1" kern="1200" dirty="0"/>
            <a:t> </a:t>
          </a:r>
          <a:r>
            <a:rPr lang="en-US" sz="1800" b="1" kern="1200" dirty="0" err="1"/>
            <a:t>pemerintah</a:t>
          </a:r>
          <a:r>
            <a:rPr lang="en-US" sz="1800" b="1" kern="1200" dirty="0"/>
            <a:t> </a:t>
          </a:r>
          <a:r>
            <a:rPr lang="en-US" sz="1800" b="1" kern="1200" dirty="0" err="1"/>
            <a:t>setempat</a:t>
          </a:r>
          <a:endParaRPr lang="en-US" sz="1800" b="1" kern="1200" dirty="0"/>
        </a:p>
      </dsp:txBody>
      <dsp:txXfrm>
        <a:off x="1058123" y="933385"/>
        <a:ext cx="3109537" cy="4109313"/>
      </dsp:txXfrm>
    </dsp:sp>
    <dsp:sp modelId="{1FF54FCF-41C2-41F4-9D00-E48BD88AB718}">
      <dsp:nvSpPr>
        <dsp:cNvPr id="0" name=""/>
        <dsp:cNvSpPr/>
      </dsp:nvSpPr>
      <dsp:spPr>
        <a:xfrm>
          <a:off x="388038" y="267867"/>
          <a:ext cx="1114911" cy="111491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2C265-73CC-4CB6-B958-734DB96B3DB9}">
      <dsp:nvSpPr>
        <dsp:cNvPr id="0" name=""/>
        <dsp:cNvSpPr/>
      </dsp:nvSpPr>
      <dsp:spPr>
        <a:xfrm rot="16200000">
          <a:off x="2902383" y="2723367"/>
          <a:ext cx="4109313" cy="55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164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/>
            <a:t>Industri</a:t>
          </a:r>
          <a:r>
            <a:rPr lang="en-US" sz="3100" b="1" kern="1200" dirty="0"/>
            <a:t> </a:t>
          </a:r>
        </a:p>
      </dsp:txBody>
      <dsp:txXfrm rot="16200000">
        <a:off x="2902383" y="2723367"/>
        <a:ext cx="4109313" cy="557455"/>
      </dsp:txXfrm>
    </dsp:sp>
    <dsp:sp modelId="{576963C9-BC6D-470D-93C2-0798F83AC829}">
      <dsp:nvSpPr>
        <dsp:cNvPr id="0" name=""/>
        <dsp:cNvSpPr/>
      </dsp:nvSpPr>
      <dsp:spPr>
        <a:xfrm>
          <a:off x="5105079" y="947439"/>
          <a:ext cx="3094904" cy="4109313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3576" tIns="491645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/>
            <a:t>Saling</a:t>
          </a:r>
          <a:r>
            <a:rPr lang="en-US" sz="1800" b="1" kern="1200" dirty="0"/>
            <a:t> </a:t>
          </a:r>
          <a:r>
            <a:rPr lang="en-US" sz="1800" b="1" kern="1200" dirty="0" err="1"/>
            <a:t>berbagi</a:t>
          </a:r>
          <a:r>
            <a:rPr lang="en-US" sz="1800" b="1" kern="1200" dirty="0"/>
            <a:t> </a:t>
          </a:r>
          <a:r>
            <a:rPr lang="en-US" sz="1800" b="1" kern="1200" dirty="0" err="1"/>
            <a:t>informasi</a:t>
          </a:r>
          <a:r>
            <a:rPr lang="en-US" sz="1800" b="1" kern="1200" dirty="0"/>
            <a:t> trend </a:t>
          </a:r>
          <a:r>
            <a:rPr lang="en-US" sz="1800" b="1" kern="1200" dirty="0" err="1"/>
            <a:t>teknologi</a:t>
          </a:r>
          <a:r>
            <a:rPr lang="en-US" sz="1800" b="1" kern="1200" dirty="0"/>
            <a:t> dan </a:t>
          </a:r>
          <a:r>
            <a:rPr lang="en-US" sz="1800" b="1" kern="1200" dirty="0" err="1"/>
            <a:t>teknologi</a:t>
          </a:r>
          <a:r>
            <a:rPr lang="en-US" sz="1800" b="1" kern="1200" dirty="0"/>
            <a:t> proses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PT </a:t>
          </a:r>
          <a:r>
            <a:rPr lang="en-US" sz="1800" b="1" kern="1200" dirty="0" err="1"/>
            <a:t>Vokasi</a:t>
          </a:r>
          <a:r>
            <a:rPr lang="en-US" sz="1800" b="1" kern="1200" dirty="0"/>
            <a:t> menjadi </a:t>
          </a:r>
          <a:r>
            <a:rPr lang="en-US" sz="1800" b="1" kern="1200" dirty="0" err="1"/>
            <a:t>pusat</a:t>
          </a:r>
          <a:r>
            <a:rPr lang="en-US" sz="1800" b="1" kern="1200" dirty="0"/>
            <a:t> </a:t>
          </a:r>
          <a:r>
            <a:rPr lang="en-US" sz="1800" b="1" kern="1200" dirty="0" err="1"/>
            <a:t>pendidikan</a:t>
          </a:r>
          <a:r>
            <a:rPr lang="en-US" sz="1800" b="1" kern="1200" dirty="0"/>
            <a:t> dan </a:t>
          </a:r>
          <a:r>
            <a:rPr lang="en-US" sz="1800" b="1" kern="1200" dirty="0" err="1"/>
            <a:t>pelatihan</a:t>
          </a:r>
          <a:r>
            <a:rPr lang="en-US" sz="1800" b="1" kern="1200" dirty="0"/>
            <a:t> untuk </a:t>
          </a:r>
          <a:r>
            <a:rPr lang="en-US" sz="1800" b="1" kern="1200" dirty="0" err="1"/>
            <a:t>peningkatan</a:t>
          </a:r>
          <a:r>
            <a:rPr lang="en-US" sz="1800" b="1" kern="1200" dirty="0"/>
            <a:t> kompetensi </a:t>
          </a:r>
          <a:r>
            <a:rPr lang="en-US" sz="1800" b="1" kern="1200" dirty="0" err="1"/>
            <a:t>staf</a:t>
          </a:r>
          <a:r>
            <a:rPr lang="en-US" sz="1800" b="1" kern="1200" dirty="0"/>
            <a:t> </a:t>
          </a:r>
          <a:r>
            <a:rPr lang="en-US" sz="1800" b="1" kern="1200" dirty="0" err="1"/>
            <a:t>dari</a:t>
          </a:r>
          <a:r>
            <a:rPr lang="en-US" sz="1800" b="1" kern="1200" dirty="0"/>
            <a:t> </a:t>
          </a:r>
          <a:r>
            <a:rPr lang="en-US" sz="1800" b="1" kern="1200" dirty="0" err="1"/>
            <a:t>industri</a:t>
          </a:r>
          <a:r>
            <a:rPr lang="en-US" sz="1800" b="1" kern="1200" dirty="0"/>
            <a:t> </a:t>
          </a:r>
        </a:p>
      </dsp:txBody>
      <dsp:txXfrm>
        <a:off x="5105079" y="947439"/>
        <a:ext cx="3094904" cy="4109313"/>
      </dsp:txXfrm>
    </dsp:sp>
    <dsp:sp modelId="{A8C8E74F-6C8B-45DB-B109-83045BEA8F80}">
      <dsp:nvSpPr>
        <dsp:cNvPr id="0" name=""/>
        <dsp:cNvSpPr/>
      </dsp:nvSpPr>
      <dsp:spPr>
        <a:xfrm>
          <a:off x="4706513" y="211597"/>
          <a:ext cx="1114911" cy="111491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31257-8C24-45B7-BE8F-3C59693D6866}">
      <dsp:nvSpPr>
        <dsp:cNvPr id="0" name=""/>
        <dsp:cNvSpPr/>
      </dsp:nvSpPr>
      <dsp:spPr>
        <a:xfrm rot="16200000">
          <a:off x="6791452" y="2723367"/>
          <a:ext cx="4109313" cy="557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164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/>
            <a:t>Mahasiswa</a:t>
          </a:r>
          <a:r>
            <a:rPr lang="en-US" sz="3100" b="1" kern="1200" dirty="0"/>
            <a:t> / Alumni</a:t>
          </a:r>
        </a:p>
      </dsp:txBody>
      <dsp:txXfrm rot="16200000">
        <a:off x="6791452" y="2723367"/>
        <a:ext cx="4109313" cy="557455"/>
      </dsp:txXfrm>
    </dsp:sp>
    <dsp:sp modelId="{E34110FB-2B3B-408C-99C6-A0FC640875F8}">
      <dsp:nvSpPr>
        <dsp:cNvPr id="0" name=""/>
        <dsp:cNvSpPr/>
      </dsp:nvSpPr>
      <dsp:spPr>
        <a:xfrm>
          <a:off x="8941073" y="947439"/>
          <a:ext cx="3144246" cy="4109313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3576" tIns="491645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/>
            <a:t>Pengurangan</a:t>
          </a:r>
          <a:r>
            <a:rPr lang="en-US" sz="1800" b="1" kern="1200" dirty="0"/>
            <a:t> masa </a:t>
          </a:r>
          <a:r>
            <a:rPr lang="en-US" sz="1800" b="1" kern="1200" dirty="0" err="1"/>
            <a:t>tunggu</a:t>
          </a:r>
          <a:r>
            <a:rPr lang="en-US" sz="1800" b="1" kern="1200" dirty="0"/>
            <a:t> </a:t>
          </a:r>
          <a:r>
            <a:rPr lang="en-US" sz="1800" b="1" kern="1200" dirty="0" err="1"/>
            <a:t>lulusan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/>
            <a:t>Pengakuan</a:t>
          </a:r>
          <a:r>
            <a:rPr lang="en-US" sz="1800" b="1" kern="1200" dirty="0"/>
            <a:t> </a:t>
          </a:r>
          <a:r>
            <a:rPr lang="en-US" sz="1800" b="1" kern="1200" dirty="0" err="1"/>
            <a:t>industri</a:t>
          </a:r>
          <a:r>
            <a:rPr lang="en-US" sz="1800" b="1" kern="1200" dirty="0"/>
            <a:t> </a:t>
          </a:r>
          <a:r>
            <a:rPr lang="en-US" sz="1800" b="1" kern="1200" dirty="0" err="1"/>
            <a:t>terhadap</a:t>
          </a:r>
          <a:r>
            <a:rPr lang="en-US" sz="1800" b="1" kern="1200" dirty="0"/>
            <a:t> kompetensi </a:t>
          </a:r>
          <a:r>
            <a:rPr lang="en-US" sz="1800" b="1" kern="1200" dirty="0" err="1"/>
            <a:t>lulusan</a:t>
          </a:r>
          <a:r>
            <a:rPr lang="en-US" sz="1800" b="1" kern="1200" dirty="0"/>
            <a:t> </a:t>
          </a:r>
          <a:r>
            <a:rPr lang="en-US" sz="1800" b="1" kern="1200" dirty="0" err="1"/>
            <a:t>serta</a:t>
          </a:r>
          <a:r>
            <a:rPr lang="en-US" sz="1800" b="1" kern="1200" dirty="0"/>
            <a:t> </a:t>
          </a:r>
          <a:r>
            <a:rPr lang="en-US" sz="1800" b="1" kern="1200" dirty="0" err="1"/>
            <a:t>peningkatan</a:t>
          </a:r>
          <a:r>
            <a:rPr lang="en-US" sz="1800" b="1" kern="1200" dirty="0"/>
            <a:t> </a:t>
          </a:r>
          <a:r>
            <a:rPr lang="en-US" sz="1800" b="1" kern="1200" dirty="0" err="1"/>
            <a:t>posisi</a:t>
          </a:r>
          <a:r>
            <a:rPr lang="en-US" sz="1800" b="1" kern="1200" dirty="0"/>
            <a:t> </a:t>
          </a:r>
          <a:r>
            <a:rPr lang="en-US" sz="1800" b="1" kern="1200" dirty="0" err="1"/>
            <a:t>tawar</a:t>
          </a:r>
          <a:endParaRPr lang="en-US" sz="1800" b="1" kern="1200" dirty="0"/>
        </a:p>
      </dsp:txBody>
      <dsp:txXfrm>
        <a:off x="8941073" y="947439"/>
        <a:ext cx="3144246" cy="4109313"/>
      </dsp:txXfrm>
    </dsp:sp>
    <dsp:sp modelId="{191F70C0-0993-4B29-AF87-EF856603A477}">
      <dsp:nvSpPr>
        <dsp:cNvPr id="0" name=""/>
        <dsp:cNvSpPr/>
      </dsp:nvSpPr>
      <dsp:spPr>
        <a:xfrm>
          <a:off x="8567381" y="211597"/>
          <a:ext cx="1114911" cy="11149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C13AB98-F90D-4A8A-ADEF-4676BA43D210}" type="datetimeFigureOut">
              <a:rPr lang="en-ID" smtClean="0"/>
              <a:pPr/>
              <a:t>19/08/2019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406B932-8554-4E5A-B8AB-7B4DF48D381E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408165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25981-E560-4FF7-AA94-0B91E4C052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34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25981-E560-4FF7-AA94-0B91E4C052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26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D8FA95-E35C-4319-ACBD-355F1F5E5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E8A991-7BEA-4C27-9017-94316241E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F6C7F8-E574-464F-9168-14923DF0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18A-D92D-45F8-B2B6-208A44B755FE}" type="datetime1">
              <a:rPr lang="en-ID" smtClean="0"/>
              <a:pPr/>
              <a:t>19/08/2019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095CAC-711A-4D62-B173-EE4438E4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BA8740-EA48-45CD-AA07-69A4EDD2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105A-5669-408B-A2E3-B5A594DB938A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56906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3986D-B65B-4E37-8EF2-754958BD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82F0AE-9210-4738-8024-B057BD746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4D29C6-33D6-496D-BA4A-C5B173BA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55DC-0CAE-42D5-B702-F24E2A433EAC}" type="datetime1">
              <a:rPr lang="en-ID" smtClean="0"/>
              <a:pPr/>
              <a:t>19/08/2019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8FF97-A837-4989-955C-B96C13E9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EB6EF6-C447-4606-BE5A-F3794C24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105A-5669-408B-A2E3-B5A594DB938A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55916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0F99256-36F7-4E0D-ACA5-838CBAF63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CDCFDD-8B09-4850-9A20-2156C78C4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DF1F30-B58C-402E-96B6-F2DBEF14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DEA5-1EF8-4A8F-BAB2-4AD14C9F917A}" type="datetime1">
              <a:rPr lang="en-ID" smtClean="0"/>
              <a:pPr/>
              <a:t>19/08/2019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7D0D2-5BFD-4978-B8BB-320E3574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C62D60-5D02-4F57-ABC7-8FE855D2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105A-5669-408B-A2E3-B5A594DB938A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88707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9FE748-D295-5C46-9959-A20F59ADDE30}" type="datetime1">
              <a:rPr lang="id-ID"/>
              <a:pPr/>
              <a:t>19/08/2019</a:t>
            </a:fld>
            <a:endParaRPr lang="id-ID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9D2EB-06FD-4C43-AE95-636D1227061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5562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04911-FFC2-42CA-9FBD-6570D857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335FB3-6AB1-422E-A379-A3F7E867E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DE55C7-6607-48AB-A3A8-F4DB8040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FA03-89C3-4F5A-9083-FBFFAA745057}" type="datetime1">
              <a:rPr lang="en-ID" smtClean="0"/>
              <a:pPr/>
              <a:t>19/08/2019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9A7405-C0CC-4ABF-8C79-1CDA17A3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E0EDB1-B7FB-4111-B8F5-E1D05A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105A-5669-408B-A2E3-B5A594DB938A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6470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EA980-0A05-48B0-9EAA-B0F5D67A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9C6FF8-7A7B-4E9D-8AF6-2CFF4E92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A8D6E4-94ED-4D07-A393-21CCE7C3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3EB1-26AF-4F70-BDF0-994EB54277E5}" type="datetime1">
              <a:rPr lang="en-ID" smtClean="0"/>
              <a:pPr/>
              <a:t>19/08/2019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A06CB8-5263-4D68-B6FE-F2D18956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4A23F8-60DD-4089-A1AD-6AF6D55B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105A-5669-408B-A2E3-B5A594DB938A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53788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FA4DD-E860-4AC9-B37B-6B8E5B5F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894A4C-8385-4CB0-B6A9-7D7061DAA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9DC120-8A26-4AA6-A86A-57A172231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48DAF8-0C52-487C-92D2-F992D118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C952-71E5-4533-A01B-7AB4887DC4F3}" type="datetime1">
              <a:rPr lang="en-ID" smtClean="0"/>
              <a:pPr/>
              <a:t>19/08/2019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3E9096-2640-4347-9A0B-33A0CB64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0BDBB4-1246-44B3-9E10-F38A2996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105A-5669-408B-A2E3-B5A594DB938A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70627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E8395-8885-4EA5-B754-2515D68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CAC9B7-9F4E-4559-90AE-6CF3F63C0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3B131B-0574-45A5-A480-083280623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91E3C1-7070-42FD-A70E-8FDDD61AA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BBCBBA-55B3-4763-BE80-960316A54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3EB652-33EC-4AFC-97E6-38166E17D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261B-7B68-4B1D-A5AC-38C197F81A2B}" type="datetime1">
              <a:rPr lang="en-ID" smtClean="0"/>
              <a:pPr/>
              <a:t>19/08/2019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BB7D64-FCBB-4B19-B326-539B6BF5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AE03D3-EE96-4595-8AFC-A0355754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105A-5669-408B-A2E3-B5A594DB938A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62463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8EBC0-8DDD-49CC-BC8B-40ECB5D6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AE8117-3C28-4A63-A152-55F6986C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FBDF-A162-4669-BD30-7D7DD97AB9D2}" type="datetime1">
              <a:rPr lang="en-ID" smtClean="0"/>
              <a:pPr/>
              <a:t>19/08/2019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55BA6F-057D-4248-A64A-A367C478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01284E-3054-46EC-A2E9-3B7CD462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105A-5669-408B-A2E3-B5A594DB938A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92727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1D2200E-ADA5-4955-BEC3-0D69AF4EE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CD60-C8F3-485A-AC48-9BD0DA8D0970}" type="datetime1">
              <a:rPr lang="en-ID" smtClean="0"/>
              <a:pPr/>
              <a:t>19/08/2019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0B20DA-C5B3-4AFC-86E7-8DF38E97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21DA92-6773-44C8-93DA-4D15090E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105A-5669-408B-A2E3-B5A594DB938A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59111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EC7964-B0A1-427C-B11C-6FFD7A76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D7A1C-9731-42CB-BFB9-5F17ADE31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18CA9A-34A9-45D0-BB3B-2CED9C87C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762D01-7823-4463-93E9-B77395B4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23F5-AE2D-4564-A265-806CEEA7C495}" type="datetime1">
              <a:rPr lang="en-ID" smtClean="0"/>
              <a:pPr/>
              <a:t>19/08/2019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C8CBCB-6479-4707-AFC7-9BE6F359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D6F2A5-B08E-4D88-BB39-7E0BC863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105A-5669-408B-A2E3-B5A594DB938A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2257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9869A-560F-4BFD-AD2C-74E16038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C661ADA-4769-4599-91EC-6C6E0B761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305C3F-D093-4B0E-8797-0124D821F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D9D398-5148-4507-B8ED-0C097DD4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46D4-1D9B-4FB2-8EBD-5F54344FD051}" type="datetime1">
              <a:rPr lang="en-ID" smtClean="0"/>
              <a:pPr/>
              <a:t>19/08/2019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AAD9F1-01DD-4081-8606-75E5A5B7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E09CE2-6430-4F08-9438-EDD5A484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105A-5669-408B-A2E3-B5A594DB938A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95743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CAB7B4B-F8AF-4DB7-8C46-98B91AE9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714F34-3F0C-43DC-B4C0-612ABCAF7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6227C1-5F49-43AF-9276-20634096E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916A-AC3D-43E4-84A6-0EDD529047C1}" type="datetime1">
              <a:rPr lang="en-ID" smtClean="0"/>
              <a:pPr/>
              <a:t>19/08/2019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5B4B54-1F6A-44E6-BD51-C503BFE1F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55A84F-7C09-427C-9F61-80DC7477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4105A-5669-408B-A2E3-B5A594DB938A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923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930013-1554-474F-AFF9-39FEBBF14E0A}"/>
              </a:ext>
            </a:extLst>
          </p:cNvPr>
          <p:cNvSpPr/>
          <p:nvPr/>
        </p:nvSpPr>
        <p:spPr>
          <a:xfrm>
            <a:off x="388574" y="1838766"/>
            <a:ext cx="111557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 TINGGI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VOKASI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Direktorat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Jenderal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Kelembagaan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Iptekdikti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Direktorat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Pengembangan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Kelembagaan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Perguruan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Tinggi</a:t>
            </a:r>
            <a:endParaRPr lang="en-ID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7F70AED-C278-4A3F-9266-A936BFB0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977" y="6356350"/>
            <a:ext cx="2743200" cy="365125"/>
          </a:xfrm>
        </p:spPr>
        <p:txBody>
          <a:bodyPr/>
          <a:lstStyle/>
          <a:p>
            <a:fld id="{5F44105A-5669-408B-A2E3-B5A594DB938A}" type="slidenum">
              <a:rPr lang="en-ID" smtClean="0">
                <a:solidFill>
                  <a:schemeClr val="bg1"/>
                </a:solidFill>
              </a:rPr>
              <a:pPr/>
              <a:t>1</a:t>
            </a:fld>
            <a:endParaRPr lang="en-ID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4950" y="6324600"/>
            <a:ext cx="144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Agustus</a:t>
            </a:r>
            <a:r>
              <a:rPr lang="en-US" dirty="0" smtClean="0"/>
              <a:t> 2019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53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7125A3D-7F53-8749-BF68-1953155494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5169"/>
            <a:ext cx="10972800" cy="44661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2900" b="1">
                <a:latin typeface="Franklin Gothic Book" charset="0"/>
                <a:ea typeface="Franklin Gothic Book" charset="0"/>
                <a:cs typeface="Franklin Gothic Book" charset="0"/>
              </a:rPr>
              <a:t>Orientasi </a:t>
            </a:r>
            <a:r>
              <a:rPr lang="en-US" altLang="en-US" sz="2900" b="1">
                <a:solidFill>
                  <a:schemeClr val="accent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Industri</a:t>
            </a:r>
          </a:p>
        </p:txBody>
      </p:sp>
      <p:grpSp>
        <p:nvGrpSpPr>
          <p:cNvPr id="50179" name="Group 7"/>
          <p:cNvGrpSpPr>
            <a:grpSpLocks/>
          </p:cNvGrpSpPr>
          <p:nvPr/>
        </p:nvGrpSpPr>
        <p:grpSpPr bwMode="auto">
          <a:xfrm>
            <a:off x="795869" y="944033"/>
            <a:ext cx="5772151" cy="5547784"/>
            <a:chOff x="599965" y="812384"/>
            <a:chExt cx="4328865" cy="4161310"/>
          </a:xfrm>
        </p:grpSpPr>
        <p:sp>
          <p:nvSpPr>
            <p:cNvPr id="15376" name="AutoShape 16"/>
            <p:cNvSpPr>
              <a:spLocks/>
            </p:cNvSpPr>
            <p:nvPr/>
          </p:nvSpPr>
          <p:spPr bwMode="auto">
            <a:xfrm>
              <a:off x="3643029" y="2122221"/>
              <a:ext cx="1285801" cy="1230452"/>
            </a:xfrm>
            <a:prstGeom prst="roundRect">
              <a:avLst>
                <a:gd name="adj" fmla="val 22222"/>
              </a:avLst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8137" tIns="8137" rIns="8137" bIns="8137" anchor="ctr"/>
            <a:lstStyle>
              <a:lvl1pPr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400" b="1">
                  <a:solidFill>
                    <a:srgbClr val="000000"/>
                  </a:solidFill>
                  <a:sym typeface="Arial Narrow" charset="0"/>
                </a:rPr>
                <a:t>BARANG INDUSTRI,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100" b="1" i="1">
                  <a:solidFill>
                    <a:srgbClr val="000000"/>
                  </a:solidFill>
                  <a:sym typeface="Arial Narrow" charset="0"/>
                </a:rPr>
                <a:t>Quality, Cost, Delivery</a:t>
              </a:r>
            </a:p>
          </p:txBody>
        </p:sp>
        <p:sp>
          <p:nvSpPr>
            <p:cNvPr id="15385" name="AutoShape 25"/>
            <p:cNvSpPr>
              <a:spLocks/>
            </p:cNvSpPr>
            <p:nvPr/>
          </p:nvSpPr>
          <p:spPr bwMode="auto">
            <a:xfrm rot="16200000" flipH="1">
              <a:off x="1086425" y="929173"/>
              <a:ext cx="954196" cy="11143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079"/>
                  </a:moveTo>
                  <a:lnTo>
                    <a:pt x="15125" y="0"/>
                  </a:lnTo>
                  <a:lnTo>
                    <a:pt x="15125" y="2912"/>
                  </a:lnTo>
                  <a:lnTo>
                    <a:pt x="12426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599"/>
                  </a:lnTo>
                  <a:lnTo>
                    <a:pt x="6474" y="21599"/>
                  </a:lnTo>
                  <a:lnTo>
                    <a:pt x="6474" y="12158"/>
                  </a:lnTo>
                  <a:cubicBezTo>
                    <a:pt x="6474" y="10549"/>
                    <a:pt x="9138" y="9246"/>
                    <a:pt x="12426" y="9246"/>
                  </a:cubicBezTo>
                  <a:lnTo>
                    <a:pt x="15125" y="9246"/>
                  </a:lnTo>
                  <a:lnTo>
                    <a:pt x="15125" y="12158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137" tIns="8137" rIns="8137" bIns="8137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300">
                <a:solidFill>
                  <a:srgbClr val="000000"/>
                </a:solidFill>
                <a:ea typeface="Calibri" charset="0"/>
                <a:cs typeface="Calibri" charset="0"/>
                <a:sym typeface="Tahoma" charset="0"/>
              </a:endParaRPr>
            </a:p>
          </p:txBody>
        </p:sp>
        <p:sp>
          <p:nvSpPr>
            <p:cNvPr id="15386" name="AutoShape 26"/>
            <p:cNvSpPr>
              <a:spLocks/>
            </p:cNvSpPr>
            <p:nvPr/>
          </p:nvSpPr>
          <p:spPr bwMode="auto">
            <a:xfrm>
              <a:off x="963482" y="2689022"/>
              <a:ext cx="600041" cy="3429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199" y="0"/>
                  </a:lnTo>
                  <a:lnTo>
                    <a:pt x="16199" y="16200"/>
                  </a:lnTo>
                  <a:lnTo>
                    <a:pt x="21599" y="16200"/>
                  </a:lnTo>
                  <a:lnTo>
                    <a:pt x="10800" y="21600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7" tIns="8137" rIns="8137" bIns="8137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300">
                <a:solidFill>
                  <a:srgbClr val="000000"/>
                </a:solidFill>
                <a:ea typeface="Calibri" charset="0"/>
                <a:cs typeface="Calibri" charset="0"/>
                <a:sym typeface="Tahoma" charset="0"/>
              </a:endParaRPr>
            </a:p>
          </p:txBody>
        </p:sp>
        <p:sp>
          <p:nvSpPr>
            <p:cNvPr id="15387" name="AutoShape 27"/>
            <p:cNvSpPr>
              <a:spLocks/>
            </p:cNvSpPr>
            <p:nvPr/>
          </p:nvSpPr>
          <p:spPr bwMode="auto">
            <a:xfrm rot="10816791">
              <a:off x="3352532" y="3460634"/>
              <a:ext cx="1149284" cy="10526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079"/>
                  </a:moveTo>
                  <a:lnTo>
                    <a:pt x="15125" y="0"/>
                  </a:lnTo>
                  <a:lnTo>
                    <a:pt x="15125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7"/>
                  </a:cubicBezTo>
                  <a:lnTo>
                    <a:pt x="0" y="21599"/>
                  </a:lnTo>
                  <a:lnTo>
                    <a:pt x="6473" y="21599"/>
                  </a:lnTo>
                  <a:lnTo>
                    <a:pt x="6473" y="12157"/>
                  </a:lnTo>
                  <a:cubicBezTo>
                    <a:pt x="6473" y="10550"/>
                    <a:pt x="9139" y="9246"/>
                    <a:pt x="12427" y="9246"/>
                  </a:cubicBezTo>
                  <a:lnTo>
                    <a:pt x="15125" y="9246"/>
                  </a:lnTo>
                  <a:lnTo>
                    <a:pt x="15125" y="12157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8137" tIns="8137" rIns="8137" bIns="8137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300">
                <a:solidFill>
                  <a:srgbClr val="000000"/>
                </a:solidFill>
                <a:ea typeface="Calibri" charset="0"/>
                <a:cs typeface="Calibri" charset="0"/>
                <a:sym typeface="Tahoma" charset="0"/>
              </a:endParaRPr>
            </a:p>
          </p:txBody>
        </p:sp>
        <p:sp>
          <p:nvSpPr>
            <p:cNvPr id="15388" name="AutoShape 28"/>
            <p:cNvSpPr>
              <a:spLocks/>
            </p:cNvSpPr>
            <p:nvPr/>
          </p:nvSpPr>
          <p:spPr bwMode="auto">
            <a:xfrm rot="10799763" flipH="1">
              <a:off x="1115873" y="3671796"/>
              <a:ext cx="1068326" cy="8446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078"/>
                  </a:moveTo>
                  <a:lnTo>
                    <a:pt x="15126" y="0"/>
                  </a:lnTo>
                  <a:lnTo>
                    <a:pt x="15126" y="2911"/>
                  </a:lnTo>
                  <a:lnTo>
                    <a:pt x="12427" y="2911"/>
                  </a:lnTo>
                  <a:cubicBezTo>
                    <a:pt x="5564" y="2911"/>
                    <a:pt x="0" y="7052"/>
                    <a:pt x="0" y="12157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7"/>
                  </a:lnTo>
                  <a:cubicBezTo>
                    <a:pt x="6474" y="10549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7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7" tIns="8137" rIns="8137" bIns="8137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300">
                <a:solidFill>
                  <a:srgbClr val="000000"/>
                </a:solidFill>
                <a:ea typeface="Calibri" charset="0"/>
                <a:cs typeface="Calibri" charset="0"/>
                <a:sym typeface="Tahoma" charset="0"/>
              </a:endParaRPr>
            </a:p>
          </p:txBody>
        </p:sp>
        <p:sp>
          <p:nvSpPr>
            <p:cNvPr id="15389" name="AutoShape 29"/>
            <p:cNvSpPr>
              <a:spLocks/>
            </p:cNvSpPr>
            <p:nvPr/>
          </p:nvSpPr>
          <p:spPr bwMode="auto">
            <a:xfrm rot="5416791">
              <a:off x="3553249" y="1000612"/>
              <a:ext cx="1058982" cy="10286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079"/>
                  </a:moveTo>
                  <a:lnTo>
                    <a:pt x="15125" y="0"/>
                  </a:lnTo>
                  <a:lnTo>
                    <a:pt x="15125" y="2912"/>
                  </a:lnTo>
                  <a:lnTo>
                    <a:pt x="12426" y="2912"/>
                  </a:lnTo>
                  <a:cubicBezTo>
                    <a:pt x="5563" y="2912"/>
                    <a:pt x="0" y="7052"/>
                    <a:pt x="0" y="12158"/>
                  </a:cubicBezTo>
                  <a:lnTo>
                    <a:pt x="0" y="21599"/>
                  </a:lnTo>
                  <a:lnTo>
                    <a:pt x="6473" y="21599"/>
                  </a:lnTo>
                  <a:lnTo>
                    <a:pt x="6473" y="12158"/>
                  </a:lnTo>
                  <a:cubicBezTo>
                    <a:pt x="6473" y="10550"/>
                    <a:pt x="9138" y="9245"/>
                    <a:pt x="12426" y="9245"/>
                  </a:cubicBezTo>
                  <a:lnTo>
                    <a:pt x="15125" y="9245"/>
                  </a:lnTo>
                  <a:lnTo>
                    <a:pt x="15125" y="12158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8137" tIns="8137" rIns="8137" bIns="8137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300">
                <a:solidFill>
                  <a:srgbClr val="000000"/>
                </a:solidFill>
                <a:ea typeface="Calibri" charset="0"/>
                <a:cs typeface="Calibri" charset="0"/>
                <a:sym typeface="Tahoma" charset="0"/>
              </a:endParaRPr>
            </a:p>
          </p:txBody>
        </p:sp>
        <p:sp>
          <p:nvSpPr>
            <p:cNvPr id="15394" name="AutoShape 34"/>
            <p:cNvSpPr>
              <a:spLocks/>
            </p:cNvSpPr>
            <p:nvPr/>
          </p:nvSpPr>
          <p:spPr bwMode="auto">
            <a:xfrm>
              <a:off x="599965" y="3095468"/>
              <a:ext cx="1371521" cy="514408"/>
            </a:xfrm>
            <a:prstGeom prst="roundRect">
              <a:avLst>
                <a:gd name="adj" fmla="val 22222"/>
              </a:avLst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8137" tIns="8137" rIns="8137" bIns="8137" anchor="ctr"/>
            <a:lstStyle>
              <a:lvl1pPr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400" b="1">
                  <a:solidFill>
                    <a:srgbClr val="000000"/>
                  </a:solidFill>
                  <a:sym typeface="Tahoma" charset="0"/>
                </a:rPr>
                <a:t>KURIKULUM</a:t>
              </a:r>
            </a:p>
          </p:txBody>
        </p:sp>
        <p:sp>
          <p:nvSpPr>
            <p:cNvPr id="15399" name="AutoShape 39"/>
            <p:cNvSpPr>
              <a:spLocks/>
            </p:cNvSpPr>
            <p:nvPr/>
          </p:nvSpPr>
          <p:spPr bwMode="auto">
            <a:xfrm>
              <a:off x="2176263" y="812384"/>
              <a:ext cx="1317550" cy="2603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37" tIns="8137" rIns="8137" bIns="8137"/>
            <a:lstStyle/>
            <a:p>
              <a:pPr algn="ctr" defTabSz="685800" eaLnBrk="1" hangingPunct="1">
                <a:spcBef>
                  <a:spcPts val="900"/>
                </a:spcBef>
              </a:pPr>
              <a:r>
                <a:rPr lang="en-US" b="1">
                  <a:solidFill>
                    <a:srgbClr val="000000"/>
                  </a:solidFill>
                  <a:cs typeface="Calibri" charset="0"/>
                  <a:sym typeface="Arial" charset="0"/>
                </a:rPr>
                <a:t>INDUSTRI</a:t>
              </a:r>
              <a:endParaRPr lang="en-US" sz="2800">
                <a:solidFill>
                  <a:srgbClr val="5C5C5C"/>
                </a:solidFill>
                <a:cs typeface="Calibri" charset="0"/>
                <a:sym typeface="Calibri" charset="0"/>
              </a:endParaRPr>
            </a:p>
          </p:txBody>
        </p:sp>
        <p:pic>
          <p:nvPicPr>
            <p:cNvPr id="50189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761" y="1105260"/>
              <a:ext cx="1172479" cy="1352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190" name="Group 30"/>
            <p:cNvGrpSpPr>
              <a:grpSpLocks/>
            </p:cNvGrpSpPr>
            <p:nvPr/>
          </p:nvGrpSpPr>
          <p:grpSpPr bwMode="auto">
            <a:xfrm>
              <a:off x="2362364" y="2016066"/>
              <a:ext cx="800100" cy="1821832"/>
              <a:chOff x="-29998" y="-195619"/>
              <a:chExt cx="800100" cy="1821832"/>
            </a:xfrm>
          </p:grpSpPr>
          <p:sp>
            <p:nvSpPr>
              <p:cNvPr id="15391" name="AutoShape 31"/>
              <p:cNvSpPr>
                <a:spLocks/>
              </p:cNvSpPr>
              <p:nvPr/>
            </p:nvSpPr>
            <p:spPr bwMode="auto">
              <a:xfrm>
                <a:off x="-30373" y="-195839"/>
                <a:ext cx="800054" cy="18004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10800" y="0"/>
                    </a:lnTo>
                    <a:lnTo>
                      <a:pt x="21600" y="5400"/>
                    </a:lnTo>
                    <a:lnTo>
                      <a:pt x="16200" y="5400"/>
                    </a:lnTo>
                    <a:lnTo>
                      <a:pt x="16200" y="21599"/>
                    </a:lnTo>
                    <a:lnTo>
                      <a:pt x="5399" y="21599"/>
                    </a:lnTo>
                    <a:lnTo>
                      <a:pt x="5399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000000"/>
                </a:solidFill>
                <a:prstDash val="lgDash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137" tIns="8137" rIns="8137" bIns="8137"/>
              <a:lstStyle>
                <a:lvl1pPr defTabSz="685800"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1pPr>
                <a:lvl2pPr defTabSz="685800"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2pPr>
                <a:lvl3pPr defTabSz="685800"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3pPr>
                <a:lvl4pPr defTabSz="685800"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4pPr>
                <a:lvl5pPr defTabSz="685800"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5pPr>
                <a:lvl6pPr defTabSz="6858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6pPr>
                <a:lvl7pPr defTabSz="6858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7pPr>
                <a:lvl8pPr defTabSz="6858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8pPr>
                <a:lvl9pPr defTabSz="6858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050" b="1" smtClean="0">
                  <a:solidFill>
                    <a:srgbClr val="000000"/>
                  </a:solidFill>
                  <a:sym typeface="Arial Narrow" charset="0"/>
                </a:endParaRPr>
              </a:p>
            </p:txBody>
          </p:sp>
          <p:sp>
            <p:nvSpPr>
              <p:cNvPr id="15392" name="AutoShape 32"/>
              <p:cNvSpPr>
                <a:spLocks/>
              </p:cNvSpPr>
              <p:nvPr/>
            </p:nvSpPr>
            <p:spPr bwMode="auto">
              <a:xfrm>
                <a:off x="182340" y="-60886"/>
                <a:ext cx="400027" cy="168770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8137" tIns="8137" rIns="8137" bIns="8137" anchor="ctr"/>
              <a:lstStyle>
                <a:lvl1pPr defTabSz="685800"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1pPr>
                <a:lvl2pPr defTabSz="685800"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2pPr>
                <a:lvl3pPr defTabSz="685800"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3pPr>
                <a:lvl4pPr defTabSz="685800"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4pPr>
                <a:lvl5pPr defTabSz="685800"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5pPr>
                <a:lvl6pPr defTabSz="6858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6pPr>
                <a:lvl7pPr defTabSz="6858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7pPr>
                <a:lvl8pPr defTabSz="6858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8pPr>
                <a:lvl9pPr defTabSz="6858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5C5C5C"/>
                    </a:solidFill>
                    <a:latin typeface="Calibri" charset="0"/>
                    <a:ea typeface="Calibri" charset="0"/>
                    <a:cs typeface="Calibri" charset="0"/>
                    <a:sym typeface="Calibri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050" b="1" smtClean="0">
                    <a:solidFill>
                      <a:srgbClr val="000000"/>
                    </a:solidFill>
                    <a:sym typeface="Arial Narrow" charset="0"/>
                  </a:rPr>
                  <a:t>O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050" b="1" smtClean="0">
                    <a:solidFill>
                      <a:srgbClr val="000000"/>
                    </a:solidFill>
                    <a:sym typeface="Arial Narrow" charset="0"/>
                  </a:rPr>
                  <a:t>R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050" b="1" smtClean="0">
                    <a:solidFill>
                      <a:srgbClr val="000000"/>
                    </a:solidFill>
                    <a:sym typeface="Arial Narrow" charset="0"/>
                  </a:rPr>
                  <a:t>I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050" b="1" smtClean="0">
                    <a:solidFill>
                      <a:srgbClr val="000000"/>
                    </a:solidFill>
                    <a:sym typeface="Arial Narrow" charset="0"/>
                  </a:rPr>
                  <a:t>E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050" b="1" smtClean="0">
                    <a:solidFill>
                      <a:srgbClr val="000000"/>
                    </a:solidFill>
                    <a:sym typeface="Arial Narrow" charset="0"/>
                  </a:rPr>
                  <a:t>N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050" b="1" smtClean="0">
                    <a:solidFill>
                      <a:srgbClr val="000000"/>
                    </a:solidFill>
                    <a:sym typeface="Arial Narrow" charset="0"/>
                  </a:rPr>
                  <a:t>T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050" b="1" smtClean="0">
                    <a:solidFill>
                      <a:srgbClr val="000000"/>
                    </a:solidFill>
                    <a:sym typeface="Arial Narrow" charset="0"/>
                  </a:rPr>
                  <a:t>A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050" b="1">
                    <a:solidFill>
                      <a:srgbClr val="000000"/>
                    </a:solidFill>
                    <a:sym typeface="Arial Narrow" charset="0"/>
                  </a:rPr>
                  <a:t>S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050" b="1" smtClean="0">
                    <a:solidFill>
                      <a:srgbClr val="000000"/>
                    </a:solidFill>
                    <a:sym typeface="Arial Narrow" charset="0"/>
                  </a:rPr>
                  <a:t>I</a:t>
                </a:r>
              </a:p>
            </p:txBody>
          </p:sp>
        </p:grpSp>
        <p:sp>
          <p:nvSpPr>
            <p:cNvPr id="46" name="AutoShape 11"/>
            <p:cNvSpPr>
              <a:spLocks/>
            </p:cNvSpPr>
            <p:nvPr/>
          </p:nvSpPr>
          <p:spPr bwMode="auto">
            <a:xfrm>
              <a:off x="599965" y="2026960"/>
              <a:ext cx="1371521" cy="600143"/>
            </a:xfrm>
            <a:prstGeom prst="roundRect">
              <a:avLst>
                <a:gd name="adj" fmla="val 22222"/>
              </a:avLst>
            </a:prstGeom>
            <a:ln>
              <a:headEnd/>
              <a:tailEnd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8137" tIns="8137" rIns="8137" bIns="8137" anchor="ctr"/>
            <a:lstStyle>
              <a:lvl1pPr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1pPr>
              <a:lvl2pPr marL="742950" indent="-285750"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2pPr>
              <a:lvl3pPr marL="1143000" indent="-228600"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3pPr>
              <a:lvl4pPr marL="1600200" indent="-228600"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4pPr>
              <a:lvl5pPr marL="2057400" indent="-228600"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C5C5C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b="1">
                  <a:solidFill>
                    <a:srgbClr val="000000"/>
                  </a:solidFill>
                  <a:sym typeface="Tahoma" charset="0"/>
                </a:rPr>
                <a:t>KOMPETENSI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b="1">
                  <a:solidFill>
                    <a:srgbClr val="000000"/>
                  </a:solidFill>
                  <a:sym typeface="Tahoma" charset="0"/>
                </a:rPr>
                <a:t>(</a:t>
              </a:r>
              <a:r>
                <a:rPr lang="en-US" altLang="en-US" sz="1200" b="1" i="1">
                  <a:solidFill>
                    <a:srgbClr val="000000"/>
                  </a:solidFill>
                  <a:sym typeface="Tahoma" charset="0"/>
                </a:rPr>
                <a:t>APPROACH</a:t>
              </a:r>
              <a:r>
                <a:rPr lang="en-US" altLang="en-US" sz="1200" b="1">
                  <a:solidFill>
                    <a:srgbClr val="000000"/>
                  </a:solidFill>
                  <a:sym typeface="Tahoma" charset="0"/>
                </a:rPr>
                <a:t>)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184199" y="3827389"/>
              <a:ext cx="1146109" cy="11463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050" b="1" dirty="0">
                  <a:solidFill>
                    <a:srgbClr val="FFFF00"/>
                  </a:solidFill>
                  <a:latin typeface="Calibri" charset="0"/>
                  <a:ea typeface="ＭＳ Ｐゴシック" charset="0"/>
                </a:rPr>
                <a:t>PRODUCT BASED EDUCATION &amp; </a:t>
              </a:r>
              <a:r>
                <a:rPr lang="en-US" sz="1050" dirty="0">
                  <a:solidFill>
                    <a:srgbClr val="FFFFFF"/>
                  </a:solidFill>
                  <a:latin typeface="Calibri" charset="0"/>
                  <a:ea typeface="ＭＳ Ｐゴシック" charset="0"/>
                </a:rPr>
                <a:t>PROBLEM BASED LEARNING</a:t>
              </a:r>
            </a:p>
          </p:txBody>
        </p:sp>
      </p:grpSp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6568017" y="2108201"/>
            <a:ext cx="4978400" cy="126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457200" defTabSz="6858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685800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685800"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685800"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685800"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685800"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685800"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685800"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500"/>
              </a:spcBef>
              <a:buClr>
                <a:srgbClr val="3333CC"/>
              </a:buClr>
            </a:pPr>
            <a:r>
              <a:rPr lang="en-US" sz="1800" b="1">
                <a:cs typeface="Calibri" charset="0"/>
                <a:sym typeface="Tahoma" charset="0"/>
              </a:rPr>
              <a:t>Pendidikan Berbasis Kegiatan Produksi:</a:t>
            </a:r>
            <a:endParaRPr lang="en-US" sz="1800">
              <a:cs typeface="Calibri" charset="0"/>
              <a:sym typeface="Tahoma" charset="0"/>
            </a:endParaRPr>
          </a:p>
          <a:p>
            <a:pPr lvl="1" eaLnBrk="1" hangingPunct="1">
              <a:spcBef>
                <a:spcPts val="500"/>
              </a:spcBef>
              <a:buClr>
                <a:srgbClr val="3333CC"/>
              </a:buClr>
            </a:pPr>
            <a:r>
              <a:rPr lang="en-US" sz="1800">
                <a:cs typeface="Calibri" charset="0"/>
                <a:sym typeface="Tahoma" charset="0"/>
              </a:rPr>
              <a:t>Mahasiswa melakukan kegiatan produksi dalam jam praktikum/praktik baik di Industri dan atau di Politeknik (</a:t>
            </a:r>
            <a:r>
              <a:rPr lang="en-US" sz="1800" i="1">
                <a:cs typeface="Calibri" charset="0"/>
                <a:sym typeface="Tahoma" charset="0"/>
              </a:rPr>
              <a:t>Teaching Factory</a:t>
            </a:r>
            <a:r>
              <a:rPr lang="en-US" sz="1800">
                <a:cs typeface="Calibri" charset="0"/>
                <a:sym typeface="Tahoma" charset="0"/>
              </a:rPr>
              <a:t>)</a:t>
            </a:r>
            <a:endParaRPr lang="en-US" sz="1800"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212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63" y="5505450"/>
            <a:ext cx="3312637" cy="13525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1206"/>
            <a:ext cx="12192000" cy="646331"/>
          </a:xfrm>
          <a:prstGeom prst="rect">
            <a:avLst/>
          </a:prstGeom>
          <a:solidFill>
            <a:srgbClr val="0D5CC3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3600" b="1" i="1" dirty="0" err="1">
                <a:solidFill>
                  <a:schemeClr val="bg1"/>
                </a:solidFill>
              </a:rPr>
              <a:t>Teaching</a:t>
            </a:r>
            <a:r>
              <a:rPr lang="it-IT" sz="3600" b="1" i="1" dirty="0">
                <a:solidFill>
                  <a:schemeClr val="bg1"/>
                </a:solidFill>
              </a:rPr>
              <a:t> </a:t>
            </a:r>
            <a:r>
              <a:rPr lang="it-IT" sz="3600" b="1" i="1" dirty="0" err="1" smtClean="0">
                <a:solidFill>
                  <a:schemeClr val="bg1"/>
                </a:solidFill>
              </a:rPr>
              <a:t>Factory</a:t>
            </a:r>
            <a:endParaRPr lang="it-IT" sz="2800" i="1" dirty="0">
              <a:solidFill>
                <a:schemeClr val="bg1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B4FBAC10-A060-49AA-A751-4E075E24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060" y="821761"/>
            <a:ext cx="12424218" cy="418641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+mj-ea"/>
              </a:rPr>
              <a:t>Teaching Factory and</a:t>
            </a:r>
            <a:r>
              <a:rPr lang="en-ID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+mj-ea"/>
              </a:rPr>
              <a:t>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+mj-ea"/>
              </a:rPr>
              <a:t>Learning Outcomes</a:t>
            </a:r>
            <a:r>
              <a:rPr lang="id-ID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+mj-ea"/>
              </a:rPr>
              <a:t>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+mj-ea"/>
              </a:rPr>
              <a:t>Domains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64FBE1A-6C27-4DE4-89B4-F3DD50A51786}"/>
              </a:ext>
            </a:extLst>
          </p:cNvPr>
          <p:cNvSpPr/>
          <p:nvPr/>
        </p:nvSpPr>
        <p:spPr bwMode="auto">
          <a:xfrm>
            <a:off x="1128184" y="1779588"/>
            <a:ext cx="2533650" cy="62547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Knowledge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7D71A6E4-ABB4-4809-89BC-1ED523672A53}"/>
              </a:ext>
            </a:extLst>
          </p:cNvPr>
          <p:cNvSpPr/>
          <p:nvPr/>
        </p:nvSpPr>
        <p:spPr bwMode="auto">
          <a:xfrm>
            <a:off x="7097184" y="1779588"/>
            <a:ext cx="4523316" cy="6254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Social skills and responsibilities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2A920B2-2CDA-4B18-ADF5-EA3C7160D4A1}"/>
              </a:ext>
            </a:extLst>
          </p:cNvPr>
          <p:cNvSpPr/>
          <p:nvPr/>
        </p:nvSpPr>
        <p:spPr bwMode="auto">
          <a:xfrm>
            <a:off x="6917267" y="2751138"/>
            <a:ext cx="4341284" cy="90328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Communication, leadership and team skills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4079C329-A05B-4BBF-8F5C-1E93384DEA55}"/>
              </a:ext>
            </a:extLst>
          </p:cNvPr>
          <p:cNvSpPr/>
          <p:nvPr/>
        </p:nvSpPr>
        <p:spPr bwMode="auto">
          <a:xfrm>
            <a:off x="6826251" y="3932238"/>
            <a:ext cx="3528482" cy="11112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Information management and lifelong learning skills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8554D314-E3BC-46CA-AD0F-B41DA71D71E9}"/>
              </a:ext>
            </a:extLst>
          </p:cNvPr>
          <p:cNvSpPr/>
          <p:nvPr/>
        </p:nvSpPr>
        <p:spPr bwMode="auto">
          <a:xfrm>
            <a:off x="5018617" y="5389563"/>
            <a:ext cx="2984499" cy="89693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Managerial and entrepreneurial skills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4C1A626B-48B3-4398-A42E-6601482BBB86}"/>
              </a:ext>
            </a:extLst>
          </p:cNvPr>
          <p:cNvSpPr/>
          <p:nvPr/>
        </p:nvSpPr>
        <p:spPr bwMode="auto">
          <a:xfrm>
            <a:off x="2755901" y="3932238"/>
            <a:ext cx="3346450" cy="111125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Problem solving and scientific skills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941078B2-DD8F-48B5-B55F-39A84E0D75CD}"/>
              </a:ext>
            </a:extLst>
          </p:cNvPr>
          <p:cNvSpPr/>
          <p:nvPr/>
        </p:nvSpPr>
        <p:spPr bwMode="auto">
          <a:xfrm>
            <a:off x="2034118" y="2682875"/>
            <a:ext cx="3797300" cy="97155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Values, attitudes and professionalism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059C62A2-C52F-4055-8474-75B0B804677B}"/>
              </a:ext>
            </a:extLst>
          </p:cNvPr>
          <p:cNvSpPr/>
          <p:nvPr/>
        </p:nvSpPr>
        <p:spPr bwMode="auto">
          <a:xfrm>
            <a:off x="4000500" y="1785938"/>
            <a:ext cx="2713567" cy="6254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Practical Skills </a:t>
            </a: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xmlns="" id="{9BBA34BF-B057-4730-BCB6-685F980BEAE9}"/>
              </a:ext>
            </a:extLst>
          </p:cNvPr>
          <p:cNvSpPr/>
          <p:nvPr/>
        </p:nvSpPr>
        <p:spPr bwMode="auto">
          <a:xfrm>
            <a:off x="6555318" y="3724275"/>
            <a:ext cx="541867" cy="415925"/>
          </a:xfrm>
          <a:prstGeom prst="diamon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xmlns="" id="{8296CC03-4B0F-42DE-8ECF-F8B8B9D9CFEB}"/>
              </a:ext>
            </a:extLst>
          </p:cNvPr>
          <p:cNvSpPr/>
          <p:nvPr/>
        </p:nvSpPr>
        <p:spPr bwMode="auto">
          <a:xfrm>
            <a:off x="4745567" y="5181600"/>
            <a:ext cx="543984" cy="415925"/>
          </a:xfrm>
          <a:prstGeom prst="diamon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xmlns="" id="{EEC1FAEC-1A6B-4D59-AA64-D7046843F1F1}"/>
              </a:ext>
            </a:extLst>
          </p:cNvPr>
          <p:cNvSpPr/>
          <p:nvPr/>
        </p:nvSpPr>
        <p:spPr bwMode="auto">
          <a:xfrm>
            <a:off x="2484967" y="3724275"/>
            <a:ext cx="543984" cy="415925"/>
          </a:xfrm>
          <a:prstGeom prst="diamon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xmlns="" id="{D8A215D3-3675-45E7-B042-524219C8842F}"/>
              </a:ext>
            </a:extLst>
          </p:cNvPr>
          <p:cNvSpPr/>
          <p:nvPr/>
        </p:nvSpPr>
        <p:spPr bwMode="auto">
          <a:xfrm>
            <a:off x="6646334" y="2543175"/>
            <a:ext cx="541867" cy="417513"/>
          </a:xfrm>
          <a:prstGeom prst="diamon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xmlns="" id="{8A187108-E5B1-4EF0-9B16-69DBC4A1CC60}"/>
              </a:ext>
            </a:extLst>
          </p:cNvPr>
          <p:cNvSpPr/>
          <p:nvPr/>
        </p:nvSpPr>
        <p:spPr bwMode="auto">
          <a:xfrm>
            <a:off x="1761067" y="2474913"/>
            <a:ext cx="543984" cy="415925"/>
          </a:xfrm>
          <a:prstGeom prst="diamon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xmlns="" id="{A428013D-3CCC-4A06-ADBB-42C22F1F4347}"/>
              </a:ext>
            </a:extLst>
          </p:cNvPr>
          <p:cNvSpPr/>
          <p:nvPr/>
        </p:nvSpPr>
        <p:spPr bwMode="auto">
          <a:xfrm>
            <a:off x="6826251" y="1571625"/>
            <a:ext cx="543983" cy="415925"/>
          </a:xfrm>
          <a:prstGeom prst="diamon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xmlns="" id="{077E8B52-DDB1-49EA-95E5-69FD06A44BE4}"/>
              </a:ext>
            </a:extLst>
          </p:cNvPr>
          <p:cNvSpPr/>
          <p:nvPr/>
        </p:nvSpPr>
        <p:spPr bwMode="auto">
          <a:xfrm>
            <a:off x="3714751" y="1571625"/>
            <a:ext cx="541867" cy="415925"/>
          </a:xfrm>
          <a:prstGeom prst="diamon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xmlns="" id="{59E70FBF-3684-4371-82E5-0B1DC5EC6F51}"/>
              </a:ext>
            </a:extLst>
          </p:cNvPr>
          <p:cNvSpPr/>
          <p:nvPr/>
        </p:nvSpPr>
        <p:spPr bwMode="auto">
          <a:xfrm>
            <a:off x="857251" y="1571625"/>
            <a:ext cx="541867" cy="411163"/>
          </a:xfrm>
          <a:prstGeom prst="diamon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3649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63" y="5505450"/>
            <a:ext cx="3312637" cy="13525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1206"/>
            <a:ext cx="12192000" cy="646331"/>
          </a:xfrm>
          <a:prstGeom prst="rect">
            <a:avLst/>
          </a:prstGeom>
          <a:solidFill>
            <a:srgbClr val="0D5CC3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3600" b="1" i="1" dirty="0" err="1">
                <a:solidFill>
                  <a:schemeClr val="bg1"/>
                </a:solidFill>
              </a:rPr>
              <a:t>Teaching</a:t>
            </a:r>
            <a:r>
              <a:rPr lang="it-IT" sz="3600" b="1" i="1" dirty="0">
                <a:solidFill>
                  <a:schemeClr val="bg1"/>
                </a:solidFill>
              </a:rPr>
              <a:t> </a:t>
            </a:r>
            <a:r>
              <a:rPr lang="it-IT" sz="3600" b="1" i="1" dirty="0" err="1" smtClean="0">
                <a:solidFill>
                  <a:schemeClr val="bg1"/>
                </a:solidFill>
              </a:rPr>
              <a:t>Factory</a:t>
            </a:r>
            <a:endParaRPr lang="it-IT" sz="2800" i="1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" y="807463"/>
            <a:ext cx="12191999" cy="55359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400" b="1" i="1" dirty="0">
                <a:latin typeface="+mn-lt"/>
              </a:rPr>
              <a:t>Teaching Factory</a:t>
            </a:r>
            <a:r>
              <a:rPr lang="en-US" sz="2400" b="1" dirty="0">
                <a:latin typeface="+mn-lt"/>
              </a:rPr>
              <a:t>: </a:t>
            </a:r>
            <a:r>
              <a:rPr lang="en-US" sz="2400" dirty="0" err="1">
                <a:latin typeface="+mn-lt"/>
              </a:rPr>
              <a:t>Sinergi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Pembuatan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Pemakaian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Peralatan</a:t>
            </a:r>
            <a:r>
              <a:rPr lang="en-US" sz="2400" dirty="0">
                <a:latin typeface="+mn-lt"/>
              </a:rPr>
              <a:t> </a:t>
            </a:r>
          </a:p>
        </p:txBody>
      </p:sp>
      <p:graphicFrame>
        <p:nvGraphicFramePr>
          <p:cNvPr id="3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8113684"/>
              </p:ext>
            </p:extLst>
          </p:nvPr>
        </p:nvGraphicFramePr>
        <p:xfrm>
          <a:off x="414421" y="1525499"/>
          <a:ext cx="9144000" cy="4920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8836527" y="1611232"/>
            <a:ext cx="304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Calibri" charset="0"/>
              </a:rPr>
              <a:t>Impact: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>
                <a:latin typeface="Calibri" charset="0"/>
              </a:rPr>
              <a:t>product</a:t>
            </a:r>
            <a:r>
              <a:rPr lang="en-US" i="1" dirty="0">
                <a:latin typeface="Calibri" charset="0"/>
              </a:rPr>
              <a:t>/process innovation</a:t>
            </a:r>
            <a:endParaRPr lang="id-ID" i="1" dirty="0">
              <a:latin typeface="Calibri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i="1" dirty="0">
                <a:latin typeface="Calibri" charset="0"/>
              </a:rPr>
              <a:t>storage of skilled professionals by improving engineering skills</a:t>
            </a:r>
            <a:endParaRPr lang="id-ID" i="1" dirty="0">
              <a:latin typeface="Calibri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i="1" dirty="0">
                <a:latin typeface="Calibri" charset="0"/>
              </a:rPr>
              <a:t>real life practice</a:t>
            </a:r>
            <a:endParaRPr lang="id-ID" i="1" dirty="0">
              <a:latin typeface="Calibri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i="1" dirty="0">
                <a:latin typeface="Calibri" charset="0"/>
              </a:rPr>
              <a:t>learning environments for team work, innovation, strong linkage with industry</a:t>
            </a:r>
            <a:endParaRPr lang="id-ID" i="1" dirty="0">
              <a:latin typeface="Calibri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i="1" dirty="0">
                <a:latin typeface="Calibri" charset="0"/>
              </a:rPr>
              <a:t>real life problem under business conditions, with the use of scientific approaches and cutting edge technologies</a:t>
            </a:r>
            <a:endParaRPr lang="id-ID" i="1" dirty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1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54" y="620689"/>
            <a:ext cx="752455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872" y="1124745"/>
            <a:ext cx="342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Recognition Mechanism of Past Learning</a:t>
            </a:r>
            <a:endParaRPr lang="id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2157" y="3651499"/>
            <a:ext cx="3139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Example</a:t>
            </a:r>
            <a:r>
              <a:rPr lang="id-ID" sz="1400" i="1" dirty="0"/>
              <a:t>:</a:t>
            </a:r>
          </a:p>
          <a:p>
            <a:pPr marL="342900" indent="-342900">
              <a:buAutoNum type="arabicPeriod"/>
            </a:pPr>
            <a:r>
              <a:rPr lang="en-US" sz="1400" i="1" dirty="0"/>
              <a:t>Sailors and Shipwreck for </a:t>
            </a:r>
            <a:r>
              <a:rPr lang="en-US" sz="1400" i="1" dirty="0" err="1"/>
              <a:t>Polimarin</a:t>
            </a:r>
            <a:endParaRPr lang="en-US" sz="1400" i="1" dirty="0"/>
          </a:p>
          <a:p>
            <a:pPr marL="342900" indent="-342900">
              <a:buAutoNum type="arabicPeriod"/>
            </a:pPr>
            <a:r>
              <a:rPr lang="en-US" sz="1400" i="1" dirty="0"/>
              <a:t>Practitioners in the Avionics sector for </a:t>
            </a:r>
            <a:r>
              <a:rPr lang="id-ID" sz="1400" i="1" dirty="0"/>
              <a:t>Politeknik Negeri Batam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"/>
            <a:chOff x="0" y="0"/>
            <a:chExt cx="9144000" cy="685800"/>
          </a:xfrm>
        </p:grpSpPr>
        <p:sp>
          <p:nvSpPr>
            <p:cNvPr id="7" name="object 3"/>
            <p:cNvSpPr/>
            <p:nvPr/>
          </p:nvSpPr>
          <p:spPr>
            <a:xfrm>
              <a:off x="0" y="0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0" y="685800"/>
                  </a:moveTo>
                  <a:lnTo>
                    <a:pt x="762000" y="68580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1571625" y="0"/>
              <a:ext cx="7572375" cy="685800"/>
            </a:xfrm>
            <a:custGeom>
              <a:avLst/>
              <a:gdLst/>
              <a:ahLst/>
              <a:cxnLst/>
              <a:rect l="l" t="t" r="r" b="b"/>
              <a:pathLst>
                <a:path w="7572375" h="685800">
                  <a:moveTo>
                    <a:pt x="0" y="685800"/>
                  </a:moveTo>
                  <a:lnTo>
                    <a:pt x="7572375" y="685800"/>
                  </a:lnTo>
                  <a:lnTo>
                    <a:pt x="7572375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685800" y="0"/>
              <a:ext cx="914400" cy="685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 txBox="1">
              <a:spLocks/>
            </p:cNvSpPr>
            <p:nvPr/>
          </p:nvSpPr>
          <p:spPr>
            <a:xfrm>
              <a:off x="1907704" y="210125"/>
              <a:ext cx="7007696" cy="307777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 Ministry of Research, Technology, and Higher Education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42158" y="2366302"/>
            <a:ext cx="3079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Objective</a:t>
            </a:r>
            <a:r>
              <a:rPr lang="id-ID" sz="1400" i="1" dirty="0"/>
              <a:t>: </a:t>
            </a:r>
            <a:r>
              <a:rPr lang="en-US" sz="1400" i="1" dirty="0"/>
              <a:t>Increase the number of lecturers from industry / practitioners to update the curriculum</a:t>
            </a:r>
            <a:endParaRPr lang="id-ID" sz="1400" i="1" dirty="0"/>
          </a:p>
        </p:txBody>
      </p:sp>
      <p:sp>
        <p:nvSpPr>
          <p:cNvPr id="11" name="Down Arrow 10"/>
          <p:cNvSpPr/>
          <p:nvPr/>
        </p:nvSpPr>
        <p:spPr>
          <a:xfrm>
            <a:off x="1883171" y="1916832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Down Arrow 11"/>
          <p:cNvSpPr/>
          <p:nvPr/>
        </p:nvSpPr>
        <p:spPr>
          <a:xfrm>
            <a:off x="1868517" y="3291458"/>
            <a:ext cx="581841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888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E8EA271-8A86-4A88-A977-E139846A0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64512642"/>
              </p:ext>
            </p:extLst>
          </p:nvPr>
        </p:nvGraphicFramePr>
        <p:xfrm>
          <a:off x="0" y="379827"/>
          <a:ext cx="12191999" cy="6129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887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C91F6F-1417-4D97-AE78-60D4BFEA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Luaran</a:t>
            </a:r>
            <a:r>
              <a:rPr lang="en-US" b="1" dirty="0"/>
              <a:t>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dicapai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0D3187F-6F4E-40E1-BDFC-5FDFE8CCC8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8657590"/>
              </p:ext>
            </p:extLst>
          </p:nvPr>
        </p:nvGraphicFramePr>
        <p:xfrm>
          <a:off x="0" y="1589650"/>
          <a:ext cx="12192000" cy="526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104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930013-1554-474F-AFF9-39FEBBF14E0A}"/>
              </a:ext>
            </a:extLst>
          </p:cNvPr>
          <p:cNvSpPr/>
          <p:nvPr/>
        </p:nvSpPr>
        <p:spPr>
          <a:xfrm>
            <a:off x="1633423" y="2209202"/>
            <a:ext cx="892515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Desain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Revitalisasi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Tinggi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Vokasi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Nasional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2020 - 2024</a:t>
            </a:r>
            <a:endParaRPr lang="en-ID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264A1A-CE39-4615-A0ED-7A127A50EB38}"/>
              </a:ext>
            </a:extLst>
          </p:cNvPr>
          <p:cNvSpPr txBox="1"/>
          <p:nvPr/>
        </p:nvSpPr>
        <p:spPr>
          <a:xfrm>
            <a:off x="5459448" y="6327757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Januari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7F70AED-C278-4A3F-9266-A936BFB0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6977" y="6356350"/>
            <a:ext cx="2743200" cy="365125"/>
          </a:xfrm>
        </p:spPr>
        <p:txBody>
          <a:bodyPr/>
          <a:lstStyle/>
          <a:p>
            <a:fld id="{5F44105A-5669-408B-A2E3-B5A594DB938A}" type="slidenum">
              <a:rPr lang="en-ID" smtClean="0">
                <a:solidFill>
                  <a:schemeClr val="bg1"/>
                </a:solidFill>
              </a:rPr>
              <a:pPr/>
              <a:t>16</a:t>
            </a:fld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7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7F9BB1-611B-47E0-8F7B-B1F445F7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592" y="6452316"/>
            <a:ext cx="656700" cy="401638"/>
          </a:xfrm>
        </p:spPr>
        <p:txBody>
          <a:bodyPr/>
          <a:lstStyle/>
          <a:p>
            <a:fld id="{5F44105A-5669-408B-A2E3-B5A594DB938A}" type="slidenum">
              <a:rPr lang="en-ID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17</a:t>
            </a:fld>
            <a:endParaRPr lang="en-ID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7CC6A32-41A3-4A94-9595-6032763C1313}"/>
              </a:ext>
            </a:extLst>
          </p:cNvPr>
          <p:cNvSpPr/>
          <p:nvPr/>
        </p:nvSpPr>
        <p:spPr>
          <a:xfrm>
            <a:off x="6635055" y="5599940"/>
            <a:ext cx="5556857" cy="7900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1DAF0F5-2876-42FF-B03B-1AA484ABB6ED}"/>
              </a:ext>
            </a:extLst>
          </p:cNvPr>
          <p:cNvSpPr/>
          <p:nvPr/>
        </p:nvSpPr>
        <p:spPr>
          <a:xfrm>
            <a:off x="6635055" y="3835405"/>
            <a:ext cx="5556857" cy="857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9A4C59E-5F69-4909-B7C1-189D12BEB1A0}"/>
              </a:ext>
            </a:extLst>
          </p:cNvPr>
          <p:cNvSpPr/>
          <p:nvPr/>
        </p:nvSpPr>
        <p:spPr>
          <a:xfrm>
            <a:off x="6635055" y="2080528"/>
            <a:ext cx="5556857" cy="857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E821B38-A005-4753-BCE4-833784AC75CB}"/>
              </a:ext>
            </a:extLst>
          </p:cNvPr>
          <p:cNvSpPr/>
          <p:nvPr/>
        </p:nvSpPr>
        <p:spPr>
          <a:xfrm>
            <a:off x="0" y="4686325"/>
            <a:ext cx="2032000" cy="1656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B31005B-C2A8-482D-8428-25406080ADC6}"/>
              </a:ext>
            </a:extLst>
          </p:cNvPr>
          <p:cNvSpPr/>
          <p:nvPr/>
        </p:nvSpPr>
        <p:spPr>
          <a:xfrm>
            <a:off x="0" y="1169326"/>
            <a:ext cx="2032000" cy="1768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BCC9824-F154-4EDF-A262-01A58C180ED7}"/>
              </a:ext>
            </a:extLst>
          </p:cNvPr>
          <p:cNvSpPr txBox="1"/>
          <p:nvPr/>
        </p:nvSpPr>
        <p:spPr>
          <a:xfrm>
            <a:off x="6788467" y="782135"/>
            <a:ext cx="1348455" cy="387191"/>
          </a:xfrm>
          <a:prstGeom prst="round2SameRect">
            <a:avLst/>
          </a:prstGeom>
          <a:solidFill>
            <a:srgbClr val="00B0F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PRODI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4C24A89-7D08-4E86-83F9-6EAA6CF09235}"/>
              </a:ext>
            </a:extLst>
          </p:cNvPr>
          <p:cNvSpPr txBox="1"/>
          <p:nvPr/>
        </p:nvSpPr>
        <p:spPr>
          <a:xfrm>
            <a:off x="8605925" y="782135"/>
            <a:ext cx="1348455" cy="387191"/>
          </a:xfrm>
          <a:prstGeom prst="round2SameRect">
            <a:avLst/>
          </a:prstGeom>
          <a:solidFill>
            <a:srgbClr val="00B0F0">
              <a:alpha val="2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DOSEN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BB8BF37-8454-4373-BB97-C88CA4EC05AC}"/>
              </a:ext>
            </a:extLst>
          </p:cNvPr>
          <p:cNvSpPr txBox="1"/>
          <p:nvPr/>
        </p:nvSpPr>
        <p:spPr>
          <a:xfrm>
            <a:off x="10388178" y="782135"/>
            <a:ext cx="1651484" cy="387191"/>
          </a:xfrm>
          <a:prstGeom prst="round2SameRect">
            <a:avLst/>
          </a:prstGeom>
          <a:solidFill>
            <a:srgbClr val="00B0F0">
              <a:alpha val="1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MAHASISWA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xmlns="" id="{A45A1F8C-1B45-43BB-B29C-A4BD2F173009}"/>
              </a:ext>
            </a:extLst>
          </p:cNvPr>
          <p:cNvSpPr/>
          <p:nvPr/>
        </p:nvSpPr>
        <p:spPr>
          <a:xfrm rot="10800000">
            <a:off x="2670533" y="5798"/>
            <a:ext cx="6850934" cy="48398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endParaRPr lang="en-AU" sz="24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5AEBF23-5F28-49A7-942A-58D5FC10F5B0}"/>
              </a:ext>
            </a:extLst>
          </p:cNvPr>
          <p:cNvSpPr/>
          <p:nvPr/>
        </p:nvSpPr>
        <p:spPr>
          <a:xfrm>
            <a:off x="1633423" y="12710"/>
            <a:ext cx="892515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sz="2400" b="1">
                <a:solidFill>
                  <a:schemeClr val="bg1"/>
                </a:solidFill>
              </a:rPr>
              <a:t>FOKUS REVITALISASI PENDIDIKAN TINGGI VOKASI</a:t>
            </a:r>
            <a:endParaRPr lang="en-A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xmlns="" id="{11614BF4-DA66-40B8-856C-BFB9FC868DC1}"/>
              </a:ext>
            </a:extLst>
          </p:cNvPr>
          <p:cNvGraphicFramePr/>
          <p:nvPr>
            <p:extLst/>
          </p:nvPr>
        </p:nvGraphicFramePr>
        <p:xfrm>
          <a:off x="2031999" y="1151468"/>
          <a:ext cx="3701825" cy="179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36DE873-68B0-4257-B9C9-581DAACBF8F4}"/>
              </a:ext>
            </a:extLst>
          </p:cNvPr>
          <p:cNvSpPr/>
          <p:nvPr/>
        </p:nvSpPr>
        <p:spPr>
          <a:xfrm>
            <a:off x="331956" y="1864277"/>
            <a:ext cx="1454244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POLITEKNIK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2F5C54B-157F-469E-880A-19F14A95B7E4}"/>
              </a:ext>
            </a:extLst>
          </p:cNvPr>
          <p:cNvSpPr txBox="1"/>
          <p:nvPr/>
        </p:nvSpPr>
        <p:spPr>
          <a:xfrm>
            <a:off x="146198" y="782135"/>
            <a:ext cx="2186820" cy="387191"/>
          </a:xfrm>
          <a:prstGeom prst="round2Same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LEMBAGA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E0C7A739-3A89-4C41-A336-A0E91C6369F6}"/>
              </a:ext>
            </a:extLst>
          </p:cNvPr>
          <p:cNvCxnSpPr/>
          <p:nvPr/>
        </p:nvCxnSpPr>
        <p:spPr>
          <a:xfrm>
            <a:off x="0" y="1169326"/>
            <a:ext cx="12192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F977E0E-03C5-49F3-A5B7-9CF3A49DFC7C}"/>
              </a:ext>
            </a:extLst>
          </p:cNvPr>
          <p:cNvCxnSpPr>
            <a:cxnSpLocks/>
          </p:cNvCxnSpPr>
          <p:nvPr/>
        </p:nvCxnSpPr>
        <p:spPr>
          <a:xfrm>
            <a:off x="8337213" y="1169326"/>
            <a:ext cx="0" cy="500287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9194E69-EDAA-43CD-8436-54EE1BC5E9B8}"/>
              </a:ext>
            </a:extLst>
          </p:cNvPr>
          <p:cNvCxnSpPr>
            <a:cxnSpLocks/>
          </p:cNvCxnSpPr>
          <p:nvPr/>
        </p:nvCxnSpPr>
        <p:spPr>
          <a:xfrm>
            <a:off x="10223016" y="1169326"/>
            <a:ext cx="0" cy="500287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EC8D1CFF-70AE-428B-8A8E-5D7AD0198381}"/>
              </a:ext>
            </a:extLst>
          </p:cNvPr>
          <p:cNvCxnSpPr>
            <a:cxnSpLocks/>
          </p:cNvCxnSpPr>
          <p:nvPr/>
        </p:nvCxnSpPr>
        <p:spPr>
          <a:xfrm>
            <a:off x="2504320" y="2921000"/>
            <a:ext cx="968768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673FEAD-823F-4DBC-B9A9-C96F9CBE309E}"/>
              </a:ext>
            </a:extLst>
          </p:cNvPr>
          <p:cNvCxnSpPr>
            <a:cxnSpLocks/>
          </p:cNvCxnSpPr>
          <p:nvPr/>
        </p:nvCxnSpPr>
        <p:spPr>
          <a:xfrm>
            <a:off x="6610667" y="1169326"/>
            <a:ext cx="0" cy="500287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FCF9897-DDFD-4161-ACB8-9D98822C608D}"/>
              </a:ext>
            </a:extLst>
          </p:cNvPr>
          <p:cNvSpPr txBox="1"/>
          <p:nvPr/>
        </p:nvSpPr>
        <p:spPr>
          <a:xfrm>
            <a:off x="6933718" y="1480171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764</a:t>
            </a:r>
            <a:r>
              <a:rPr lang="id-ID" sz="2400" b="1" dirty="0" smtClean="0">
                <a:solidFill>
                  <a:srgbClr val="0070C0"/>
                </a:solidFill>
              </a:rPr>
              <a:t>*)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28D9B76-D46F-46DC-9713-14A9D8A51CA5}"/>
              </a:ext>
            </a:extLst>
          </p:cNvPr>
          <p:cNvSpPr txBox="1"/>
          <p:nvPr/>
        </p:nvSpPr>
        <p:spPr>
          <a:xfrm>
            <a:off x="6916784" y="2250678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573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9895A1C-E76D-4686-86C7-D5BE6C3E8D84}"/>
              </a:ext>
            </a:extLst>
          </p:cNvPr>
          <p:cNvSpPr txBox="1"/>
          <p:nvPr/>
        </p:nvSpPr>
        <p:spPr>
          <a:xfrm>
            <a:off x="8734242" y="1468795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7.484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FA4CC30-FD09-4920-ABF6-D95F168673B1}"/>
              </a:ext>
            </a:extLst>
          </p:cNvPr>
          <p:cNvSpPr txBox="1"/>
          <p:nvPr/>
        </p:nvSpPr>
        <p:spPr>
          <a:xfrm>
            <a:off x="8734242" y="2239302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4.667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3041A5A-FFE5-467D-A3C4-5998D10D5A6A}"/>
              </a:ext>
            </a:extLst>
          </p:cNvPr>
          <p:cNvSpPr txBox="1"/>
          <p:nvPr/>
        </p:nvSpPr>
        <p:spPr>
          <a:xfrm>
            <a:off x="10613419" y="1471067"/>
            <a:ext cx="120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124.212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7A4A31C-CC27-4BA4-94F8-3847F56A53D3}"/>
              </a:ext>
            </a:extLst>
          </p:cNvPr>
          <p:cNvSpPr txBox="1"/>
          <p:nvPr/>
        </p:nvSpPr>
        <p:spPr>
          <a:xfrm>
            <a:off x="10668010" y="2241574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73.912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9C674649-05C6-480B-BD39-C897C3824564}"/>
              </a:ext>
            </a:extLst>
          </p:cNvPr>
          <p:cNvCxnSpPr>
            <a:cxnSpLocks/>
          </p:cNvCxnSpPr>
          <p:nvPr/>
        </p:nvCxnSpPr>
        <p:spPr>
          <a:xfrm>
            <a:off x="2504320" y="2082800"/>
            <a:ext cx="9687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xmlns="" id="{055563D3-1FCE-415C-9F95-64F7F7D50DBE}"/>
              </a:ext>
            </a:extLst>
          </p:cNvPr>
          <p:cNvGraphicFramePr/>
          <p:nvPr>
            <p:extLst/>
          </p:nvPr>
        </p:nvGraphicFramePr>
        <p:xfrm>
          <a:off x="2032000" y="2920449"/>
          <a:ext cx="1359930" cy="179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76980CC-448B-4EF9-8CB8-F62EE2B3B7B5}"/>
              </a:ext>
            </a:extLst>
          </p:cNvPr>
          <p:cNvSpPr/>
          <p:nvPr/>
        </p:nvSpPr>
        <p:spPr>
          <a:xfrm>
            <a:off x="357356" y="3633258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INSTITUT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373621D-92C5-447F-B637-56398780B61E}"/>
              </a:ext>
            </a:extLst>
          </p:cNvPr>
          <p:cNvSpPr txBox="1"/>
          <p:nvPr/>
        </p:nvSpPr>
        <p:spPr>
          <a:xfrm>
            <a:off x="6916784" y="3246281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48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231976D-42D6-4CD1-B538-7D37A94C224F}"/>
              </a:ext>
            </a:extLst>
          </p:cNvPr>
          <p:cNvSpPr txBox="1"/>
          <p:nvPr/>
        </p:nvSpPr>
        <p:spPr>
          <a:xfrm>
            <a:off x="6916784" y="4029488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82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EE2A838-16EB-4B82-A9A2-820F343807C3}"/>
              </a:ext>
            </a:extLst>
          </p:cNvPr>
          <p:cNvSpPr txBox="1"/>
          <p:nvPr/>
        </p:nvSpPr>
        <p:spPr>
          <a:xfrm>
            <a:off x="8734242" y="3234905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272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AE8FFC7-4A3D-47AD-9FC1-3F147C05FD56}"/>
              </a:ext>
            </a:extLst>
          </p:cNvPr>
          <p:cNvSpPr txBox="1"/>
          <p:nvPr/>
        </p:nvSpPr>
        <p:spPr>
          <a:xfrm>
            <a:off x="8734242" y="4018112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582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CB46E55-8054-4CEE-9463-D741541BA46D}"/>
              </a:ext>
            </a:extLst>
          </p:cNvPr>
          <p:cNvSpPr txBox="1"/>
          <p:nvPr/>
        </p:nvSpPr>
        <p:spPr>
          <a:xfrm>
            <a:off x="10613419" y="3237177"/>
            <a:ext cx="120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9.245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33C7660-3BA0-4223-B72A-E73BC6C698D6}"/>
              </a:ext>
            </a:extLst>
          </p:cNvPr>
          <p:cNvSpPr txBox="1"/>
          <p:nvPr/>
        </p:nvSpPr>
        <p:spPr>
          <a:xfrm>
            <a:off x="10668010" y="4020384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9.231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3B448093-F4EF-40A7-881A-B1FF82C18FBA}"/>
              </a:ext>
            </a:extLst>
          </p:cNvPr>
          <p:cNvCxnSpPr>
            <a:cxnSpLocks/>
          </p:cNvCxnSpPr>
          <p:nvPr/>
        </p:nvCxnSpPr>
        <p:spPr>
          <a:xfrm>
            <a:off x="2504320" y="3848910"/>
            <a:ext cx="9687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8FA67435-CD86-4BB1-AC33-CBCB77E2A415}"/>
              </a:ext>
            </a:extLst>
          </p:cNvPr>
          <p:cNvCxnSpPr>
            <a:cxnSpLocks/>
          </p:cNvCxnSpPr>
          <p:nvPr/>
        </p:nvCxnSpPr>
        <p:spPr>
          <a:xfrm>
            <a:off x="2504320" y="4686206"/>
            <a:ext cx="968768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xmlns="" id="{E35EACCE-D773-4940-B2A0-5943EC5266C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32570252"/>
              </p:ext>
            </p:extLst>
          </p:nvPr>
        </p:nvGraphicFramePr>
        <p:xfrm>
          <a:off x="2031999" y="4685655"/>
          <a:ext cx="4616061" cy="179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C0ACEEF-B8E0-4C4B-80FE-ECBF3458EEEC}"/>
              </a:ext>
            </a:extLst>
          </p:cNvPr>
          <p:cNvSpPr/>
          <p:nvPr/>
        </p:nvSpPr>
        <p:spPr>
          <a:xfrm>
            <a:off x="331956" y="5398464"/>
            <a:ext cx="1600118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UNIVERSITAS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0D3DC83-6098-44F1-9C6B-A35C98AF90CF}"/>
              </a:ext>
            </a:extLst>
          </p:cNvPr>
          <p:cNvSpPr txBox="1"/>
          <p:nvPr/>
        </p:nvSpPr>
        <p:spPr>
          <a:xfrm>
            <a:off x="6916784" y="5011487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463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F94093B-E4C6-431E-9376-3A5EC1EABF22}"/>
              </a:ext>
            </a:extLst>
          </p:cNvPr>
          <p:cNvSpPr txBox="1"/>
          <p:nvPr/>
        </p:nvSpPr>
        <p:spPr>
          <a:xfrm>
            <a:off x="6916784" y="5743894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598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95B755E-FC0C-4FEE-B557-4E1D044F9FF9}"/>
              </a:ext>
            </a:extLst>
          </p:cNvPr>
          <p:cNvSpPr txBox="1"/>
          <p:nvPr/>
        </p:nvSpPr>
        <p:spPr>
          <a:xfrm>
            <a:off x="8734242" y="5000111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3.132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1A01A74-17B8-4EC9-B388-D60C4F887E32}"/>
              </a:ext>
            </a:extLst>
          </p:cNvPr>
          <p:cNvSpPr txBox="1"/>
          <p:nvPr/>
        </p:nvSpPr>
        <p:spPr>
          <a:xfrm>
            <a:off x="8734242" y="5732518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4.509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2523361-FE0C-4EEB-98CB-0CCBF587E163}"/>
              </a:ext>
            </a:extLst>
          </p:cNvPr>
          <p:cNvSpPr txBox="1"/>
          <p:nvPr/>
        </p:nvSpPr>
        <p:spPr>
          <a:xfrm>
            <a:off x="10613419" y="5002383"/>
            <a:ext cx="120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82.830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0F70F54-04CE-4609-92F9-5C41D8D375C1}"/>
              </a:ext>
            </a:extLst>
          </p:cNvPr>
          <p:cNvSpPr txBox="1"/>
          <p:nvPr/>
        </p:nvSpPr>
        <p:spPr>
          <a:xfrm>
            <a:off x="10668010" y="5734790"/>
            <a:ext cx="10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66.295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E8114F69-01D3-413D-AB66-C24E82F5D8C7}"/>
              </a:ext>
            </a:extLst>
          </p:cNvPr>
          <p:cNvCxnSpPr>
            <a:cxnSpLocks/>
          </p:cNvCxnSpPr>
          <p:nvPr/>
        </p:nvCxnSpPr>
        <p:spPr>
          <a:xfrm>
            <a:off x="2504320" y="5614116"/>
            <a:ext cx="9687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F1C322C-BDC7-4320-BF16-904D03078CF4}"/>
              </a:ext>
            </a:extLst>
          </p:cNvPr>
          <p:cNvSpPr txBox="1"/>
          <p:nvPr/>
        </p:nvSpPr>
        <p:spPr>
          <a:xfrm>
            <a:off x="6610667" y="6511425"/>
            <a:ext cx="3898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Sumber</a:t>
            </a:r>
            <a:r>
              <a:rPr lang="en-US" sz="1050" dirty="0"/>
              <a:t> : PDDIKTI (</a:t>
            </a:r>
            <a:r>
              <a:rPr lang="en-US" sz="1050" dirty="0" err="1"/>
              <a:t>Desember</a:t>
            </a:r>
            <a:r>
              <a:rPr lang="en-US" sz="1050" dirty="0"/>
              <a:t> 2018)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99863F65-429E-429D-8DF5-C9D0A8FE9331}"/>
              </a:ext>
            </a:extLst>
          </p:cNvPr>
          <p:cNvGrpSpPr/>
          <p:nvPr/>
        </p:nvGrpSpPr>
        <p:grpSpPr>
          <a:xfrm>
            <a:off x="2580529" y="6499246"/>
            <a:ext cx="2890237" cy="307777"/>
            <a:chOff x="450878" y="6407454"/>
            <a:chExt cx="2890237" cy="307777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1093472A-B69C-4D30-99A4-A9EEC5E5F60A}"/>
                </a:ext>
              </a:extLst>
            </p:cNvPr>
            <p:cNvSpPr/>
            <p:nvPr/>
          </p:nvSpPr>
          <p:spPr>
            <a:xfrm>
              <a:off x="450878" y="6472511"/>
              <a:ext cx="408599" cy="1776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DD5B323E-2BC7-4756-BB4E-DF50A56D1EE4}"/>
                </a:ext>
              </a:extLst>
            </p:cNvPr>
            <p:cNvSpPr txBox="1"/>
            <p:nvPr/>
          </p:nvSpPr>
          <p:spPr>
            <a:xfrm>
              <a:off x="862404" y="6407454"/>
              <a:ext cx="1197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PTN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0B1FED0A-A3DA-4C88-A0C1-7EFAAAFCF8CF}"/>
                </a:ext>
              </a:extLst>
            </p:cNvPr>
            <p:cNvSpPr/>
            <p:nvPr/>
          </p:nvSpPr>
          <p:spPr>
            <a:xfrm>
              <a:off x="1732081" y="6472511"/>
              <a:ext cx="408599" cy="1776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C1ED211E-E6E7-45B5-ABAF-7BE5E586F88C}"/>
                </a:ext>
              </a:extLst>
            </p:cNvPr>
            <p:cNvSpPr txBox="1"/>
            <p:nvPr/>
          </p:nvSpPr>
          <p:spPr>
            <a:xfrm>
              <a:off x="2143607" y="6407454"/>
              <a:ext cx="1197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PTS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FF3ABD5-9A86-4E31-A7C1-FE4DD3BF76EF}"/>
              </a:ext>
            </a:extLst>
          </p:cNvPr>
          <p:cNvSpPr txBox="1"/>
          <p:nvPr/>
        </p:nvSpPr>
        <p:spPr>
          <a:xfrm>
            <a:off x="3046412" y="4008590"/>
            <a:ext cx="75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B0D8E70-647E-4AE9-BAC7-0B584D11DD7F}"/>
              </a:ext>
            </a:extLst>
          </p:cNvPr>
          <p:cNvSpPr txBox="1"/>
          <p:nvPr/>
        </p:nvSpPr>
        <p:spPr>
          <a:xfrm>
            <a:off x="2667293" y="3232745"/>
            <a:ext cx="75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42366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1A0B1E6-02FA-4B4D-B46B-EE0B4D828185}"/>
              </a:ext>
            </a:extLst>
          </p:cNvPr>
          <p:cNvSpPr/>
          <p:nvPr/>
        </p:nvSpPr>
        <p:spPr>
          <a:xfrm>
            <a:off x="0" y="2528664"/>
            <a:ext cx="12192000" cy="3360260"/>
          </a:xfrm>
          <a:prstGeom prst="rect">
            <a:avLst/>
          </a:prstGeom>
          <a:solidFill>
            <a:srgbClr val="00B0F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46DE600-301B-4973-8EF2-DAE2D0CA7C19}"/>
              </a:ext>
            </a:extLst>
          </p:cNvPr>
          <p:cNvSpPr/>
          <p:nvPr/>
        </p:nvSpPr>
        <p:spPr>
          <a:xfrm>
            <a:off x="0" y="2549618"/>
            <a:ext cx="12192000" cy="1011192"/>
          </a:xfrm>
          <a:prstGeom prst="rect">
            <a:avLst/>
          </a:prstGeom>
          <a:solidFill>
            <a:srgbClr val="00B0F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7F9BB1-611B-47E0-8F7B-B1F445F7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592" y="6452316"/>
            <a:ext cx="656700" cy="401638"/>
          </a:xfrm>
        </p:spPr>
        <p:txBody>
          <a:bodyPr/>
          <a:lstStyle/>
          <a:p>
            <a:fld id="{5F44105A-5669-408B-A2E3-B5A594DB938A}" type="slidenum">
              <a:rPr lang="en-ID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18</a:t>
            </a:fld>
            <a:endParaRPr lang="en-ID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81A9E25D-BDEE-4EA4-B069-FE57643E2346}"/>
              </a:ext>
            </a:extLst>
          </p:cNvPr>
          <p:cNvSpPr/>
          <p:nvPr/>
        </p:nvSpPr>
        <p:spPr>
          <a:xfrm rot="10800000">
            <a:off x="1536704" y="5798"/>
            <a:ext cx="9118593" cy="48398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endParaRPr lang="en-AU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A76077-D2E0-4D49-8068-C1E334007BFA}"/>
              </a:ext>
            </a:extLst>
          </p:cNvPr>
          <p:cNvSpPr/>
          <p:nvPr/>
        </p:nvSpPr>
        <p:spPr>
          <a:xfrm>
            <a:off x="1633423" y="12710"/>
            <a:ext cx="892515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KERANGKA REVITALISASI PENDIDIKAN TINGGI VOKASI LANJUTAN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4834DC7-F6CA-4357-B657-9FB854B5B057}"/>
              </a:ext>
            </a:extLst>
          </p:cNvPr>
          <p:cNvSpPr/>
          <p:nvPr/>
        </p:nvSpPr>
        <p:spPr>
          <a:xfrm>
            <a:off x="802974" y="832774"/>
            <a:ext cx="3223552" cy="800782"/>
          </a:xfrm>
          <a:prstGeom prst="roundRect">
            <a:avLst>
              <a:gd name="adj" fmla="val 50000"/>
            </a:avLst>
          </a:prstGeom>
          <a:solidFill>
            <a:srgbClr val="00B0F0">
              <a:alpha val="38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AU" sz="1600" b="1" dirty="0">
                <a:solidFill>
                  <a:schemeClr val="tx1"/>
                </a:solidFill>
              </a:rPr>
              <a:t>INDUSTRI DAPAT SUPPLY TENAGA KERJA KOMPETEN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3D78713-83BC-4BC4-82C1-5D655C98C09C}"/>
              </a:ext>
            </a:extLst>
          </p:cNvPr>
          <p:cNvSpPr/>
          <p:nvPr/>
        </p:nvSpPr>
        <p:spPr>
          <a:xfrm>
            <a:off x="5516950" y="836950"/>
            <a:ext cx="4383117" cy="796606"/>
          </a:xfrm>
          <a:prstGeom prst="roundRect">
            <a:avLst>
              <a:gd name="adj" fmla="val 50000"/>
            </a:avLst>
          </a:prstGeom>
          <a:solidFill>
            <a:srgbClr val="00B0F0">
              <a:alpha val="1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AU" sz="1600" b="1" dirty="0">
                <a:solidFill>
                  <a:schemeClr val="tx1"/>
                </a:solidFill>
              </a:rPr>
              <a:t>LULUSAN PT VOKASI PALING LAMA 3 BLN DAPAT PEKERJAAN SESUAI BIDANGNYA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175A8AD-B471-46FE-8562-379E86B5F19F}"/>
              </a:ext>
            </a:extLst>
          </p:cNvPr>
          <p:cNvSpPr/>
          <p:nvPr/>
        </p:nvSpPr>
        <p:spPr>
          <a:xfrm>
            <a:off x="3087345" y="2531823"/>
            <a:ext cx="3876286" cy="101914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en-AU" b="1" dirty="0">
                <a:solidFill>
                  <a:schemeClr val="bg1"/>
                </a:solidFill>
              </a:rPr>
              <a:t>LULUSAN VOKASI PUNYA MINIMUM 1 SERTIFIKAT KOMPETENSI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65C9FE-645E-4C19-90B4-FBF2C0245A5C}"/>
              </a:ext>
            </a:extLst>
          </p:cNvPr>
          <p:cNvSpPr/>
          <p:nvPr/>
        </p:nvSpPr>
        <p:spPr>
          <a:xfrm>
            <a:off x="3074860" y="4070383"/>
            <a:ext cx="1888239" cy="6099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REVISI KURIKULUM BERSAMA INDUSTRI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FA231E8-4A81-4A13-B8C3-AFEADE3C5426}"/>
              </a:ext>
            </a:extLst>
          </p:cNvPr>
          <p:cNvSpPr/>
          <p:nvPr/>
        </p:nvSpPr>
        <p:spPr>
          <a:xfrm>
            <a:off x="5165831" y="4070384"/>
            <a:ext cx="1888238" cy="6099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50 % DOSEN INDUSTRI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7C2DFFF-71CC-4473-90FE-99257B7E744A}"/>
              </a:ext>
            </a:extLst>
          </p:cNvPr>
          <p:cNvSpPr/>
          <p:nvPr/>
        </p:nvSpPr>
        <p:spPr>
          <a:xfrm>
            <a:off x="7303950" y="4070384"/>
            <a:ext cx="1888237" cy="60998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DUAL SYSTEM KURIKULUM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EF32B1F-F23A-4158-8F32-14FE29D70FF5}"/>
              </a:ext>
            </a:extLst>
          </p:cNvPr>
          <p:cNvSpPr/>
          <p:nvPr/>
        </p:nvSpPr>
        <p:spPr>
          <a:xfrm>
            <a:off x="965517" y="4897608"/>
            <a:ext cx="1888239" cy="521885"/>
          </a:xfrm>
          <a:prstGeom prst="rect">
            <a:avLst/>
          </a:prstGeom>
          <a:solidFill>
            <a:srgbClr val="00B0F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i="1" dirty="0">
                <a:solidFill>
                  <a:schemeClr val="tx1"/>
                </a:solidFill>
              </a:rPr>
              <a:t>RETOOLING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7901C9F-E24E-4FCC-B632-27EC7E187F18}"/>
              </a:ext>
            </a:extLst>
          </p:cNvPr>
          <p:cNvSpPr/>
          <p:nvPr/>
        </p:nvSpPr>
        <p:spPr>
          <a:xfrm>
            <a:off x="3074860" y="4897608"/>
            <a:ext cx="1888238" cy="521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SERTIFIKASI</a:t>
            </a:r>
          </a:p>
        </p:txBody>
      </p:sp>
      <p:cxnSp>
        <p:nvCxnSpPr>
          <p:cNvPr id="16" name="Elbow Connector 18">
            <a:extLst>
              <a:ext uri="{FF2B5EF4-FFF2-40B4-BE49-F238E27FC236}">
                <a16:creationId xmlns:a16="http://schemas.microsoft.com/office/drawing/2014/main" xmlns="" id="{14E9FA0D-C253-4792-8215-0AAF3A11C876}"/>
              </a:ext>
            </a:extLst>
          </p:cNvPr>
          <p:cNvCxnSpPr>
            <a:cxnSpLocks/>
            <a:stCxn id="24" idx="4"/>
            <a:endCxn id="10" idx="1"/>
          </p:cNvCxnSpPr>
          <p:nvPr/>
        </p:nvCxnSpPr>
        <p:spPr>
          <a:xfrm rot="16200000" flipH="1">
            <a:off x="1347923" y="1301974"/>
            <a:ext cx="1407841" cy="2071004"/>
          </a:xfrm>
          <a:prstGeom prst="bentConnector2">
            <a:avLst/>
          </a:prstGeom>
          <a:ln w="28575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0">
            <a:extLst>
              <a:ext uri="{FF2B5EF4-FFF2-40B4-BE49-F238E27FC236}">
                <a16:creationId xmlns:a16="http://schemas.microsoft.com/office/drawing/2014/main" xmlns="" id="{C5AC2613-2125-49F9-B70B-0B7A0D9C5E63}"/>
              </a:ext>
            </a:extLst>
          </p:cNvPr>
          <p:cNvCxnSpPr>
            <a:cxnSpLocks/>
            <a:stCxn id="9" idx="2"/>
            <a:endCxn id="10" idx="3"/>
          </p:cNvCxnSpPr>
          <p:nvPr/>
        </p:nvCxnSpPr>
        <p:spPr>
          <a:xfrm rot="5400000">
            <a:off x="6632150" y="1965037"/>
            <a:ext cx="1407841" cy="744878"/>
          </a:xfrm>
          <a:prstGeom prst="bentConnector2">
            <a:avLst/>
          </a:prstGeom>
          <a:ln w="28575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96CE41A-D7FC-4A0E-A6B6-853C42F11B99}"/>
              </a:ext>
            </a:extLst>
          </p:cNvPr>
          <p:cNvSpPr/>
          <p:nvPr/>
        </p:nvSpPr>
        <p:spPr>
          <a:xfrm>
            <a:off x="965517" y="4073764"/>
            <a:ext cx="1888239" cy="609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INDUSTRI PARTNER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2E1D9BF-9EB8-439A-A45D-543F8E6CF8E9}"/>
              </a:ext>
            </a:extLst>
          </p:cNvPr>
          <p:cNvSpPr/>
          <p:nvPr/>
        </p:nvSpPr>
        <p:spPr>
          <a:xfrm>
            <a:off x="5165831" y="4897608"/>
            <a:ext cx="1888238" cy="521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REVISI REGULASI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6C75D08-26F7-4759-AD15-2F919174781A}"/>
              </a:ext>
            </a:extLst>
          </p:cNvPr>
          <p:cNvSpPr/>
          <p:nvPr/>
        </p:nvSpPr>
        <p:spPr>
          <a:xfrm>
            <a:off x="7303950" y="4897608"/>
            <a:ext cx="1888237" cy="521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INTERNASIONAL PARTNER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BF45BCC-A80D-4700-92BA-A96C94AD4601}"/>
              </a:ext>
            </a:extLst>
          </p:cNvPr>
          <p:cNvSpPr/>
          <p:nvPr/>
        </p:nvSpPr>
        <p:spPr>
          <a:xfrm>
            <a:off x="615950" y="832774"/>
            <a:ext cx="800782" cy="8007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3B389AF-1EB0-4E69-9E8C-0BEFA5347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3" y="969077"/>
            <a:ext cx="528174" cy="528174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9A00A3F-9354-47F0-8BF5-A94A697341CC}"/>
              </a:ext>
            </a:extLst>
          </p:cNvPr>
          <p:cNvSpPr/>
          <p:nvPr/>
        </p:nvSpPr>
        <p:spPr>
          <a:xfrm>
            <a:off x="5328349" y="832774"/>
            <a:ext cx="800782" cy="8007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5B4F875-F3F3-4570-9A5F-430A7EFB3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90" y="914850"/>
            <a:ext cx="580991" cy="580991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B06626F2-FBFF-48B5-ABE7-14DF67063E3D}"/>
              </a:ext>
            </a:extLst>
          </p:cNvPr>
          <p:cNvCxnSpPr>
            <a:cxnSpLocks/>
          </p:cNvCxnSpPr>
          <p:nvPr/>
        </p:nvCxnSpPr>
        <p:spPr>
          <a:xfrm flipH="1">
            <a:off x="10164602" y="635954"/>
            <a:ext cx="9403" cy="525296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F4F8ADB-3774-45C3-8B27-49DD388BD92A}"/>
              </a:ext>
            </a:extLst>
          </p:cNvPr>
          <p:cNvSpPr txBox="1"/>
          <p:nvPr/>
        </p:nvSpPr>
        <p:spPr>
          <a:xfrm>
            <a:off x="10291176" y="1462133"/>
            <a:ext cx="1081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i="1" dirty="0"/>
              <a:t>OUTCOME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B283835-9182-47BE-9013-02797FCA33EC}"/>
              </a:ext>
            </a:extLst>
          </p:cNvPr>
          <p:cNvSpPr txBox="1"/>
          <p:nvPr/>
        </p:nvSpPr>
        <p:spPr>
          <a:xfrm>
            <a:off x="10332678" y="3172766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i="1" dirty="0"/>
              <a:t>OUTPUT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7A740B3-F0A0-4569-82CC-3B2556767BA8}"/>
              </a:ext>
            </a:extLst>
          </p:cNvPr>
          <p:cNvSpPr txBox="1"/>
          <p:nvPr/>
        </p:nvSpPr>
        <p:spPr>
          <a:xfrm>
            <a:off x="10332678" y="4208004"/>
            <a:ext cx="1607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dirty="0"/>
              <a:t>PROGRAM REVITALISI PENDIDIKAN TINGGI VOKASI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AC670A12-8F47-4242-AB8A-C33D437A9AC3}"/>
              </a:ext>
            </a:extLst>
          </p:cNvPr>
          <p:cNvSpPr/>
          <p:nvPr/>
        </p:nvSpPr>
        <p:spPr>
          <a:xfrm>
            <a:off x="3180417" y="2606361"/>
            <a:ext cx="880860" cy="88086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072A0B75-B97B-4A93-8C59-EAA9487A2A7D}"/>
              </a:ext>
            </a:extLst>
          </p:cNvPr>
          <p:cNvCxnSpPr/>
          <p:nvPr/>
        </p:nvCxnSpPr>
        <p:spPr>
          <a:xfrm>
            <a:off x="419100" y="1800687"/>
            <a:ext cx="11188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row: Down 61">
            <a:extLst>
              <a:ext uri="{FF2B5EF4-FFF2-40B4-BE49-F238E27FC236}">
                <a16:creationId xmlns:a16="http://schemas.microsoft.com/office/drawing/2014/main" xmlns="" id="{543A23BE-EE18-4904-99CC-95B288865D1B}"/>
              </a:ext>
            </a:extLst>
          </p:cNvPr>
          <p:cNvSpPr/>
          <p:nvPr/>
        </p:nvSpPr>
        <p:spPr>
          <a:xfrm>
            <a:off x="4820975" y="3518564"/>
            <a:ext cx="507374" cy="42413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25A94E6F-E708-4107-9381-D936197DE549}"/>
              </a:ext>
            </a:extLst>
          </p:cNvPr>
          <p:cNvCxnSpPr>
            <a:cxnSpLocks/>
          </p:cNvCxnSpPr>
          <p:nvPr/>
        </p:nvCxnSpPr>
        <p:spPr>
          <a:xfrm>
            <a:off x="10164602" y="3547804"/>
            <a:ext cx="144319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680F12EB-4AC9-4511-A429-EAB456CF0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054">
            <a:off x="3078496" y="2413687"/>
            <a:ext cx="870317" cy="870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A1D41911-08DF-4425-91C2-5FDB8D55EA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36534">
            <a:off x="3421128" y="2847461"/>
            <a:ext cx="702801" cy="702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226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022EAC4D-5E35-4C50-8D55-A9AD10A9D4BE}"/>
              </a:ext>
            </a:extLst>
          </p:cNvPr>
          <p:cNvSpPr txBox="1">
            <a:spLocks/>
          </p:cNvSpPr>
          <p:nvPr/>
        </p:nvSpPr>
        <p:spPr>
          <a:xfrm>
            <a:off x="1388102" y="2037266"/>
            <a:ext cx="3602998" cy="106836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Politeknik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Institut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Universitas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Negeri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7F9BB1-611B-47E0-8F7B-B1F445F7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592" y="6452316"/>
            <a:ext cx="656700" cy="401638"/>
          </a:xfrm>
        </p:spPr>
        <p:txBody>
          <a:bodyPr/>
          <a:lstStyle/>
          <a:p>
            <a:fld id="{5F44105A-5669-408B-A2E3-B5A594DB938A}" type="slidenum">
              <a:rPr lang="en-ID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19</a:t>
            </a:fld>
            <a:endParaRPr lang="en-ID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81A9E25D-BDEE-4EA4-B069-FE57643E2346}"/>
              </a:ext>
            </a:extLst>
          </p:cNvPr>
          <p:cNvSpPr/>
          <p:nvPr/>
        </p:nvSpPr>
        <p:spPr>
          <a:xfrm rot="10800000">
            <a:off x="1951185" y="5798"/>
            <a:ext cx="8289630" cy="48398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endParaRPr lang="en-AU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A76077-D2E0-4D49-8068-C1E334007BFA}"/>
              </a:ext>
            </a:extLst>
          </p:cNvPr>
          <p:cNvSpPr/>
          <p:nvPr/>
        </p:nvSpPr>
        <p:spPr>
          <a:xfrm>
            <a:off x="1633423" y="12710"/>
            <a:ext cx="892515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AKTIVITAS REVITALISASI PENDIDIKAN TINGGI VOKASI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5F5193B6-3CD1-4D9B-84A8-1D2E3FC768B9}"/>
              </a:ext>
            </a:extLst>
          </p:cNvPr>
          <p:cNvSpPr txBox="1"/>
          <p:nvPr/>
        </p:nvSpPr>
        <p:spPr>
          <a:xfrm>
            <a:off x="1270553" y="1004605"/>
            <a:ext cx="3206602" cy="387191"/>
          </a:xfrm>
          <a:prstGeom prst="round2Same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LEMBAGA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38C65BC7-8B2B-43DD-9130-A27B5DF7E38E}"/>
              </a:ext>
            </a:extLst>
          </p:cNvPr>
          <p:cNvSpPr txBox="1"/>
          <p:nvPr/>
        </p:nvSpPr>
        <p:spPr>
          <a:xfrm>
            <a:off x="6374638" y="1004605"/>
            <a:ext cx="4348276" cy="387191"/>
          </a:xfrm>
          <a:prstGeom prst="round2SameRect">
            <a:avLst/>
          </a:prstGeom>
          <a:solidFill>
            <a:srgbClr val="FFC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AKTIVITAS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E4A0F75F-AC1B-470B-AFE8-6D847E35F467}"/>
              </a:ext>
            </a:extLst>
          </p:cNvPr>
          <p:cNvCxnSpPr/>
          <p:nvPr/>
        </p:nvCxnSpPr>
        <p:spPr>
          <a:xfrm>
            <a:off x="554182" y="1391796"/>
            <a:ext cx="110836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3735AAB2-9931-406A-8D37-E0A819572C71}"/>
              </a:ext>
            </a:extLst>
          </p:cNvPr>
          <p:cNvSpPr/>
          <p:nvPr/>
        </p:nvSpPr>
        <p:spPr>
          <a:xfrm>
            <a:off x="6374638" y="1684143"/>
            <a:ext cx="43307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err="1"/>
              <a:t>Penguatan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DN &amp; LN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kemitraan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lulusan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err="1"/>
              <a:t>Pengembangan</a:t>
            </a:r>
            <a:r>
              <a:rPr lang="en-US" dirty="0"/>
              <a:t> LSP dan TUK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1E2E1859-2766-4677-9FD8-8180D89A16E6}"/>
              </a:ext>
            </a:extLst>
          </p:cNvPr>
          <p:cNvSpPr/>
          <p:nvPr/>
        </p:nvSpPr>
        <p:spPr>
          <a:xfrm>
            <a:off x="800100" y="2024666"/>
            <a:ext cx="1135462" cy="11354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xmlns="" id="{67993548-B234-4E3F-BA25-0CB5902632E8}"/>
              </a:ext>
            </a:extLst>
          </p:cNvPr>
          <p:cNvSpPr/>
          <p:nvPr/>
        </p:nvSpPr>
        <p:spPr>
          <a:xfrm>
            <a:off x="4877564" y="2206594"/>
            <a:ext cx="939800" cy="729708"/>
          </a:xfrm>
          <a:prstGeom prst="rightArrow">
            <a:avLst>
              <a:gd name="adj1" fmla="val 53481"/>
              <a:gd name="adj2" fmla="val 552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D9C3FB69-B03C-477D-B947-E9F0475AC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38" y="2266811"/>
            <a:ext cx="660078" cy="660078"/>
          </a:xfrm>
          <a:prstGeom prst="rect">
            <a:avLst/>
          </a:prstGeom>
        </p:spPr>
      </p:pic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xmlns="" id="{7978549C-004B-4BD1-95AA-DDA1D2D8061C}"/>
              </a:ext>
            </a:extLst>
          </p:cNvPr>
          <p:cNvSpPr txBox="1">
            <a:spLocks/>
          </p:cNvSpPr>
          <p:nvPr/>
        </p:nvSpPr>
        <p:spPr>
          <a:xfrm>
            <a:off x="1388102" y="4495936"/>
            <a:ext cx="3602998" cy="10683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Politeknik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Institut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Universitas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Swasta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3E700E4D-D42F-4EA1-9B45-E010AD9D770A}"/>
              </a:ext>
            </a:extLst>
          </p:cNvPr>
          <p:cNvSpPr/>
          <p:nvPr/>
        </p:nvSpPr>
        <p:spPr>
          <a:xfrm>
            <a:off x="6374638" y="4142813"/>
            <a:ext cx="49149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err="1"/>
              <a:t>Penguatan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tanpa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infrastruktur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DN &amp; LN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kemitraan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lulusan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err="1"/>
              <a:t>Pengembangan</a:t>
            </a:r>
            <a:r>
              <a:rPr lang="en-US" dirty="0"/>
              <a:t> LSP dan TUK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FC62CE3B-FD49-4F4B-BE1D-2B58DED07BCE}"/>
              </a:ext>
            </a:extLst>
          </p:cNvPr>
          <p:cNvSpPr/>
          <p:nvPr/>
        </p:nvSpPr>
        <p:spPr>
          <a:xfrm>
            <a:off x="800100" y="4483336"/>
            <a:ext cx="1135462" cy="11354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1" name="Arrow: Right 110">
            <a:extLst>
              <a:ext uri="{FF2B5EF4-FFF2-40B4-BE49-F238E27FC236}">
                <a16:creationId xmlns:a16="http://schemas.microsoft.com/office/drawing/2014/main" xmlns="" id="{EF0164CD-EC91-4546-85C3-CAB94D58F4E2}"/>
              </a:ext>
            </a:extLst>
          </p:cNvPr>
          <p:cNvSpPr/>
          <p:nvPr/>
        </p:nvSpPr>
        <p:spPr>
          <a:xfrm>
            <a:off x="4877564" y="4665264"/>
            <a:ext cx="939800" cy="729708"/>
          </a:xfrm>
          <a:prstGeom prst="rightArrow">
            <a:avLst>
              <a:gd name="adj1" fmla="val 53481"/>
              <a:gd name="adj2" fmla="val 552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F833859F-802E-4F29-8099-24D26CA08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38" y="4725481"/>
            <a:ext cx="660078" cy="660078"/>
          </a:xfrm>
          <a:prstGeom prst="rect">
            <a:avLst/>
          </a:prstGeom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16D1C667-87BB-4FC8-B4BB-16B727E30BDE}"/>
              </a:ext>
            </a:extLst>
          </p:cNvPr>
          <p:cNvCxnSpPr/>
          <p:nvPr/>
        </p:nvCxnSpPr>
        <p:spPr>
          <a:xfrm>
            <a:off x="1045284" y="3817496"/>
            <a:ext cx="1007603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33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imag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23" r="5960" b="2472"/>
          <a:stretch>
            <a:fillRect/>
          </a:stretch>
        </p:blipFill>
        <p:spPr bwMode="auto">
          <a:xfrm>
            <a:off x="5365751" y="1"/>
            <a:ext cx="6824133" cy="685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6" name="Picture 2" descr="image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09" t="28398"/>
          <a:stretch>
            <a:fillRect/>
          </a:stretch>
        </p:blipFill>
        <p:spPr bwMode="auto">
          <a:xfrm>
            <a:off x="2" y="2"/>
            <a:ext cx="6328833" cy="490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AutoShape 3"/>
          <p:cNvSpPr>
            <a:spLocks/>
          </p:cNvSpPr>
          <p:nvPr/>
        </p:nvSpPr>
        <p:spPr bwMode="auto">
          <a:xfrm>
            <a:off x="340786" y="4908552"/>
            <a:ext cx="5177367" cy="1354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 defTabSz="685800" eaLnBrk="1"/>
            <a:r>
              <a:rPr lang="en-US" sz="1400">
                <a:solidFill>
                  <a:srgbClr val="000000"/>
                </a:solidFill>
                <a:cs typeface="Calibri" charset="0"/>
                <a:sym typeface="Calibri" charset="0"/>
              </a:rPr>
              <a:t>Dapat diwujudkan melalui </a:t>
            </a:r>
            <a:r>
              <a:rPr lang="en-US" sz="1400" b="1">
                <a:solidFill>
                  <a:srgbClr val="000000"/>
                </a:solidFill>
                <a:cs typeface="Calibri" charset="0"/>
                <a:sym typeface="Calibri" charset="0"/>
              </a:rPr>
              <a:t>peningkatan mutu pendidikan tinggi </a:t>
            </a:r>
            <a:r>
              <a:rPr lang="en-US" sz="1400">
                <a:solidFill>
                  <a:srgbClr val="000000"/>
                </a:solidFill>
                <a:cs typeface="Calibri" charset="0"/>
                <a:sym typeface="Calibri" charset="0"/>
              </a:rPr>
              <a:t>(lulusannya), </a:t>
            </a:r>
            <a:r>
              <a:rPr lang="en-US" sz="1400" b="1">
                <a:solidFill>
                  <a:srgbClr val="000000"/>
                </a:solidFill>
                <a:cs typeface="Calibri" charset="0"/>
                <a:sym typeface="Calibri" charset="0"/>
              </a:rPr>
              <a:t>kualitas dan efektivitas riset</a:t>
            </a:r>
            <a:r>
              <a:rPr lang="en-US" sz="1400">
                <a:solidFill>
                  <a:srgbClr val="000000"/>
                </a:solidFill>
                <a:cs typeface="Calibri" charset="0"/>
                <a:sym typeface="Calibri" charset="0"/>
              </a:rPr>
              <a:t>, dan </a:t>
            </a:r>
            <a:r>
              <a:rPr lang="en-US" sz="1400" b="1">
                <a:solidFill>
                  <a:srgbClr val="000000"/>
                </a:solidFill>
                <a:cs typeface="Calibri" charset="0"/>
                <a:sym typeface="Calibri" charset="0"/>
              </a:rPr>
              <a:t>teknologi</a:t>
            </a:r>
            <a:r>
              <a:rPr lang="en-US" sz="1400">
                <a:solidFill>
                  <a:srgbClr val="000000"/>
                </a:solidFill>
                <a:cs typeface="Calibri" charset="0"/>
                <a:sym typeface="Calibri" charset="0"/>
              </a:rPr>
              <a:t> yang akan menjadi landasan penting bagi tercapainya </a:t>
            </a:r>
            <a:r>
              <a:rPr lang="en-US" sz="1400" b="1">
                <a:solidFill>
                  <a:srgbClr val="000000"/>
                </a:solidFill>
                <a:cs typeface="Calibri" charset="0"/>
                <a:sym typeface="Calibri" charset="0"/>
              </a:rPr>
              <a:t>peningkatan daya saing bangsa</a:t>
            </a:r>
            <a:r>
              <a:rPr lang="en-US" sz="1400">
                <a:solidFill>
                  <a:srgbClr val="000000"/>
                </a:solidFill>
                <a:cs typeface="Calibri" charset="0"/>
                <a:sym typeface="Calibri" charset="0"/>
              </a:rPr>
              <a:t>.</a:t>
            </a:r>
            <a:endParaRPr lang="en-US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6148" name="Picture 4" descr="Logo kemristekdikt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67" y="643468"/>
            <a:ext cx="990600" cy="92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AutoShape 5"/>
          <p:cNvSpPr>
            <a:spLocks/>
          </p:cNvSpPr>
          <p:nvPr/>
        </p:nvSpPr>
        <p:spPr bwMode="auto">
          <a:xfrm>
            <a:off x="7776633" y="605368"/>
            <a:ext cx="3930651" cy="933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066800" eaLnBrk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rgbClr val="2E2E2E"/>
                </a:solidFill>
                <a:latin typeface="Source Sans Pro" charset="0"/>
                <a:cs typeface="Source Sans Pro" charset="0"/>
                <a:sym typeface="Source Sans Pro" charset="0"/>
              </a:rPr>
              <a:t>Visi Misi </a:t>
            </a:r>
            <a:r>
              <a:rPr lang="en-US" sz="2400" b="1">
                <a:solidFill>
                  <a:srgbClr val="FFFF00"/>
                </a:solidFill>
                <a:latin typeface="Source Sans Pro" charset="0"/>
                <a:cs typeface="Source Sans Pro" charset="0"/>
                <a:sym typeface="Source Sans Pro" charset="0"/>
              </a:rPr>
              <a:t>Kemristekdikti</a:t>
            </a:r>
            <a:endParaRPr lang="en-US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>
            <a:off x="1921935" y="603252"/>
            <a:ext cx="3833284" cy="9313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066800" eaLnBrk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Visi Misi </a:t>
            </a:r>
            <a:r>
              <a:rPr lang="en-US" sz="2400" b="1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Presiden RI (</a:t>
            </a:r>
            <a:r>
              <a:rPr lang="en-US" sz="2400" b="1">
                <a:solidFill>
                  <a:srgbClr val="FFFF00"/>
                </a:solidFill>
                <a:latin typeface="Source Sans Pro" charset="0"/>
                <a:cs typeface="Source Sans Pro" charset="0"/>
                <a:sym typeface="Source Sans Pro" charset="0"/>
              </a:rPr>
              <a:t>Nawa Cita</a:t>
            </a:r>
            <a:r>
              <a:rPr lang="en-US" sz="2400" b="1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)</a:t>
            </a:r>
            <a:endParaRPr lang="en-US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6151" name="Picture 7" descr="image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5" y="548219"/>
            <a:ext cx="996951" cy="103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2" name="AutoShape 8"/>
          <p:cNvSpPr>
            <a:spLocks/>
          </p:cNvSpPr>
          <p:nvPr/>
        </p:nvSpPr>
        <p:spPr bwMode="auto">
          <a:xfrm>
            <a:off x="6512986" y="2125133"/>
            <a:ext cx="5107516" cy="36427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04775" lvl="1" indent="-104775" defTabSz="711200" eaLnBrk="1">
              <a:lnSpc>
                <a:spcPct val="90000"/>
              </a:lnSpc>
              <a:spcBef>
                <a:spcPts val="200"/>
              </a:spcBef>
              <a:buClr>
                <a:srgbClr val="FFFF00"/>
              </a:buClr>
              <a:buFont typeface="Trebuchet MS" charset="0"/>
              <a:buChar char="•"/>
            </a:pPr>
            <a:r>
              <a:rPr lang="en-US" sz="1600" b="1">
                <a:solidFill>
                  <a:srgbClr val="FFFF00"/>
                </a:solidFill>
                <a:cs typeface="Calibri" charset="0"/>
                <a:sym typeface="Calibri" charset="0"/>
              </a:rPr>
              <a:t>Visi</a:t>
            </a:r>
            <a:endParaRPr lang="en-US" sz="1600">
              <a:solidFill>
                <a:srgbClr val="FFFF00"/>
              </a:solidFill>
              <a:cs typeface="Calibri" charset="0"/>
              <a:sym typeface="Calibri" charset="0"/>
            </a:endParaRPr>
          </a:p>
          <a:p>
            <a:pPr marL="349250" lvl="2" indent="-177800" defTabSz="711200" eaLnBrk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Font typeface="Lucida Grande" charset="0"/>
              <a:buChar char="-"/>
            </a:pPr>
            <a:r>
              <a:rPr lang="en-US" sz="1600">
                <a:solidFill>
                  <a:srgbClr val="000000"/>
                </a:solidFill>
                <a:cs typeface="Calibri" charset="0"/>
                <a:sym typeface="Calibri" charset="0"/>
              </a:rPr>
              <a:t>Terwujudnya </a:t>
            </a:r>
            <a:r>
              <a:rPr lang="en-US" sz="1600" b="1">
                <a:solidFill>
                  <a:srgbClr val="000000"/>
                </a:solidFill>
                <a:cs typeface="Calibri" charset="0"/>
                <a:sym typeface="Calibri" charset="0"/>
              </a:rPr>
              <a:t>pendidikan tinggi yang bermutu serta kemampuan IPTEK dan inovasi </a:t>
            </a:r>
            <a:r>
              <a:rPr lang="en-US" sz="1600">
                <a:solidFill>
                  <a:srgbClr val="000000"/>
                </a:solidFill>
                <a:cs typeface="Calibri" charset="0"/>
                <a:sym typeface="Calibri" charset="0"/>
              </a:rPr>
              <a:t>untuk mendukung </a:t>
            </a:r>
            <a:r>
              <a:rPr lang="en-US" sz="1600" b="1">
                <a:solidFill>
                  <a:srgbClr val="000000"/>
                </a:solidFill>
                <a:cs typeface="Calibri" charset="0"/>
                <a:sym typeface="Calibri" charset="0"/>
              </a:rPr>
              <a:t>daya saing</a:t>
            </a:r>
            <a:r>
              <a:rPr lang="en-US" sz="1600">
                <a:solidFill>
                  <a:srgbClr val="000000"/>
                </a:solidFill>
                <a:cs typeface="Calibri" charset="0"/>
                <a:sym typeface="Calibri" charset="0"/>
              </a:rPr>
              <a:t> bangsa.</a:t>
            </a:r>
            <a:endParaRPr lang="en-US">
              <a:solidFill>
                <a:srgbClr val="FFFFFF"/>
              </a:solidFill>
              <a:cs typeface="Calibri" charset="0"/>
              <a:sym typeface="Calibri" charset="0"/>
            </a:endParaRPr>
          </a:p>
          <a:p>
            <a:pPr marL="104775" lvl="1" indent="-104775" defTabSz="711200" eaLnBrk="1">
              <a:lnSpc>
                <a:spcPct val="90000"/>
              </a:lnSpc>
              <a:spcBef>
                <a:spcPts val="200"/>
              </a:spcBef>
              <a:buClr>
                <a:srgbClr val="FFFF00"/>
              </a:buClr>
              <a:buFont typeface="Trebuchet MS" charset="0"/>
              <a:buChar char="•"/>
            </a:pPr>
            <a:r>
              <a:rPr lang="en-US" sz="1600" b="1">
                <a:solidFill>
                  <a:srgbClr val="FFFF00"/>
                </a:solidFill>
                <a:cs typeface="Calibri" charset="0"/>
                <a:sym typeface="Calibri" charset="0"/>
              </a:rPr>
              <a:t>Misi</a:t>
            </a:r>
            <a:endParaRPr lang="en-US">
              <a:solidFill>
                <a:srgbClr val="FFFFFF"/>
              </a:solidFill>
              <a:cs typeface="Calibri" charset="0"/>
              <a:sym typeface="Calibri" charset="0"/>
            </a:endParaRPr>
          </a:p>
          <a:p>
            <a:pPr marL="349250" lvl="2" indent="-177800" defTabSz="711200" eaLnBrk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Font typeface="Lucida Grande" charset="0"/>
              <a:buChar char="-"/>
            </a:pPr>
            <a:r>
              <a:rPr lang="en-US" sz="1600" b="1">
                <a:solidFill>
                  <a:srgbClr val="000000"/>
                </a:solidFill>
                <a:cs typeface="Calibri" charset="0"/>
                <a:sym typeface="Calibri" charset="0"/>
              </a:rPr>
              <a:t>Meningkatkan akses, relevansi, dan mutu Pendidikan Tinggi </a:t>
            </a:r>
            <a:r>
              <a:rPr lang="en-US" sz="1600">
                <a:solidFill>
                  <a:srgbClr val="000000"/>
                </a:solidFill>
                <a:cs typeface="Calibri" charset="0"/>
                <a:sym typeface="Calibri" charset="0"/>
              </a:rPr>
              <a:t>untuk menghasilkan </a:t>
            </a:r>
            <a:r>
              <a:rPr lang="en-US" sz="1600" b="1">
                <a:solidFill>
                  <a:srgbClr val="000000"/>
                </a:solidFill>
                <a:cs typeface="Calibri" charset="0"/>
                <a:sym typeface="Calibri" charset="0"/>
              </a:rPr>
              <a:t>SDM yang berkualitas</a:t>
            </a:r>
            <a:r>
              <a:rPr lang="en-US" sz="1600">
                <a:solidFill>
                  <a:srgbClr val="000000"/>
                </a:solidFill>
                <a:cs typeface="Calibri" charset="0"/>
                <a:sym typeface="Calibri" charset="0"/>
              </a:rPr>
              <a:t>.</a:t>
            </a:r>
            <a:endParaRPr lang="en-US" sz="1600">
              <a:solidFill>
                <a:srgbClr val="5C5C5C"/>
              </a:solidFill>
              <a:cs typeface="Calibri" charset="0"/>
              <a:sym typeface="Calibri" charset="0"/>
            </a:endParaRPr>
          </a:p>
          <a:p>
            <a:pPr marL="349250" lvl="2" indent="-177800" defTabSz="711200" eaLnBrk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Font typeface="Lucida Grande" charset="0"/>
              <a:buChar char="-"/>
            </a:pPr>
            <a:r>
              <a:rPr lang="en-US" sz="1600" b="1">
                <a:solidFill>
                  <a:srgbClr val="000000"/>
                </a:solidFill>
                <a:cs typeface="Calibri" charset="0"/>
                <a:sym typeface="Calibri" charset="0"/>
              </a:rPr>
              <a:t>Meningkatkan kemampuan IPTEK dan inovasi </a:t>
            </a:r>
            <a:r>
              <a:rPr lang="en-US" sz="1600">
                <a:solidFill>
                  <a:srgbClr val="000000"/>
                </a:solidFill>
                <a:cs typeface="Calibri" charset="0"/>
                <a:sym typeface="Calibri" charset="0"/>
              </a:rPr>
              <a:t>untuk menghasilkan </a:t>
            </a:r>
            <a:r>
              <a:rPr lang="en-US" sz="1600" b="1">
                <a:solidFill>
                  <a:srgbClr val="000000"/>
                </a:solidFill>
                <a:cs typeface="Calibri" charset="0"/>
                <a:sym typeface="Calibri" charset="0"/>
              </a:rPr>
              <a:t>nilai tambah produk inovasi</a:t>
            </a:r>
            <a:r>
              <a:rPr lang="en-US" sz="1600">
                <a:solidFill>
                  <a:srgbClr val="000000"/>
                </a:solidFill>
                <a:cs typeface="Calibri" charset="0"/>
                <a:sym typeface="Calibri" charset="0"/>
              </a:rPr>
              <a:t>.</a:t>
            </a:r>
            <a:endParaRPr lang="en-US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153" name="AutoShape 9"/>
          <p:cNvSpPr>
            <a:spLocks/>
          </p:cNvSpPr>
          <p:nvPr/>
        </p:nvSpPr>
        <p:spPr bwMode="auto">
          <a:xfrm>
            <a:off x="465667" y="2087033"/>
            <a:ext cx="5209117" cy="1803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77800" lvl="1" indent="-177800" defTabSz="800100" eaLnBrk="1">
              <a:lnSpc>
                <a:spcPct val="90000"/>
              </a:lnSpc>
              <a:spcBef>
                <a:spcPts val="2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1600">
                <a:solidFill>
                  <a:srgbClr val="FFFFFF"/>
                </a:solidFill>
                <a:cs typeface="Calibri" charset="0"/>
                <a:sym typeface="Calibri" charset="0"/>
              </a:rPr>
              <a:t>Meningkatkan </a:t>
            </a:r>
            <a:r>
              <a:rPr lang="en-US" sz="1600" b="1">
                <a:solidFill>
                  <a:srgbClr val="FFFF00"/>
                </a:solidFill>
                <a:cs typeface="Calibri" charset="0"/>
                <a:sym typeface="Calibri" charset="0"/>
              </a:rPr>
              <a:t>mutu hidup manusia </a:t>
            </a:r>
            <a:r>
              <a:rPr lang="en-US" sz="1600" b="1">
                <a:solidFill>
                  <a:srgbClr val="FFFFFF"/>
                </a:solidFill>
                <a:cs typeface="Calibri" charset="0"/>
                <a:sym typeface="Calibri" charset="0"/>
              </a:rPr>
              <a:t>Indonesia </a:t>
            </a:r>
            <a:r>
              <a:rPr lang="en-US" sz="1600">
                <a:solidFill>
                  <a:srgbClr val="FFFFFF"/>
                </a:solidFill>
                <a:cs typeface="Calibri" charset="0"/>
                <a:sym typeface="Calibri" charset="0"/>
              </a:rPr>
              <a:t>melalui </a:t>
            </a:r>
            <a:r>
              <a:rPr lang="en-US" sz="1600" b="1">
                <a:solidFill>
                  <a:srgbClr val="FFFF00"/>
                </a:solidFill>
                <a:cs typeface="Calibri" charset="0"/>
                <a:sym typeface="Calibri" charset="0"/>
              </a:rPr>
              <a:t>peningkatan mutu pendidikan dan pelatihan</a:t>
            </a:r>
            <a:r>
              <a:rPr lang="en-US" sz="1600">
                <a:solidFill>
                  <a:srgbClr val="FFFF00"/>
                </a:solidFill>
                <a:cs typeface="Calibri" charset="0"/>
                <a:sym typeface="Calibri" charset="0"/>
              </a:rPr>
              <a:t>.</a:t>
            </a:r>
            <a:endParaRPr lang="en-US">
              <a:solidFill>
                <a:srgbClr val="FFFFFF"/>
              </a:solidFill>
              <a:cs typeface="Calibri" charset="0"/>
              <a:sym typeface="Calibri" charset="0"/>
            </a:endParaRPr>
          </a:p>
          <a:p>
            <a:pPr marL="177800" lvl="1" indent="-177800" defTabSz="800100" eaLnBrk="1">
              <a:lnSpc>
                <a:spcPct val="90000"/>
              </a:lnSpc>
              <a:spcBef>
                <a:spcPts val="2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1600">
                <a:solidFill>
                  <a:srgbClr val="FFFFFF"/>
                </a:solidFill>
                <a:cs typeface="Calibri" charset="0"/>
                <a:sym typeface="Calibri" charset="0"/>
              </a:rPr>
              <a:t>Melakukan</a:t>
            </a:r>
            <a:r>
              <a:rPr lang="en-US" sz="1600" b="1">
                <a:solidFill>
                  <a:srgbClr val="FFFFFF"/>
                </a:solidFill>
                <a:cs typeface="Calibri" charset="0"/>
                <a:sym typeface="Calibri" charset="0"/>
              </a:rPr>
              <a:t> revolusi karakter bangsa </a:t>
            </a:r>
            <a:r>
              <a:rPr lang="en-US" sz="1600">
                <a:solidFill>
                  <a:srgbClr val="FFFFFF"/>
                </a:solidFill>
                <a:cs typeface="Calibri" charset="0"/>
                <a:sym typeface="Calibri" charset="0"/>
              </a:rPr>
              <a:t>melalui kebijakan </a:t>
            </a:r>
            <a:r>
              <a:rPr lang="en-US" sz="1600" b="1">
                <a:solidFill>
                  <a:srgbClr val="FFFFFF"/>
                </a:solidFill>
                <a:cs typeface="Calibri" charset="0"/>
                <a:sym typeface="Calibri" charset="0"/>
              </a:rPr>
              <a:t>penataan kembali kurikulum pendidikan nasional.</a:t>
            </a:r>
            <a:endParaRPr lang="en-US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02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7F9BB1-611B-47E0-8F7B-B1F445F7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592" y="6452316"/>
            <a:ext cx="656700" cy="401638"/>
          </a:xfrm>
        </p:spPr>
        <p:txBody>
          <a:bodyPr/>
          <a:lstStyle/>
          <a:p>
            <a:fld id="{5F44105A-5669-408B-A2E3-B5A594DB938A}" type="slidenum">
              <a:rPr lang="en-ID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20</a:t>
            </a:fld>
            <a:endParaRPr lang="en-ID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1035050"/>
            <a:ext cx="116205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PERATURAN MENTERI RISET, TEKNOLOGI, DAN PENDIDIKAN TINGGI</a:t>
            </a:r>
          </a:p>
          <a:p>
            <a:pPr algn="ctr"/>
            <a:r>
              <a:rPr lang="en-US" sz="2400" dirty="0" smtClean="0"/>
              <a:t>REPUBLIK INDONESIA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NOMOR 54 TAHUN 2018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TENTANG</a:t>
            </a:r>
          </a:p>
          <a:p>
            <a:pPr algn="ctr"/>
            <a:r>
              <a:rPr lang="en-US" sz="2400" dirty="0" smtClean="0"/>
              <a:t>PENYELENGGARAAN PROGRAM DIPLOMA DALAM SISTEM TERBUKA PADA</a:t>
            </a:r>
          </a:p>
          <a:p>
            <a:pPr algn="ctr"/>
            <a:r>
              <a:rPr lang="en-US" sz="2400" dirty="0" smtClean="0"/>
              <a:t>PERGURUAN </a:t>
            </a:r>
            <a:r>
              <a:rPr lang="en-US" sz="2400" dirty="0" smtClean="0"/>
              <a:t>TINGGI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Pasal</a:t>
            </a:r>
            <a:r>
              <a:rPr lang="en-US" sz="2400" dirty="0" smtClean="0"/>
              <a:t> 7</a:t>
            </a:r>
          </a:p>
          <a:p>
            <a:pPr algn="ctr"/>
            <a:endParaRPr lang="en-US" sz="1400" dirty="0" smtClean="0"/>
          </a:p>
          <a:p>
            <a:pPr marL="444500" indent="-444500" algn="just"/>
            <a:r>
              <a:rPr lang="en-US" dirty="0" smtClean="0"/>
              <a:t>(</a:t>
            </a:r>
            <a:r>
              <a:rPr lang="en-US" sz="2000" dirty="0" smtClean="0"/>
              <a:t>1) 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menyelenggarakan</a:t>
            </a:r>
            <a:r>
              <a:rPr lang="en-US" sz="2000" dirty="0" smtClean="0"/>
              <a:t> </a:t>
            </a:r>
            <a:r>
              <a:rPr lang="en-US" sz="2000" dirty="0" smtClean="0"/>
              <a:t>program diploma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mengubah</a:t>
            </a:r>
            <a:r>
              <a:rPr lang="en-US" sz="2000" dirty="0" smtClean="0"/>
              <a:t> program diploma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smtClean="0"/>
              <a:t>program diploma </a:t>
            </a:r>
            <a:r>
              <a:rPr lang="en-US" sz="2000" dirty="0" err="1" smtClean="0"/>
              <a:t>empat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kompetensi</a:t>
            </a:r>
            <a:r>
              <a:rPr lang="en-US" sz="2000" dirty="0" smtClean="0"/>
              <a:t> </a:t>
            </a:r>
            <a:r>
              <a:rPr lang="en-US" sz="2000" dirty="0" err="1" smtClean="0"/>
              <a:t>lulusan</a:t>
            </a:r>
            <a:r>
              <a:rPr lang="en-US" sz="2000" dirty="0" smtClean="0"/>
              <a:t>.</a:t>
            </a:r>
          </a:p>
          <a:p>
            <a:pPr marL="444500" indent="-444500" algn="just"/>
            <a:r>
              <a:rPr lang="en-US" sz="2000" dirty="0" smtClean="0"/>
              <a:t>(2)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smtClean="0"/>
              <a:t>program diploma </a:t>
            </a:r>
            <a:r>
              <a:rPr lang="en-US" sz="2000" dirty="0" err="1" smtClean="0"/>
              <a:t>sebagaimana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dimaksud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ayat</a:t>
            </a:r>
            <a:r>
              <a:rPr lang="en-US" sz="2000" dirty="0" smtClean="0"/>
              <a:t> (1) </a:t>
            </a:r>
            <a:r>
              <a:rPr lang="en-US" sz="2000" dirty="0" err="1" smtClean="0"/>
              <a:t>diusulkan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Menteri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izin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AA76077-D2E0-4D49-8068-C1E334007BFA}"/>
              </a:ext>
            </a:extLst>
          </p:cNvPr>
          <p:cNvSpPr/>
          <p:nvPr/>
        </p:nvSpPr>
        <p:spPr>
          <a:xfrm>
            <a:off x="1633423" y="12710"/>
            <a:ext cx="892515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ggggggggggggggg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0" y="0"/>
            <a:ext cx="1016000" cy="685800"/>
          </a:xfrm>
          <a:custGeom>
            <a:avLst/>
            <a:gdLst/>
            <a:ahLst/>
            <a:cxnLst/>
            <a:rect l="l" t="t" r="r" b="b"/>
            <a:pathLst>
              <a:path w="762000" h="685800">
                <a:moveTo>
                  <a:pt x="0" y="685800"/>
                </a:moveTo>
                <a:lnTo>
                  <a:pt x="762000" y="685800"/>
                </a:lnTo>
                <a:lnTo>
                  <a:pt x="762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/>
          <p:cNvSpPr/>
          <p:nvPr/>
        </p:nvSpPr>
        <p:spPr>
          <a:xfrm>
            <a:off x="2095501" y="0"/>
            <a:ext cx="10096500" cy="685800"/>
          </a:xfrm>
          <a:custGeom>
            <a:avLst/>
            <a:gdLst/>
            <a:ahLst/>
            <a:cxnLst/>
            <a:rect l="l" t="t" r="r" b="b"/>
            <a:pathLst>
              <a:path w="7572375" h="685800">
                <a:moveTo>
                  <a:pt x="0" y="685800"/>
                </a:moveTo>
                <a:lnTo>
                  <a:pt x="7572375" y="685800"/>
                </a:lnTo>
                <a:lnTo>
                  <a:pt x="7572375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/>
          <p:cNvSpPr/>
          <p:nvPr/>
        </p:nvSpPr>
        <p:spPr>
          <a:xfrm>
            <a:off x="914400" y="0"/>
            <a:ext cx="12192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"/>
          <p:cNvSpPr txBox="1">
            <a:spLocks/>
          </p:cNvSpPr>
          <p:nvPr/>
        </p:nvSpPr>
        <p:spPr>
          <a:xfrm>
            <a:off x="527381" y="179348"/>
            <a:ext cx="10972800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66469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3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400" b="0" i="0" u="none" strike="noStrike" kern="1200" cap="none" spc="-1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-1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2400" b="0" i="0" u="none" strike="noStrike" kern="1200" cap="none" spc="-2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US" sz="2400" b="0" i="0" u="none" strike="noStrike" kern="1200" cap="none" spc="1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-17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ekn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-4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sz="2400" b="0" i="0" u="none" strike="noStrike" kern="1200" cap="none" spc="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endParaRPr kumimoji="0" lang="en-US" sz="2400" b="0" i="0" u="none" strike="noStrike" kern="1200" cap="none" spc="-5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3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7F9BB1-611B-47E0-8F7B-B1F445F7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592" y="6452316"/>
            <a:ext cx="656700" cy="401638"/>
          </a:xfrm>
        </p:spPr>
        <p:txBody>
          <a:bodyPr/>
          <a:lstStyle/>
          <a:p>
            <a:fld id="{5F44105A-5669-408B-A2E3-B5A594DB938A}" type="slidenum">
              <a:rPr lang="en-ID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21</a:t>
            </a:fld>
            <a:endParaRPr lang="en-ID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A76077-D2E0-4D49-8068-C1E334007BFA}"/>
              </a:ext>
            </a:extLst>
          </p:cNvPr>
          <p:cNvSpPr/>
          <p:nvPr/>
        </p:nvSpPr>
        <p:spPr>
          <a:xfrm>
            <a:off x="1633423" y="12710"/>
            <a:ext cx="892515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ggggggggggggggg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050" y="1917700"/>
            <a:ext cx="4933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Model Penyelenggaraan Program Diploma dalam Sistem Terbuka untuk Pilihan dan Waktu Penyelesaian Program</a:t>
            </a:r>
            <a:endParaRPr lang="en-US" sz="2800" dirty="0"/>
          </a:p>
        </p:txBody>
      </p:sp>
      <p:pic>
        <p:nvPicPr>
          <p:cNvPr id="1026" name="Picture 2" descr="SKEMA MEMES FIX terbaru la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801594"/>
            <a:ext cx="6057900" cy="601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ject 3"/>
          <p:cNvSpPr/>
          <p:nvPr/>
        </p:nvSpPr>
        <p:spPr>
          <a:xfrm>
            <a:off x="0" y="0"/>
            <a:ext cx="1016000" cy="685800"/>
          </a:xfrm>
          <a:custGeom>
            <a:avLst/>
            <a:gdLst/>
            <a:ahLst/>
            <a:cxnLst/>
            <a:rect l="l" t="t" r="r" b="b"/>
            <a:pathLst>
              <a:path w="762000" h="685800">
                <a:moveTo>
                  <a:pt x="0" y="685800"/>
                </a:moveTo>
                <a:lnTo>
                  <a:pt x="762000" y="685800"/>
                </a:lnTo>
                <a:lnTo>
                  <a:pt x="762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2095501" y="0"/>
            <a:ext cx="10096500" cy="685800"/>
          </a:xfrm>
          <a:custGeom>
            <a:avLst/>
            <a:gdLst/>
            <a:ahLst/>
            <a:cxnLst/>
            <a:rect l="l" t="t" r="r" b="b"/>
            <a:pathLst>
              <a:path w="7572375" h="685800">
                <a:moveTo>
                  <a:pt x="0" y="685800"/>
                </a:moveTo>
                <a:lnTo>
                  <a:pt x="7572375" y="685800"/>
                </a:lnTo>
                <a:lnTo>
                  <a:pt x="7572375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/>
          <p:cNvSpPr/>
          <p:nvPr/>
        </p:nvSpPr>
        <p:spPr>
          <a:xfrm>
            <a:off x="914400" y="0"/>
            <a:ext cx="12192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>
            <a:spLocks/>
          </p:cNvSpPr>
          <p:nvPr/>
        </p:nvSpPr>
        <p:spPr>
          <a:xfrm>
            <a:off x="527381" y="179348"/>
            <a:ext cx="10972800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66469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3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400" b="0" i="0" u="none" strike="noStrike" kern="1200" cap="none" spc="-1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-1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2400" b="0" i="0" u="none" strike="noStrike" kern="1200" cap="none" spc="-2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US" sz="2400" b="0" i="0" u="none" strike="noStrike" kern="1200" cap="none" spc="1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-17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ekn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-4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sz="2400" b="0" i="0" u="none" strike="noStrike" kern="1200" cap="none" spc="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endParaRPr kumimoji="0" lang="en-US" sz="2400" b="0" i="0" u="none" strike="noStrike" kern="1200" cap="none" spc="-5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3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-27518"/>
            <a:ext cx="12189883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677834"/>
            <a:ext cx="12192000" cy="2180167"/>
          </a:xfrm>
          <a:prstGeom prst="rect">
            <a:avLst/>
          </a:prstGeom>
          <a:solidFill>
            <a:srgbClr val="092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814917" y="5156201"/>
            <a:ext cx="3909483" cy="1056217"/>
          </a:xfrm>
        </p:spPr>
        <p:txBody>
          <a:bodyPr/>
          <a:lstStyle/>
          <a:p>
            <a:pPr eaLnBrk="1" hangingPunct="1"/>
            <a:r>
              <a:rPr lang="en-US" sz="4800">
                <a:solidFill>
                  <a:srgbClr val="FFFF00"/>
                </a:solidFill>
                <a:latin typeface="Franklin Gothic Book" charset="0"/>
                <a:cs typeface="Franklin Gothic Book" charset="0"/>
              </a:rPr>
              <a:t>Terima </a:t>
            </a:r>
            <a:r>
              <a:rPr lang="en-US" sz="4800" b="1">
                <a:solidFill>
                  <a:srgbClr val="FFFF00"/>
                </a:solidFill>
                <a:latin typeface="Franklin Gothic Book" charset="0"/>
                <a:cs typeface="Franklin Gothic Book" charset="0"/>
              </a:rPr>
              <a:t>Kasih</a:t>
            </a:r>
          </a:p>
        </p:txBody>
      </p:sp>
      <p:sp>
        <p:nvSpPr>
          <p:cNvPr id="6451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167284" y="6356351"/>
            <a:ext cx="2844800" cy="36618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7FACD2B-3F23-7D44-A8C1-87697D7CFF26}" type="slidenum">
              <a:rPr lang="en-US" sz="1600">
                <a:solidFill>
                  <a:schemeClr val="bg1"/>
                </a:solidFill>
                <a:cs typeface="Helvetica" charset="0"/>
                <a:sym typeface="Helvetica" charset="0"/>
              </a:rPr>
              <a:pPr/>
              <a:t>22</a:t>
            </a:fld>
            <a:endParaRPr lang="en-US" sz="1600">
              <a:solidFill>
                <a:schemeClr val="bg1"/>
              </a:solidFill>
              <a:cs typeface="Helvetica" charset="0"/>
              <a:sym typeface="Helvetica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44533" y="4965700"/>
            <a:ext cx="0" cy="15345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518" name="TextBox 9"/>
          <p:cNvSpPr txBox="1">
            <a:spLocks noChangeArrowheads="1"/>
          </p:cNvSpPr>
          <p:nvPr/>
        </p:nvSpPr>
        <p:spPr bwMode="auto">
          <a:xfrm>
            <a:off x="9072033" y="4389967"/>
            <a:ext cx="2997200" cy="2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d-ID" sz="1100">
                <a:solidFill>
                  <a:srgbClr val="A6A6A6"/>
                </a:solidFill>
                <a:cs typeface="Helvetica" charset="0"/>
                <a:sym typeface="Helvetica" charset="0"/>
              </a:rPr>
              <a:t>Image: </a:t>
            </a:r>
            <a:r>
              <a:rPr lang="en-US" sz="1100">
                <a:solidFill>
                  <a:srgbClr val="A6A6A6"/>
                </a:solidFill>
                <a:cs typeface="Helvetica" charset="0"/>
                <a:sym typeface="Helvetica" charset="0"/>
              </a:rPr>
              <a:t>shutterstock.com</a:t>
            </a:r>
            <a:r>
              <a:rPr lang="id-ID" sz="1100">
                <a:solidFill>
                  <a:srgbClr val="A6A6A6"/>
                </a:solidFill>
                <a:cs typeface="Helvetica" charset="0"/>
                <a:sym typeface="Helvetica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512099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403" y="728464"/>
            <a:ext cx="10766987" cy="75632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Arsitektur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 err="1">
                <a:solidFill>
                  <a:srgbClr val="FF0000"/>
                </a:solidFill>
              </a:rPr>
              <a:t>Perguruan</a:t>
            </a:r>
            <a:r>
              <a:rPr lang="en-US" sz="2400" b="1" dirty="0">
                <a:solidFill>
                  <a:srgbClr val="FF0000"/>
                </a:solidFill>
              </a:rPr>
              <a:t> Tinggi –UUPT </a:t>
            </a:r>
            <a:r>
              <a:rPr lang="en-US" sz="2400" b="1" dirty="0" err="1">
                <a:solidFill>
                  <a:srgbClr val="FF0000"/>
                </a:solidFill>
              </a:rPr>
              <a:t>dan</a:t>
            </a:r>
            <a:r>
              <a:rPr lang="en-US" sz="2400" b="1" dirty="0">
                <a:solidFill>
                  <a:srgbClr val="FF0000"/>
                </a:solidFill>
              </a:rPr>
              <a:t> KKNI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09600" y="1816226"/>
            <a:ext cx="10972800" cy="4525963"/>
          </a:xfrm>
        </p:spPr>
        <p:txBody>
          <a:bodyPr/>
          <a:lstStyle/>
          <a:p>
            <a:pPr eaLnBrk="1" hangingPunct="1"/>
            <a:endParaRPr lang="id-ID" dirty="0"/>
          </a:p>
        </p:txBody>
      </p:sp>
      <p:pic>
        <p:nvPicPr>
          <p:cNvPr id="4100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90948"/>
            <a:ext cx="109728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615068" y="2197224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3615068" y="2197226"/>
            <a:ext cx="1524000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Subspesialis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5068" y="2713794"/>
            <a:ext cx="1524000" cy="44656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Spesialis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891" y="3177191"/>
            <a:ext cx="1524000" cy="4953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Profesi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7200" y="2197224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795977" y="2213620"/>
            <a:ext cx="1524000" cy="4953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Subspesialis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5977" y="2742829"/>
            <a:ext cx="1524000" cy="4465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Spesialis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7200" y="3217507"/>
            <a:ext cx="1524000" cy="4846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Profesi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2800" y="3664413"/>
            <a:ext cx="1524000" cy="4846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Diploma 4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0" y="0"/>
            <a:ext cx="1016000" cy="685800"/>
          </a:xfrm>
          <a:custGeom>
            <a:avLst/>
            <a:gdLst/>
            <a:ahLst/>
            <a:cxnLst/>
            <a:rect l="l" t="t" r="r" b="b"/>
            <a:pathLst>
              <a:path w="762000" h="685800">
                <a:moveTo>
                  <a:pt x="0" y="685800"/>
                </a:moveTo>
                <a:lnTo>
                  <a:pt x="762000" y="685800"/>
                </a:lnTo>
                <a:lnTo>
                  <a:pt x="762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2095501" y="0"/>
            <a:ext cx="10096500" cy="685800"/>
          </a:xfrm>
          <a:custGeom>
            <a:avLst/>
            <a:gdLst/>
            <a:ahLst/>
            <a:cxnLst/>
            <a:rect l="l" t="t" r="r" b="b"/>
            <a:pathLst>
              <a:path w="7572375" h="685800">
                <a:moveTo>
                  <a:pt x="0" y="685800"/>
                </a:moveTo>
                <a:lnTo>
                  <a:pt x="7572375" y="685800"/>
                </a:lnTo>
                <a:lnTo>
                  <a:pt x="7572375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/>
          <p:cNvSpPr/>
          <p:nvPr/>
        </p:nvSpPr>
        <p:spPr>
          <a:xfrm>
            <a:off x="914400" y="0"/>
            <a:ext cx="12192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>
            <a:spLocks/>
          </p:cNvSpPr>
          <p:nvPr/>
        </p:nvSpPr>
        <p:spPr>
          <a:xfrm>
            <a:off x="527381" y="179348"/>
            <a:ext cx="10972800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66469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3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400" b="0" i="0" u="none" strike="noStrike" kern="1200" cap="none" spc="-1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-1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2400" b="0" i="0" u="none" strike="noStrike" kern="1200" cap="none" spc="-2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US" sz="2400" b="0" i="0" u="none" strike="noStrike" kern="1200" cap="none" spc="1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-17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ekn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-4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sz="2400" b="0" i="0" u="none" strike="noStrike" kern="1200" cap="none" spc="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0" i="0" u="none" strike="noStrike" kern="1200" cap="none" spc="-2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0" i="0" u="none" strike="noStrike" kern="1200" cap="none" spc="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2400" b="0" i="0" u="none" strike="noStrike" kern="1200" cap="none" spc="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n-US" sz="2400" b="0" i="0" u="none" strike="noStrike" kern="1200" cap="none" spc="-1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endParaRPr kumimoji="0" lang="en-US" sz="2400" b="0" i="0" u="none" strike="noStrike" kern="1200" cap="none" spc="-5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7484ED9-9713-4D71-85AA-81A02E1A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8AAA7-D99B-472F-A910-00B6ED47A0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62520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760" y="1028701"/>
            <a:ext cx="8168642" cy="5460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/>
            <a:endParaRPr lang="en-US" sz="1300">
              <a:solidFill>
                <a:srgbClr val="FFFF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1" y="1068357"/>
            <a:ext cx="7314778" cy="377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5386919" y="4832351"/>
            <a:ext cx="1155700" cy="33231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/>
            <a:endParaRPr lang="id-ID" sz="60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920" y="2957481"/>
            <a:ext cx="693248" cy="119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3835" y="4764219"/>
            <a:ext cx="1242484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defRPr/>
            </a:pPr>
            <a:r>
              <a:rPr lang="id-ID" sz="1050" b="1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RENSTRA </a:t>
            </a:r>
          </a:p>
          <a:p>
            <a:pPr algn="ctr" eaLnBrk="1">
              <a:defRPr/>
            </a:pPr>
            <a:r>
              <a:rPr lang="id-ID" sz="1050" b="1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2009-2014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4894" y="4760371"/>
            <a:ext cx="1242483" cy="4231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defRPr/>
            </a:pPr>
            <a:r>
              <a:rPr lang="id-ID" sz="1050" b="1" dirty="0">
                <a:solidFill>
                  <a:srgbClr val="C00000"/>
                </a:solidFill>
                <a:ea typeface="+mn-ea"/>
              </a:rPr>
              <a:t>RENSTRA</a:t>
            </a:r>
            <a:r>
              <a:rPr lang="id-ID" sz="1000" b="1" dirty="0">
                <a:solidFill>
                  <a:srgbClr val="C00000"/>
                </a:solidFill>
                <a:ea typeface="+mn-ea"/>
              </a:rPr>
              <a:t> </a:t>
            </a:r>
          </a:p>
          <a:p>
            <a:pPr algn="ctr" eaLnBrk="1">
              <a:defRPr/>
            </a:pPr>
            <a:r>
              <a:rPr lang="id-ID" sz="1100" b="1" dirty="0">
                <a:solidFill>
                  <a:srgbClr val="C00000"/>
                </a:solidFill>
                <a:ea typeface="+mn-ea"/>
              </a:rPr>
              <a:t>2015-2019</a:t>
            </a:r>
            <a:endParaRPr lang="id-ID" sz="1000" b="1" dirty="0">
              <a:solidFill>
                <a:srgbClr val="C00000"/>
              </a:solidFill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5164667"/>
            <a:ext cx="7086602" cy="317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defRPr/>
            </a:pPr>
            <a:r>
              <a:rPr lang="id-ID" sz="900" b="1" dirty="0">
                <a:solidFill>
                  <a:srgbClr val="C00000"/>
                </a:solidFill>
              </a:rPr>
              <a:t>PERGURUAN TINGGI MENGHASILKAN INOVASI YANG </a:t>
            </a:r>
            <a:r>
              <a:rPr lang="en-US" sz="900" b="1" dirty="0">
                <a:solidFill>
                  <a:srgbClr val="C00000"/>
                </a:solidFill>
              </a:rPr>
              <a:t>DAPAT</a:t>
            </a:r>
            <a:r>
              <a:rPr lang="id-ID" sz="900" b="1" dirty="0">
                <a:solidFill>
                  <a:srgbClr val="C00000"/>
                </a:solidFill>
              </a:rPr>
              <a:t> MENINGKATKAN DAYA SAING DAN KESEJAHTERAAN MASYARAKAT DAN BANGSA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27761" y="704383"/>
            <a:ext cx="8168641" cy="888925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eaLnBrk="1"/>
            <a:r>
              <a:rPr lang="en-US" sz="1200" b="1">
                <a:solidFill>
                  <a:srgbClr val="1F4E79"/>
                </a:solidFill>
              </a:rPr>
              <a:t>Peran dan fungsi Politeknik </a:t>
            </a:r>
            <a:endParaRPr lang="en-US" sz="900">
              <a:solidFill>
                <a:srgbClr val="1F4E7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64769" y="1068357"/>
            <a:ext cx="1655231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eaLnBrk="1">
              <a:defRPr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n-ea"/>
              </a:rPr>
              <a:t>POLITEKNIK</a:t>
            </a:r>
          </a:p>
        </p:txBody>
      </p:sp>
      <p:sp>
        <p:nvSpPr>
          <p:cNvPr id="9" name="Oval 8"/>
          <p:cNvSpPr/>
          <p:nvPr/>
        </p:nvSpPr>
        <p:spPr>
          <a:xfrm>
            <a:off x="5666319" y="704383"/>
            <a:ext cx="2239433" cy="20705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/>
            <a:endParaRPr lang="id-ID" sz="600">
              <a:solidFill>
                <a:srgbClr val="FFFF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659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AU">
                <a:solidFill>
                  <a:srgbClr val="000000"/>
                </a:solidFill>
              </a:rPr>
              <a:t>Sumber: Kementerian PMK</a:t>
            </a:r>
            <a:endParaRPr lang="id-ID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1951" y="1513419"/>
            <a:ext cx="1344083" cy="8339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/>
              <a:t>SMK</a:t>
            </a:r>
            <a:endParaRPr lang="en-AU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1631951" y="2781301"/>
            <a:ext cx="1344083" cy="8297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dirty="0"/>
              <a:t>POLITEKNIK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1951" y="3981452"/>
            <a:ext cx="1344083" cy="8297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AU" sz="1200" b="1">
                <a:solidFill>
                  <a:srgbClr val="5C5C5C"/>
                </a:solidFill>
                <a:latin typeface="Calibri" charset="0"/>
                <a:ea typeface="ＭＳ Ｐゴシック" charset="0"/>
              </a:rPr>
              <a:t>AKADEMI</a:t>
            </a:r>
            <a:r>
              <a:rPr lang="id-ID" sz="1200" b="1">
                <a:solidFill>
                  <a:srgbClr val="5C5C5C"/>
                </a:solidFill>
                <a:latin typeface="Calibri" charset="0"/>
                <a:ea typeface="ＭＳ Ｐゴシック" charset="0"/>
              </a:rPr>
              <a:t> KOMUNITAS</a:t>
            </a:r>
            <a:endParaRPr lang="en-AU" sz="1200" b="1">
              <a:solidFill>
                <a:srgbClr val="5C5C5C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38484" y="1411817"/>
            <a:ext cx="702733" cy="4749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/>
              <a:t>TENAGA KERJA PROFESIONAL INDONESIA</a:t>
            </a:r>
            <a:endParaRPr lang="en-AU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1631951" y="5192185"/>
            <a:ext cx="1344083" cy="829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/>
              <a:t>Tenaga Kerja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/>
              <a:t>Non Profesional</a:t>
            </a:r>
            <a:endParaRPr lang="en-AU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3431117" y="1513419"/>
            <a:ext cx="3386667" cy="8339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50" b="1"/>
              <a:t>INPRES REVITALISASI SMK</a:t>
            </a:r>
            <a:endParaRPr lang="en-AU" sz="1050" b="1" dirty="0"/>
          </a:p>
        </p:txBody>
      </p:sp>
      <p:sp>
        <p:nvSpPr>
          <p:cNvPr id="11" name="Right Arrow 10"/>
          <p:cNvSpPr/>
          <p:nvPr/>
        </p:nvSpPr>
        <p:spPr>
          <a:xfrm>
            <a:off x="3050120" y="1731433"/>
            <a:ext cx="309033" cy="4318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887633" y="1731435"/>
            <a:ext cx="450851" cy="42121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1117" y="2781301"/>
            <a:ext cx="3386667" cy="2029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en-AU" sz="1000" b="1">
                <a:solidFill>
                  <a:srgbClr val="5C5C5C"/>
                </a:solidFill>
                <a:latin typeface="Calibri" charset="0"/>
                <a:ea typeface="ＭＳ Ｐゴシック" charset="0"/>
              </a:rPr>
              <a:t>REVITALISASI POLITEKNIK/AKADEMI:</a:t>
            </a:r>
          </a:p>
          <a:p>
            <a:pPr eaLnBrk="1" hangingPunct="1"/>
            <a:endParaRPr lang="en-AU" sz="700" b="1">
              <a:solidFill>
                <a:srgbClr val="5C5C5C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id-ID" sz="1000" b="1">
                <a:solidFill>
                  <a:srgbClr val="C00000"/>
                </a:solidFill>
                <a:latin typeface="Calibri" charset="0"/>
                <a:ea typeface="ＭＳ Ｐゴシック" charset="0"/>
              </a:rPr>
              <a:t>PENYIAPAN GURU &amp; DOSEN</a:t>
            </a:r>
          </a:p>
          <a:p>
            <a:pPr eaLnBrk="1" hangingPunct="1">
              <a:buFont typeface="Arial" charset="0"/>
              <a:buChar char="•"/>
            </a:pPr>
            <a:r>
              <a:rPr lang="en-AU" sz="1000" b="1">
                <a:solidFill>
                  <a:srgbClr val="5C5C5C"/>
                </a:solidFill>
                <a:latin typeface="Calibri" charset="0"/>
                <a:ea typeface="ＭＳ Ｐゴシック" charset="0"/>
              </a:rPr>
              <a:t>PENINGKATAN DAYA TAMPUNG</a:t>
            </a:r>
          </a:p>
          <a:p>
            <a:pPr eaLnBrk="1" hangingPunct="1">
              <a:buFont typeface="Arial" charset="0"/>
              <a:buChar char="•"/>
            </a:pPr>
            <a:r>
              <a:rPr lang="en-AU" sz="1000" b="1">
                <a:solidFill>
                  <a:srgbClr val="C00000"/>
                </a:solidFill>
                <a:latin typeface="Calibri" charset="0"/>
                <a:ea typeface="ＭＳ Ｐゴシック" charset="0"/>
              </a:rPr>
              <a:t>KUALITAS </a:t>
            </a:r>
            <a:r>
              <a:rPr lang="id-ID" sz="1000" b="1">
                <a:solidFill>
                  <a:srgbClr val="C00000"/>
                </a:solidFill>
                <a:latin typeface="Calibri" charset="0"/>
                <a:ea typeface="ＭＳ Ｐゴシック" charset="0"/>
              </a:rPr>
              <a:t>SARPRAS </a:t>
            </a:r>
          </a:p>
          <a:p>
            <a:pPr eaLnBrk="1" hangingPunct="1">
              <a:buFont typeface="Arial" charset="0"/>
              <a:buChar char="•"/>
            </a:pPr>
            <a:r>
              <a:rPr lang="en-AU" sz="1000" b="1">
                <a:solidFill>
                  <a:srgbClr val="5C5C5C"/>
                </a:solidFill>
                <a:latin typeface="Calibri" charset="0"/>
                <a:ea typeface="ＭＳ Ｐゴシック" charset="0"/>
              </a:rPr>
              <a:t>KERJASAMA INDUSTRI</a:t>
            </a:r>
          </a:p>
          <a:p>
            <a:pPr eaLnBrk="1" hangingPunct="1">
              <a:buFont typeface="Arial" charset="0"/>
              <a:buChar char="•"/>
            </a:pPr>
            <a:r>
              <a:rPr lang="en-AU" sz="1000" b="1">
                <a:solidFill>
                  <a:srgbClr val="C00000"/>
                </a:solidFill>
                <a:latin typeface="Calibri" charset="0"/>
                <a:ea typeface="ＭＳ Ｐゴシック" charset="0"/>
              </a:rPr>
              <a:t>PENAJAMAN KURIKULUM</a:t>
            </a:r>
          </a:p>
          <a:p>
            <a:pPr eaLnBrk="1" hangingPunct="1">
              <a:buFont typeface="Arial" charset="0"/>
              <a:buChar char="•"/>
            </a:pPr>
            <a:r>
              <a:rPr lang="en-AU" sz="1000" b="1">
                <a:solidFill>
                  <a:srgbClr val="5C5C5C"/>
                </a:solidFill>
                <a:latin typeface="Calibri" charset="0"/>
                <a:ea typeface="ＭＳ Ｐゴシック" charset="0"/>
              </a:rPr>
              <a:t>SERTIFIKASI; AKREDITASI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050120" y="2986617"/>
            <a:ext cx="309033" cy="4318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887633" y="2973918"/>
            <a:ext cx="400051" cy="43391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071284" y="4180417"/>
            <a:ext cx="287867" cy="4318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887634" y="4176184"/>
            <a:ext cx="408517" cy="4318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071284" y="5435600"/>
            <a:ext cx="287867" cy="4318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1117" y="5084235"/>
            <a:ext cx="3386667" cy="5122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1050" b="1"/>
              <a:t>REVITALISASI BLK</a:t>
            </a:r>
            <a:endParaRPr lang="en-AU" sz="1050" b="1" dirty="0"/>
          </a:p>
        </p:txBody>
      </p:sp>
      <p:sp>
        <p:nvSpPr>
          <p:cNvPr id="21" name="Rectangle 20"/>
          <p:cNvSpPr/>
          <p:nvPr/>
        </p:nvSpPr>
        <p:spPr>
          <a:xfrm>
            <a:off x="3431117" y="5651502"/>
            <a:ext cx="3386667" cy="5122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1050" b="1"/>
              <a:t>MAGANG BERSERTIFIKASI</a:t>
            </a:r>
            <a:endParaRPr lang="en-AU" sz="1050" b="1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570384" y="1416051"/>
          <a:ext cx="1989667" cy="4752354"/>
        </p:xfrm>
        <a:graphic>
          <a:graphicData uri="http://schemas.openxmlformats.org/drawingml/2006/table">
            <a:tbl>
              <a:tblPr/>
              <a:tblGrid>
                <a:gridCol w="1989667"/>
              </a:tblGrid>
              <a:tr h="315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MEA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43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SEKTOR: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ource Sans Pro Light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Kesehatan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2. Pariwisata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3. Jasa Logistik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4. Jasa Online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5. Jasa Angkutan Udara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6. Produk berbasis Agro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7. Barang barang elektronik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8. Perikanan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9. Produk berbasis karet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10. Tekstil dan Pakaian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11. Automotif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12. Produk berbasis kayu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63635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PROFESI: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Insinyur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2. Perawat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3. Arsitek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4. Surveyor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5. Dokter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6. Dokter Gigi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7. Akuntan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5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8. Layanan Pariwisata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3" name="Right Arrow 22"/>
          <p:cNvSpPr/>
          <p:nvPr/>
        </p:nvSpPr>
        <p:spPr>
          <a:xfrm>
            <a:off x="6887633" y="5431367"/>
            <a:ext cx="400051" cy="4318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 rot="5400000">
            <a:off x="5935135" y="3589868"/>
            <a:ext cx="4749800" cy="39370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524000" y="412752"/>
            <a:ext cx="9144000" cy="569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1800" b="1" dirty="0">
                <a:latin typeface="+mn-lt"/>
              </a:rPr>
              <a:t>REVITALISASI PENDIDIKAN VOKASIONAL</a:t>
            </a:r>
          </a:p>
        </p:txBody>
      </p:sp>
      <p:pic>
        <p:nvPicPr>
          <p:cNvPr id="3484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35" y="170222"/>
            <a:ext cx="994833" cy="82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685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1"/>
          <p:cNvGrpSpPr>
            <a:grpSpLocks/>
          </p:cNvGrpSpPr>
          <p:nvPr/>
        </p:nvGrpSpPr>
        <p:grpSpPr bwMode="auto">
          <a:xfrm>
            <a:off x="330200" y="44452"/>
            <a:ext cx="11827933" cy="6855883"/>
            <a:chOff x="228600" y="0"/>
            <a:chExt cx="8870191" cy="5141913"/>
          </a:xfrm>
        </p:grpSpPr>
        <p:pic>
          <p:nvPicPr>
            <p:cNvPr id="18433" name="Picture 1" descr="image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8161" r="15001" b="49715"/>
            <a:stretch>
              <a:fillRect/>
            </a:stretch>
          </p:blipFill>
          <p:spPr bwMode="auto">
            <a:xfrm rot="16200000">
              <a:off x="4094585" y="-2954838"/>
              <a:ext cx="950912" cy="686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8434" name="Picture 2" descr="image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4850" r="15001" b="67931"/>
            <a:stretch>
              <a:fillRect/>
            </a:stretch>
          </p:blipFill>
          <p:spPr bwMode="auto">
            <a:xfrm rot="5400000">
              <a:off x="4416055" y="1562393"/>
              <a:ext cx="304800" cy="6854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8435" name="AutoShape 3"/>
            <p:cNvSpPr>
              <a:spLocks/>
            </p:cNvSpPr>
            <p:nvPr/>
          </p:nvSpPr>
          <p:spPr bwMode="auto">
            <a:xfrm>
              <a:off x="6319317" y="4764088"/>
              <a:ext cx="1600063" cy="139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715" tIns="25715" rIns="25715" bIns="25715" anchor="ctr"/>
            <a:lstStyle/>
            <a:p>
              <a:pPr algn="r" eaLnBrk="1"/>
              <a:r>
                <a:rPr lang="en-US" sz="1100">
                  <a:solidFill>
                    <a:srgbClr val="FFFFFF"/>
                  </a:solidFill>
                  <a:cs typeface="Calibri" charset="0"/>
                  <a:sym typeface="Calibri" charset="0"/>
                </a:rPr>
                <a:t>13</a:t>
              </a:r>
              <a:endParaRPr lang="en-US" sz="11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5847" name="Rectangle 4"/>
            <p:cNvSpPr>
              <a:spLocks noChangeArrowheads="1"/>
            </p:cNvSpPr>
            <p:nvPr/>
          </p:nvSpPr>
          <p:spPr bwMode="auto">
            <a:xfrm>
              <a:off x="1758819" y="303213"/>
              <a:ext cx="5641492" cy="59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15" tIns="25715" rIns="25715" bIns="25715" anchor="ctr"/>
            <a:lstStyle/>
            <a:p>
              <a:pPr algn="ctr" defTabSz="611188" eaLnBrk="1"/>
              <a:r>
                <a:rPr lang="en-US" sz="1100" b="1">
                  <a:latin typeface="Franklin Gothic Medium Cond" charset="0"/>
                  <a:cs typeface="Franklin Gothic Medium Cond" charset="0"/>
                  <a:sym typeface="Franklin Gothic Medium Cond" charset="0"/>
                </a:rPr>
                <a:t>STRATEGI REVITALISASI PENDIDIKAN VOKASI AGAR BERKELANJUTAN </a:t>
              </a:r>
              <a:endParaRPr lang="en-US" sz="1100"/>
            </a:p>
          </p:txBody>
        </p:sp>
        <p:sp>
          <p:nvSpPr>
            <p:cNvPr id="18437" name="AutoShape 5"/>
            <p:cNvSpPr>
              <a:spLocks/>
            </p:cNvSpPr>
            <p:nvPr/>
          </p:nvSpPr>
          <p:spPr bwMode="auto">
            <a:xfrm>
              <a:off x="228600" y="1141412"/>
              <a:ext cx="8663834" cy="584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715" tIns="25715" rIns="25715" bIns="25715"/>
            <a:lstStyle/>
            <a:p>
              <a:pPr defTabSz="685800" eaLnBrk="1"/>
              <a:r>
                <a:rPr lang="en-US" sz="1100" b="1">
                  <a:solidFill>
                    <a:srgbClr val="FF0000"/>
                  </a:solidFill>
                  <a:cs typeface="Calibri" charset="0"/>
                  <a:sym typeface="Calibri" charset="0"/>
                </a:rPr>
                <a:t>Pembenahan kurikulum dengan melibatkan dunia industri untuk menjamin relevansi Capaian Pembelajaran dengan kebutuhan Industri dan MEME </a:t>
              </a:r>
              <a:endParaRPr lang="en-US" sz="11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pic>
          <p:nvPicPr>
            <p:cNvPr id="18438" name="Picture 6" descr="image5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8950" t="25603" r="20905" b="19060"/>
            <a:stretch>
              <a:fillRect/>
            </a:stretch>
          </p:blipFill>
          <p:spPr bwMode="auto">
            <a:xfrm>
              <a:off x="1539763" y="1689100"/>
              <a:ext cx="6231992" cy="3338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" name="Rounded Rectangle 2"/>
            <p:cNvSpPr/>
            <p:nvPr/>
          </p:nvSpPr>
          <p:spPr bwMode="auto">
            <a:xfrm>
              <a:off x="2895372" y="2165350"/>
              <a:ext cx="2361998" cy="1905000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marL="457200" eaLnBrk="1"/>
              <a:endParaRPr lang="en-US" sz="11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5851" name="TextBox 3"/>
            <p:cNvSpPr txBox="1">
              <a:spLocks noChangeArrowheads="1"/>
            </p:cNvSpPr>
            <p:nvPr/>
          </p:nvSpPr>
          <p:spPr bwMode="auto">
            <a:xfrm>
              <a:off x="228600" y="3369123"/>
              <a:ext cx="1082675" cy="1962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11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/>
              <a:r>
                <a:rPr lang="en-US" sz="1100">
                  <a:latin typeface="Helvetica" charset="0"/>
                  <a:cs typeface="Helvetica" charset="0"/>
                  <a:sym typeface="Helvetica" charset="0"/>
                </a:rPr>
                <a:t>Pendidikan Vokasi</a:t>
              </a:r>
            </a:p>
          </p:txBody>
        </p:sp>
        <p:cxnSp>
          <p:nvCxnSpPr>
            <p:cNvPr id="6" name="Straight Arrow Connector 5"/>
            <p:cNvCxnSpPr>
              <a:stCxn id="35851" idx="3"/>
            </p:cNvCxnSpPr>
            <p:nvPr/>
          </p:nvCxnSpPr>
          <p:spPr bwMode="auto">
            <a:xfrm>
              <a:off x="1311275" y="3467227"/>
              <a:ext cx="1584096" cy="95125"/>
            </a:xfrm>
            <a:prstGeom prst="straightConnector1">
              <a:avLst/>
            </a:prstGeom>
            <a:solidFill>
              <a:srgbClr val="FCFCFC"/>
            </a:solidFill>
            <a:ln w="25400" cap="flat" cmpd="sng" algn="ctr">
              <a:solidFill>
                <a:srgbClr val="1B6AA3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</p:cxnSp>
        <p:sp>
          <p:nvSpPr>
            <p:cNvPr id="35853" name="TextBox 6"/>
            <p:cNvSpPr txBox="1">
              <a:spLocks noChangeArrowheads="1"/>
            </p:cNvSpPr>
            <p:nvPr/>
          </p:nvSpPr>
          <p:spPr bwMode="auto">
            <a:xfrm>
              <a:off x="7939916" y="3181350"/>
              <a:ext cx="1158875" cy="32316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11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/>
              <a:r>
                <a:rPr lang="en-US" sz="1100">
                  <a:latin typeface="Helvetica" charset="0"/>
                  <a:cs typeface="Helvetica" charset="0"/>
                  <a:sym typeface="Helvetica" charset="0"/>
                </a:rPr>
                <a:t>Dunia Industri: Produk dan Jasa</a:t>
              </a:r>
            </a:p>
          </p:txBody>
        </p:sp>
        <p:sp>
          <p:nvSpPr>
            <p:cNvPr id="10" name="Left Arrow 9"/>
            <p:cNvSpPr/>
            <p:nvPr/>
          </p:nvSpPr>
          <p:spPr bwMode="auto">
            <a:xfrm>
              <a:off x="7695561" y="3368676"/>
              <a:ext cx="223819" cy="193675"/>
            </a:xfrm>
            <a:prstGeom prst="leftArrow">
              <a:avLst/>
            </a:prstGeom>
            <a:solidFill>
              <a:srgbClr val="FF0000"/>
            </a:solidFill>
            <a:ln w="25400" cap="flat" cmpd="sng" algn="ctr">
              <a:solidFill>
                <a:srgbClr val="1B6AA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marL="457200" eaLnBrk="1"/>
              <a:endParaRPr lang="en-US" sz="11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5855" name="TextBox 10"/>
            <p:cNvSpPr txBox="1">
              <a:spLocks noChangeArrowheads="1"/>
            </p:cNvSpPr>
            <p:nvPr/>
          </p:nvSpPr>
          <p:spPr bwMode="auto">
            <a:xfrm>
              <a:off x="5715000" y="2081540"/>
              <a:ext cx="533400" cy="1962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12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11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1000">
                  <a:solidFill>
                    <a:srgbClr val="000000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/>
              <a:r>
                <a:rPr lang="en-US" sz="1100" b="1">
                  <a:latin typeface="Helvetica" charset="0"/>
                  <a:cs typeface="Helvetica" charset="0"/>
                  <a:sym typeface="Helvetica" charset="0"/>
                </a:rPr>
                <a:t>KKNI</a:t>
              </a:r>
            </a:p>
          </p:txBody>
        </p:sp>
      </p:grpSp>
      <p:sp>
        <p:nvSpPr>
          <p:cNvPr id="16" name="AutoShape 7"/>
          <p:cNvSpPr>
            <a:spLocks/>
          </p:cNvSpPr>
          <p:nvPr/>
        </p:nvSpPr>
        <p:spPr bwMode="auto">
          <a:xfrm>
            <a:off x="118536" y="2527302"/>
            <a:ext cx="1909233" cy="1640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  <a:extLst/>
        </p:spPr>
        <p:txBody>
          <a:bodyPr lIns="25715" tIns="25715" rIns="25715" bIns="25715"/>
          <a:lstStyle/>
          <a:p>
            <a:pPr algn="ctr" defTabSz="685800"/>
            <a:r>
              <a:rPr lang="en-US" sz="1100" b="1">
                <a:cs typeface="Calibri" charset="0"/>
                <a:sym typeface="Calibri" charset="0"/>
              </a:rPr>
              <a:t>Pembenahan kurikulum Dual System, Model 3:2:1 serta Sistem Modul Multi Entry and Multi Exit serta Seamless</a:t>
            </a:r>
            <a:endParaRPr lang="en-US" sz="11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7" name="AutoShape 11"/>
          <p:cNvSpPr>
            <a:spLocks/>
          </p:cNvSpPr>
          <p:nvPr/>
        </p:nvSpPr>
        <p:spPr bwMode="auto">
          <a:xfrm>
            <a:off x="10333569" y="2144185"/>
            <a:ext cx="1758951" cy="18711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  <a:extLst/>
        </p:spPr>
        <p:txBody>
          <a:bodyPr lIns="25715" tIns="25715" rIns="25715" bIns="25715"/>
          <a:lstStyle/>
          <a:p>
            <a:pPr algn="ctr"/>
            <a:r>
              <a:rPr lang="en-US" sz="1100" b="1">
                <a:cs typeface="Calibri" charset="0"/>
                <a:sym typeface="Calibri" charset="0"/>
              </a:rPr>
              <a:t>Percepatan implementasi Inpres 9, tahun 2016 tentang Revilalisasi SMK melalui PPG Produktif SMK, dan RPL untuk Guru Produktif dan Dosen</a:t>
            </a:r>
            <a:endParaRPr lang="en-US" sz="1100"/>
          </a:p>
        </p:txBody>
      </p:sp>
    </p:spTree>
    <p:extLst>
      <p:ext uri="{BB962C8B-B14F-4D97-AF65-F5344CB8AC3E}">
        <p14:creationId xmlns="" xmlns:p14="http://schemas.microsoft.com/office/powerpoint/2010/main" val="940465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788F7EF-111B-4E6A-88CC-1DA7311C34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751" b="12976"/>
          <a:stretch/>
        </p:blipFill>
        <p:spPr>
          <a:xfrm>
            <a:off x="2708" y="5193389"/>
            <a:ext cx="12186584" cy="16646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56FE78-E99C-4AED-8441-9BFC4E4B48D6}"/>
              </a:ext>
            </a:extLst>
          </p:cNvPr>
          <p:cNvSpPr/>
          <p:nvPr/>
        </p:nvSpPr>
        <p:spPr>
          <a:xfrm>
            <a:off x="244735" y="289064"/>
            <a:ext cx="6938118" cy="461665"/>
          </a:xfrm>
          <a:prstGeom prst="rect">
            <a:avLst/>
          </a:prstGeom>
          <a:solidFill>
            <a:srgbClr val="0476BF"/>
          </a:solidFill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Rasional Revitalisasi Pendidikan Tinggi Vokasi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4BCDFD6-9283-40BE-8E07-2F803D2C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AB9E-077E-4089-B408-322DFC5C297E}" type="slidenum">
              <a:rPr lang="en-ID" b="1" smtClean="0">
                <a:solidFill>
                  <a:schemeClr val="tx1"/>
                </a:solidFill>
              </a:rPr>
              <a:pPr/>
              <a:t>7</a:t>
            </a:fld>
            <a:endParaRPr lang="en-ID" b="1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1023DC1-B4FA-4826-AF57-04E9BD1742AB}"/>
              </a:ext>
            </a:extLst>
          </p:cNvPr>
          <p:cNvGrpSpPr/>
          <p:nvPr/>
        </p:nvGrpSpPr>
        <p:grpSpPr>
          <a:xfrm>
            <a:off x="440267" y="659342"/>
            <a:ext cx="11243733" cy="5909594"/>
            <a:chOff x="1303145" y="662863"/>
            <a:chExt cx="10658854" cy="5867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B83FCDCD-E5DF-43E3-BDB3-13DE9CB849FD}"/>
                </a:ext>
              </a:extLst>
            </p:cNvPr>
            <p:cNvSpPr/>
            <p:nvPr/>
          </p:nvSpPr>
          <p:spPr>
            <a:xfrm>
              <a:off x="1920994" y="1051720"/>
              <a:ext cx="2098173" cy="671902"/>
            </a:xfrm>
            <a:prstGeom prst="roundRect">
              <a:avLst/>
            </a:prstGeom>
            <a:solidFill>
              <a:srgbClr val="0476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400" b="1" dirty="0">
                  <a:solidFill>
                    <a:schemeClr val="bg1"/>
                  </a:solidFill>
                </a:rPr>
                <a:t>INDUSTRI DAPAT PASOKAN TENAGA KERJA KOMPETEN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B2066B25-1A24-4088-9C9F-20159AB1A14F}"/>
                </a:ext>
              </a:extLst>
            </p:cNvPr>
            <p:cNvSpPr/>
            <p:nvPr/>
          </p:nvSpPr>
          <p:spPr>
            <a:xfrm>
              <a:off x="7584361" y="1044801"/>
              <a:ext cx="2307990" cy="684603"/>
            </a:xfrm>
            <a:prstGeom prst="roundRect">
              <a:avLst/>
            </a:prstGeom>
            <a:solidFill>
              <a:srgbClr val="0476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400" b="1" dirty="0">
                  <a:solidFill>
                    <a:schemeClr val="bg1"/>
                  </a:solidFill>
                </a:rPr>
                <a:t>SEMUA LULUSAN POLITEKNIK DPT PEKERJAAN SESUAI KOMPETENSINYA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9CBC6CFC-2C40-43F0-8406-84764C763F69}"/>
                </a:ext>
              </a:extLst>
            </p:cNvPr>
            <p:cNvSpPr/>
            <p:nvPr/>
          </p:nvSpPr>
          <p:spPr>
            <a:xfrm>
              <a:off x="4283957" y="1806800"/>
              <a:ext cx="3012240" cy="714049"/>
            </a:xfrm>
            <a:prstGeom prst="roundRect">
              <a:avLst/>
            </a:prstGeom>
            <a:solidFill>
              <a:srgbClr val="63B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400" b="1" dirty="0">
                  <a:solidFill>
                    <a:schemeClr val="tx1"/>
                  </a:solidFill>
                </a:rPr>
                <a:t>SEMUA LULUSAN POLITEKNIK BERSERTIFIKAT KOMPETENSI SESUAI KEBUTUHAN INDUSTRI</a:t>
              </a:r>
            </a:p>
          </p:txBody>
        </p:sp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xmlns="" id="{4EABFF78-2DC0-4E43-87F5-D12CD4304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3145" y="2936658"/>
              <a:ext cx="8970632" cy="2244685"/>
              <a:chOff x="322217" y="2168435"/>
              <a:chExt cx="10180319" cy="298704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75BD952F-2E10-4435-B14C-516EB1E75435}"/>
                  </a:ext>
                </a:extLst>
              </p:cNvPr>
              <p:cNvSpPr/>
              <p:nvPr/>
            </p:nvSpPr>
            <p:spPr>
              <a:xfrm>
                <a:off x="322217" y="2168435"/>
                <a:ext cx="10180319" cy="298704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xmlns="" id="{EA4B6E81-FD35-4657-9EDB-89B502F3D4E2}"/>
                  </a:ext>
                </a:extLst>
              </p:cNvPr>
              <p:cNvSpPr/>
              <p:nvPr/>
            </p:nvSpPr>
            <p:spPr>
              <a:xfrm>
                <a:off x="3807813" y="2492430"/>
                <a:ext cx="3209126" cy="910604"/>
              </a:xfrm>
              <a:prstGeom prst="round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AU" sz="1400" b="1" dirty="0">
                    <a:solidFill>
                      <a:schemeClr val="tx1"/>
                    </a:solidFill>
                  </a:rPr>
                  <a:t>KURIKULUM POLITEKNIK DISESUAIKAN DENGAN KEBUTUHAN INDUSTRI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5493DFC0-41A8-4D88-B309-CA08E4381D3D}"/>
                  </a:ext>
                </a:extLst>
              </p:cNvPr>
              <p:cNvSpPr/>
              <p:nvPr/>
            </p:nvSpPr>
            <p:spPr>
              <a:xfrm>
                <a:off x="401072" y="3932915"/>
                <a:ext cx="1846269" cy="921446"/>
              </a:xfrm>
              <a:prstGeom prst="round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AU" sz="1100" b="1" dirty="0">
                    <a:solidFill>
                      <a:schemeClr val="tx1"/>
                    </a:solidFill>
                  </a:rPr>
                  <a:t>50% DOSEN POLITEKNIK DARI INDUSTRI, 50% DARI PERGURUAN TINGGI</a:t>
                </a: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DBFF4EBD-FF65-47AD-8871-3150B9D2D995}"/>
                  </a:ext>
                </a:extLst>
              </p:cNvPr>
              <p:cNvSpPr/>
              <p:nvPr/>
            </p:nvSpPr>
            <p:spPr>
              <a:xfrm>
                <a:off x="2459432" y="3928154"/>
                <a:ext cx="1846271" cy="921446"/>
              </a:xfrm>
              <a:prstGeom prst="roundRect">
                <a:avLst/>
              </a:prstGeom>
              <a:solidFill>
                <a:srgbClr val="FFCC6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AU" sz="1200" b="1" dirty="0">
                    <a:solidFill>
                      <a:schemeClr val="tx1"/>
                    </a:solidFill>
                  </a:rPr>
                  <a:t>PENERAPAN DUAL SYSTEM</a:t>
                </a:r>
              </a:p>
              <a:p>
                <a:pPr algn="ctr">
                  <a:defRPr/>
                </a:pPr>
                <a:r>
                  <a:rPr lang="en-AU" sz="1200" b="1" dirty="0">
                    <a:solidFill>
                      <a:schemeClr val="tx1"/>
                    </a:solidFill>
                  </a:rPr>
                  <a:t>(SISTEM 3 – 2 – 1)</a:t>
                </a: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C4194620-3BF3-4180-AF34-7291EFD3D367}"/>
                  </a:ext>
                </a:extLst>
              </p:cNvPr>
              <p:cNvSpPr/>
              <p:nvPr/>
            </p:nvSpPr>
            <p:spPr>
              <a:xfrm>
                <a:off x="4523231" y="3928154"/>
                <a:ext cx="1846269" cy="921446"/>
              </a:xfrm>
              <a:prstGeom prst="roundRect">
                <a:avLst/>
              </a:prstGeom>
              <a:solidFill>
                <a:srgbClr val="FFCC6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AU" sz="1200" b="1" dirty="0">
                    <a:solidFill>
                      <a:schemeClr val="tx1"/>
                    </a:solidFill>
                  </a:rPr>
                  <a:t>PEMBANGUNAN TEACHING FACTORY DI POLITEKNIK</a:t>
                </a: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47DA1BC4-CB6A-4352-B211-8B963B6AB04A}"/>
                  </a:ext>
                </a:extLst>
              </p:cNvPr>
              <p:cNvSpPr/>
              <p:nvPr/>
            </p:nvSpPr>
            <p:spPr>
              <a:xfrm>
                <a:off x="6548961" y="3915456"/>
                <a:ext cx="1846271" cy="921446"/>
              </a:xfrm>
              <a:prstGeom prst="round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AU" sz="1400" b="1" dirty="0">
                    <a:solidFill>
                      <a:schemeClr val="tx1"/>
                    </a:solidFill>
                  </a:rPr>
                  <a:t>RETOOLING/</a:t>
                </a:r>
              </a:p>
              <a:p>
                <a:pPr algn="ctr">
                  <a:defRPr/>
                </a:pPr>
                <a:r>
                  <a:rPr lang="en-AU" sz="1400" b="1" dirty="0">
                    <a:solidFill>
                      <a:schemeClr val="tx1"/>
                    </a:solidFill>
                  </a:rPr>
                  <a:t>RETRAINING  DOSEN POLITEKNIK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78434FAB-340D-47BD-9B3F-F78309435735}"/>
                  </a:ext>
                </a:extLst>
              </p:cNvPr>
              <p:cNvSpPr/>
              <p:nvPr/>
            </p:nvSpPr>
            <p:spPr>
              <a:xfrm>
                <a:off x="8561098" y="3906183"/>
                <a:ext cx="1846271" cy="922530"/>
              </a:xfrm>
              <a:prstGeom prst="round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AU" sz="1050" b="1" dirty="0">
                    <a:solidFill>
                      <a:schemeClr val="tx1"/>
                    </a:solidFill>
                  </a:rPr>
                  <a:t>POLITEKNIK SBG TEMPAT UJI KOMPETENSI (TUK) DAN LEMBAGA SERTIFIKASI PROFESI (LSP)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59CB241-90FB-427C-9236-3B4CC7760FA6}"/>
                </a:ext>
              </a:extLst>
            </p:cNvPr>
            <p:cNvSpPr/>
            <p:nvPr/>
          </p:nvSpPr>
          <p:spPr>
            <a:xfrm>
              <a:off x="1372630" y="5639855"/>
              <a:ext cx="2963197" cy="6077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200" b="1" dirty="0">
                  <a:solidFill>
                    <a:schemeClr val="tx1"/>
                  </a:solidFill>
                </a:rPr>
                <a:t>PENGEMBANGAN POLITEKNIK MENDUKUNG 14 KAWASAN EKONOMI KHUSUS (KEK)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A30E004-B027-4132-9CA6-2731951C7FDC}"/>
                </a:ext>
              </a:extLst>
            </p:cNvPr>
            <p:cNvSpPr/>
            <p:nvPr/>
          </p:nvSpPr>
          <p:spPr>
            <a:xfrm>
              <a:off x="7941211" y="5641563"/>
              <a:ext cx="2332565" cy="6077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sz="1200" b="1" dirty="0">
                  <a:solidFill>
                    <a:schemeClr val="tx1"/>
                  </a:solidFill>
                </a:rPr>
                <a:t>PILOT PROJECT REVITALISASI 12+1 (KESEHATAN) POLITEKNIK NEGERI</a:t>
              </a:r>
            </a:p>
          </p:txBody>
        </p:sp>
        <p:cxnSp>
          <p:nvCxnSpPr>
            <p:cNvPr id="15" name="Elbow Connector 18">
              <a:extLst>
                <a:ext uri="{FF2B5EF4-FFF2-40B4-BE49-F238E27FC236}">
                  <a16:creationId xmlns:a16="http://schemas.microsoft.com/office/drawing/2014/main" xmlns="" id="{4F8EF3C0-4C63-436D-B7D9-D980FA41C2A0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2974567" y="1716704"/>
              <a:ext cx="1309390" cy="447120"/>
            </a:xfrm>
            <a:prstGeom prst="bentConnector3">
              <a:avLst>
                <a:gd name="adj1" fmla="val -115"/>
              </a:avLst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20">
              <a:extLst>
                <a:ext uri="{FF2B5EF4-FFF2-40B4-BE49-F238E27FC236}">
                  <a16:creationId xmlns:a16="http://schemas.microsoft.com/office/drawing/2014/main" xmlns="" id="{7D4BD5DD-0710-4B00-93EA-45A7A10013B1}"/>
                </a:ext>
              </a:extLst>
            </p:cNvPr>
            <p:cNvCxnSpPr>
              <a:cxnSpLocks/>
              <a:stCxn id="9" idx="2"/>
              <a:endCxn id="11" idx="3"/>
            </p:cNvCxnSpPr>
            <p:nvPr/>
          </p:nvCxnSpPr>
          <p:spPr>
            <a:xfrm rot="5400000">
              <a:off x="7800067" y="1225535"/>
              <a:ext cx="434420" cy="1442160"/>
            </a:xfrm>
            <a:prstGeom prst="bentConnector2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30">
              <a:extLst>
                <a:ext uri="{FF2B5EF4-FFF2-40B4-BE49-F238E27FC236}">
                  <a16:creationId xmlns:a16="http://schemas.microsoft.com/office/drawing/2014/main" xmlns="" id="{AA77E2FC-2292-4107-9378-16464F587701}"/>
                </a:ext>
              </a:extLst>
            </p:cNvPr>
            <p:cNvCxnSpPr>
              <a:cxnSpLocks/>
              <a:stCxn id="26" idx="2"/>
              <a:endCxn id="14" idx="1"/>
            </p:cNvCxnSpPr>
            <p:nvPr/>
          </p:nvCxnSpPr>
          <p:spPr>
            <a:xfrm rot="16200000" flipH="1">
              <a:off x="6482796" y="4487008"/>
              <a:ext cx="764081" cy="2152750"/>
            </a:xfrm>
            <a:prstGeom prst="bentConnector2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32">
              <a:extLst>
                <a:ext uri="{FF2B5EF4-FFF2-40B4-BE49-F238E27FC236}">
                  <a16:creationId xmlns:a16="http://schemas.microsoft.com/office/drawing/2014/main" xmlns="" id="{0BC51A36-29F0-40AA-89F3-A37C40A14E0D}"/>
                </a:ext>
              </a:extLst>
            </p:cNvPr>
            <p:cNvCxnSpPr>
              <a:cxnSpLocks/>
              <a:stCxn id="26" idx="2"/>
              <a:endCxn id="13" idx="3"/>
            </p:cNvCxnSpPr>
            <p:nvPr/>
          </p:nvCxnSpPr>
          <p:spPr>
            <a:xfrm rot="5400000">
              <a:off x="4680958" y="4836212"/>
              <a:ext cx="762373" cy="1452634"/>
            </a:xfrm>
            <a:prstGeom prst="bentConnector2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6">
              <a:extLst>
                <a:ext uri="{FF2B5EF4-FFF2-40B4-BE49-F238E27FC236}">
                  <a16:creationId xmlns:a16="http://schemas.microsoft.com/office/drawing/2014/main" xmlns="" id="{FC877377-9939-4503-B2A5-14061FCFA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3777" y="1241382"/>
              <a:ext cx="914020" cy="30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400" b="1" i="1" dirty="0"/>
                <a:t>OUTCOME</a:t>
              </a:r>
            </a:p>
          </p:txBody>
        </p:sp>
        <p:sp>
          <p:nvSpPr>
            <p:cNvPr id="20" name="TextBox 37">
              <a:extLst>
                <a:ext uri="{FF2B5EF4-FFF2-40B4-BE49-F238E27FC236}">
                  <a16:creationId xmlns:a16="http://schemas.microsoft.com/office/drawing/2014/main" xmlns="" id="{B08DEDD7-DC24-4FDD-8118-4676453D7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3777" y="2003381"/>
              <a:ext cx="855848" cy="336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600" b="1" i="1" dirty="0"/>
                <a:t>OUTPUT</a:t>
              </a:r>
            </a:p>
          </p:txBody>
        </p:sp>
        <p:sp>
          <p:nvSpPr>
            <p:cNvPr id="21" name="TextBox 38">
              <a:extLst>
                <a:ext uri="{FF2B5EF4-FFF2-40B4-BE49-F238E27FC236}">
                  <a16:creationId xmlns:a16="http://schemas.microsoft.com/office/drawing/2014/main" xmlns="" id="{C98C55F4-E74D-446D-8DF0-57F335F40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3775" y="3746778"/>
              <a:ext cx="1688224" cy="947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400" b="1" dirty="0"/>
                <a:t>PROGRAM REVITALISI PENDIDIKAN TINGGI VOKASI</a:t>
              </a:r>
            </a:p>
          </p:txBody>
        </p:sp>
        <p:sp>
          <p:nvSpPr>
            <p:cNvPr id="22" name="TextBox 39">
              <a:extLst>
                <a:ext uri="{FF2B5EF4-FFF2-40B4-BE49-F238E27FC236}">
                  <a16:creationId xmlns:a16="http://schemas.microsoft.com/office/drawing/2014/main" xmlns="" id="{F4949931-5C3F-4814-B2F8-32830BE2E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0429" y="5812910"/>
              <a:ext cx="1217336" cy="30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AU" altLang="en-US" sz="1400" b="1" i="1" dirty="0"/>
                <a:t>PILOT PROJECT</a:t>
              </a:r>
            </a:p>
          </p:txBody>
        </p:sp>
        <p:sp>
          <p:nvSpPr>
            <p:cNvPr id="23" name="TextBox 1">
              <a:extLst>
                <a:ext uri="{FF2B5EF4-FFF2-40B4-BE49-F238E27FC236}">
                  <a16:creationId xmlns:a16="http://schemas.microsoft.com/office/drawing/2014/main" xmlns="" id="{8525AF97-8840-48B9-9DD5-844F75E2B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4796" y="3297833"/>
              <a:ext cx="2082800" cy="51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/>
                <a:t>Nama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Jabatan</a:t>
              </a:r>
              <a:r>
                <a:rPr lang="en-US" altLang="en-US" sz="1400" dirty="0"/>
                <a:t>, </a:t>
              </a:r>
              <a:r>
                <a:rPr lang="en-US" altLang="en-US" sz="1400" dirty="0" err="1"/>
                <a:t>Kompetensi</a:t>
              </a:r>
              <a:r>
                <a:rPr lang="en-US" altLang="en-US" sz="1400" dirty="0"/>
                <a:t>,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/>
                <a:t>jumlah</a:t>
              </a:r>
              <a:endParaRPr lang="en-US" altLang="en-US" sz="14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E9D3B481-976C-462B-8264-705AFBBDEFC8}"/>
                </a:ext>
              </a:extLst>
            </p:cNvPr>
            <p:cNvCxnSpPr>
              <a:cxnSpLocks/>
              <a:stCxn id="11" idx="2"/>
              <a:endCxn id="26" idx="0"/>
            </p:cNvCxnSpPr>
            <p:nvPr/>
          </p:nvCxnSpPr>
          <p:spPr>
            <a:xfrm flipH="1">
              <a:off x="5788461" y="2520849"/>
              <a:ext cx="1616" cy="415809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B3CBAD3-A93D-43D5-AB91-5A27873F59DB}"/>
                </a:ext>
              </a:extLst>
            </p:cNvPr>
            <p:cNvCxnSpPr/>
            <p:nvPr/>
          </p:nvCxnSpPr>
          <p:spPr>
            <a:xfrm flipV="1">
              <a:off x="10273776" y="662863"/>
              <a:ext cx="0" cy="5867272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3595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826092809"/>
              </p:ext>
            </p:extLst>
          </p:nvPr>
        </p:nvGraphicFramePr>
        <p:xfrm>
          <a:off x="0" y="584201"/>
          <a:ext cx="12192000" cy="55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699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3"/>
          <p:cNvGrpSpPr>
            <a:grpSpLocks/>
          </p:cNvGrpSpPr>
          <p:nvPr/>
        </p:nvGrpSpPr>
        <p:grpSpPr bwMode="auto">
          <a:xfrm>
            <a:off x="313269" y="1604435"/>
            <a:ext cx="7118351" cy="4764617"/>
            <a:chOff x="559967" y="1252539"/>
            <a:chExt cx="5309155" cy="2971963"/>
          </a:xfrm>
        </p:grpSpPr>
        <p:grpSp>
          <p:nvGrpSpPr>
            <p:cNvPr id="49157" name="Group 3"/>
            <p:cNvGrpSpPr>
              <a:grpSpLocks/>
            </p:cNvGrpSpPr>
            <p:nvPr/>
          </p:nvGrpSpPr>
          <p:grpSpPr bwMode="auto">
            <a:xfrm>
              <a:off x="559967" y="3945102"/>
              <a:ext cx="5309155" cy="279400"/>
              <a:chOff x="139733" y="-11146"/>
              <a:chExt cx="5308992" cy="280267"/>
            </a:xfrm>
          </p:grpSpPr>
          <p:sp>
            <p:nvSpPr>
              <p:cNvPr id="30726" name="AutoShape 6"/>
              <p:cNvSpPr>
                <a:spLocks/>
              </p:cNvSpPr>
              <p:nvPr/>
            </p:nvSpPr>
            <p:spPr bwMode="auto">
              <a:xfrm>
                <a:off x="139733" y="-11648"/>
                <a:ext cx="699341" cy="280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hangingPunct="1"/>
                <a:r>
                  <a:rPr lang="en-US" sz="1400" b="1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Calibri" charset="0"/>
                  </a:rPr>
                  <a:t>INPUT</a:t>
                </a:r>
                <a:endParaRPr lang="en-US" sz="1000" b="1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Calibri" charset="0"/>
                </a:endParaRPr>
              </a:p>
            </p:txBody>
          </p:sp>
          <p:sp>
            <p:nvSpPr>
              <p:cNvPr id="30732" name="AutoShape 12"/>
              <p:cNvSpPr>
                <a:spLocks/>
              </p:cNvSpPr>
              <p:nvPr/>
            </p:nvSpPr>
            <p:spPr bwMode="auto">
              <a:xfrm>
                <a:off x="1724695" y="-1053"/>
                <a:ext cx="3724030" cy="2635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685800" eaLnBrk="1" hangingPunct="1"/>
                <a:r>
                  <a:rPr lang="en-US" sz="1000" b="1">
                    <a:solidFill>
                      <a:schemeClr val="bg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SMA/SMK/MA</a:t>
                </a:r>
                <a:endParaRPr lang="en-US" sz="1200">
                  <a:solidFill>
                    <a:schemeClr val="bg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</p:grpSp>
        <p:sp>
          <p:nvSpPr>
            <p:cNvPr id="30737" name="AutoShape 17"/>
            <p:cNvSpPr>
              <a:spLocks/>
            </p:cNvSpPr>
            <p:nvPr/>
          </p:nvSpPr>
          <p:spPr bwMode="auto">
            <a:xfrm>
              <a:off x="4705623" y="2719377"/>
              <a:ext cx="1157185" cy="995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accent5"/>
            </a:solidFill>
            <a:ln w="3175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lnSpc>
                  <a:spcPct val="45000"/>
                </a:lnSpc>
                <a:spcBef>
                  <a:spcPts val="600"/>
                </a:spcBef>
              </a:pPr>
              <a:r>
                <a:rPr lang="en-US" sz="1000" b="1">
                  <a:solidFill>
                    <a:srgbClr val="000000"/>
                  </a:solidFill>
                  <a:sym typeface="Arial" charset="0"/>
                </a:rPr>
                <a:t>KULIAH DASAR</a:t>
              </a:r>
            </a:p>
            <a:p>
              <a:pPr algn="ctr" eaLnBrk="1" hangingPunct="1">
                <a:lnSpc>
                  <a:spcPct val="45000"/>
                </a:lnSpc>
                <a:spcBef>
                  <a:spcPts val="600"/>
                </a:spcBef>
              </a:pPr>
              <a:r>
                <a:rPr lang="en-US" sz="1000" b="1">
                  <a:solidFill>
                    <a:srgbClr val="000000"/>
                  </a:solidFill>
                  <a:sym typeface="Arial" charset="0"/>
                </a:rPr>
                <a:t>PRODI 3</a:t>
              </a:r>
              <a:endParaRPr lang="en-US" sz="1100">
                <a:solidFill>
                  <a:srgbClr val="000000"/>
                </a:solidFill>
                <a:sym typeface="Helvetica" charset="0"/>
              </a:endParaRPr>
            </a:p>
          </p:txBody>
        </p:sp>
        <p:grpSp>
          <p:nvGrpSpPr>
            <p:cNvPr id="49159" name="Group 20"/>
            <p:cNvGrpSpPr>
              <a:grpSpLocks/>
            </p:cNvGrpSpPr>
            <p:nvPr/>
          </p:nvGrpSpPr>
          <p:grpSpPr bwMode="auto">
            <a:xfrm>
              <a:off x="1431467" y="1509712"/>
              <a:ext cx="4430619" cy="365125"/>
              <a:chOff x="38089" y="-2"/>
              <a:chExt cx="4429319" cy="363823"/>
            </a:xfrm>
          </p:grpSpPr>
          <p:sp>
            <p:nvSpPr>
              <p:cNvPr id="30745" name="AutoShape 25"/>
              <p:cNvSpPr>
                <a:spLocks/>
              </p:cNvSpPr>
              <p:nvPr/>
            </p:nvSpPr>
            <p:spPr bwMode="auto">
              <a:xfrm>
                <a:off x="743500" y="280"/>
                <a:ext cx="1188409" cy="363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400" b="1">
                    <a:ea typeface="Calibri" charset="0"/>
                    <a:cs typeface="Calibri" charset="0"/>
                  </a:rPr>
                  <a:t>PRODI 1</a:t>
                </a:r>
              </a:p>
            </p:txBody>
          </p:sp>
          <p:sp>
            <p:nvSpPr>
              <p:cNvPr id="30747" name="AutoShape 27"/>
              <p:cNvSpPr>
                <a:spLocks/>
              </p:cNvSpPr>
              <p:nvPr/>
            </p:nvSpPr>
            <p:spPr bwMode="auto">
              <a:xfrm>
                <a:off x="2007664" y="280"/>
                <a:ext cx="1186831" cy="3565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 hangingPunct="1"/>
                <a:r>
                  <a:rPr lang="en-US" sz="1400" b="1">
                    <a:solidFill>
                      <a:srgbClr val="000000"/>
                    </a:solidFill>
                    <a:sym typeface="Arial" charset="0"/>
                  </a:rPr>
                  <a:t>PRODI 2</a:t>
                </a:r>
                <a:endParaRPr lang="en-US" sz="3600">
                  <a:solidFill>
                    <a:srgbClr val="000000"/>
                  </a:solidFill>
                  <a:sym typeface="Helvetica" charset="0"/>
                </a:endParaRPr>
              </a:p>
            </p:txBody>
          </p:sp>
          <p:sp>
            <p:nvSpPr>
              <p:cNvPr id="30748" name="AutoShape 28"/>
              <p:cNvSpPr>
                <a:spLocks/>
              </p:cNvSpPr>
              <p:nvPr/>
            </p:nvSpPr>
            <p:spPr bwMode="auto">
              <a:xfrm>
                <a:off x="3281298" y="280"/>
                <a:ext cx="1186831" cy="36046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 hangingPunct="1"/>
                <a:r>
                  <a:rPr lang="en-US" sz="1400" b="1">
                    <a:solidFill>
                      <a:srgbClr val="000000"/>
                    </a:solidFill>
                    <a:sym typeface="Arial" charset="0"/>
                  </a:rPr>
                  <a:t>PRODI 3</a:t>
                </a:r>
                <a:endParaRPr lang="en-US" sz="3600">
                  <a:solidFill>
                    <a:srgbClr val="000000"/>
                  </a:solidFill>
                  <a:sym typeface="Helvetica" charset="0"/>
                </a:endParaRPr>
              </a:p>
            </p:txBody>
          </p:sp>
          <p:sp>
            <p:nvSpPr>
              <p:cNvPr id="30749" name="AutoShape 29"/>
              <p:cNvSpPr>
                <a:spLocks/>
              </p:cNvSpPr>
              <p:nvPr/>
            </p:nvSpPr>
            <p:spPr bwMode="auto">
              <a:xfrm>
                <a:off x="38029" y="13436"/>
                <a:ext cx="667593" cy="3433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FFCC00"/>
              </a:solidFill>
              <a:ln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900" b="1">
                    <a:ea typeface="Calibri" charset="0"/>
                    <a:cs typeface="Calibri" charset="0"/>
                  </a:rPr>
                  <a:t>Semester VI</a:t>
                </a:r>
              </a:p>
            </p:txBody>
          </p:sp>
        </p:grpSp>
        <p:grpSp>
          <p:nvGrpSpPr>
            <p:cNvPr id="49160" name="Group 33"/>
            <p:cNvGrpSpPr>
              <a:grpSpLocks/>
            </p:cNvGrpSpPr>
            <p:nvPr/>
          </p:nvGrpSpPr>
          <p:grpSpPr bwMode="auto">
            <a:xfrm>
              <a:off x="1431467" y="2082800"/>
              <a:ext cx="4437654" cy="389272"/>
              <a:chOff x="26996" y="-2"/>
              <a:chExt cx="4438963" cy="387945"/>
            </a:xfrm>
          </p:grpSpPr>
          <p:sp>
            <p:nvSpPr>
              <p:cNvPr id="30756" name="AutoShape 36"/>
              <p:cNvSpPr>
                <a:spLocks/>
              </p:cNvSpPr>
              <p:nvPr/>
            </p:nvSpPr>
            <p:spPr bwMode="auto">
              <a:xfrm>
                <a:off x="742297" y="27827"/>
                <a:ext cx="3723663" cy="3605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Calibri" charset="0"/>
                    <a:ea typeface="ＭＳ Ｐゴシック" charset="0"/>
                    <a:sym typeface="Arial" charset="0"/>
                  </a:rPr>
                  <a:t>PRAKTIK INDUSTRI </a:t>
                </a:r>
                <a:endParaRPr lang="en-US" sz="3600">
                  <a:solidFill>
                    <a:schemeClr val="bg1"/>
                  </a:solidFill>
                  <a:latin typeface="Calibri" charset="0"/>
                  <a:ea typeface="ＭＳ Ｐゴシック" charset="0"/>
                  <a:sym typeface="Helvetica" charset="0"/>
                </a:endParaRPr>
              </a:p>
            </p:txBody>
          </p:sp>
          <p:sp>
            <p:nvSpPr>
              <p:cNvPr id="30757" name="AutoShape 37"/>
              <p:cNvSpPr>
                <a:spLocks/>
              </p:cNvSpPr>
              <p:nvPr/>
            </p:nvSpPr>
            <p:spPr bwMode="auto">
              <a:xfrm>
                <a:off x="26936" y="196"/>
                <a:ext cx="667986" cy="18684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FFCC00"/>
              </a:solidFill>
              <a:ln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800" b="1">
                    <a:ea typeface="Calibri" charset="0"/>
                    <a:cs typeface="Calibri" charset="0"/>
                  </a:rPr>
                  <a:t>Semester V</a:t>
                </a:r>
              </a:p>
            </p:txBody>
          </p:sp>
          <p:sp>
            <p:nvSpPr>
              <p:cNvPr id="30758" name="AutoShape 38"/>
              <p:cNvSpPr>
                <a:spLocks/>
              </p:cNvSpPr>
              <p:nvPr/>
            </p:nvSpPr>
            <p:spPr bwMode="auto">
              <a:xfrm>
                <a:off x="30095" y="187038"/>
                <a:ext cx="664828" cy="19473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CC00"/>
              </a:solidFill>
              <a:ln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800" b="1">
                    <a:ea typeface="Calibri" charset="0"/>
                    <a:cs typeface="Calibri" charset="0"/>
                  </a:rPr>
                  <a:t>Semester IV</a:t>
                </a:r>
              </a:p>
            </p:txBody>
          </p:sp>
        </p:grpSp>
        <p:grpSp>
          <p:nvGrpSpPr>
            <p:cNvPr id="49161" name="Group 42"/>
            <p:cNvGrpSpPr>
              <a:grpSpLocks/>
            </p:cNvGrpSpPr>
            <p:nvPr/>
          </p:nvGrpSpPr>
          <p:grpSpPr bwMode="auto">
            <a:xfrm>
              <a:off x="1442579" y="3416301"/>
              <a:ext cx="3216308" cy="496888"/>
              <a:chOff x="33351" y="0"/>
              <a:chExt cx="3217539" cy="498362"/>
            </a:xfrm>
          </p:grpSpPr>
          <p:sp>
            <p:nvSpPr>
              <p:cNvPr id="30766" name="AutoShape 46"/>
              <p:cNvSpPr>
                <a:spLocks/>
              </p:cNvSpPr>
              <p:nvPr/>
            </p:nvSpPr>
            <p:spPr bwMode="auto">
              <a:xfrm>
                <a:off x="742336" y="187"/>
                <a:ext cx="2507928" cy="29264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685800" eaLnBrk="1" hangingPunct="1"/>
                <a:r>
                  <a:rPr lang="en-US" sz="1000" b="1">
                    <a:solidFill>
                      <a:srgbClr val="000000"/>
                    </a:solidFill>
                    <a:latin typeface="Helvetica" charset="0"/>
                    <a:cs typeface="Helvetica" charset="0"/>
                    <a:sym typeface="Helvetica" charset="0"/>
                  </a:rPr>
                  <a:t>KULIAH DASAR PRODI</a:t>
                </a:r>
                <a:endParaRPr lang="en-US" sz="1100">
                  <a:solidFill>
                    <a:srgbClr val="000000"/>
                  </a:solidFill>
                  <a:latin typeface="Helvetica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30768" name="AutoShape 48"/>
              <p:cNvSpPr>
                <a:spLocks/>
              </p:cNvSpPr>
              <p:nvPr/>
            </p:nvSpPr>
            <p:spPr bwMode="auto">
              <a:xfrm>
                <a:off x="33231" y="5484"/>
                <a:ext cx="656989" cy="217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900" b="1">
                    <a:ea typeface="Calibri" charset="0"/>
                    <a:cs typeface="Calibri" charset="0"/>
                  </a:rPr>
                  <a:t>Semester II</a:t>
                </a:r>
              </a:p>
            </p:txBody>
          </p:sp>
          <p:sp>
            <p:nvSpPr>
              <p:cNvPr id="30769" name="AutoShape 49"/>
              <p:cNvSpPr>
                <a:spLocks/>
              </p:cNvSpPr>
              <p:nvPr/>
            </p:nvSpPr>
            <p:spPr bwMode="auto">
              <a:xfrm>
                <a:off x="33231" y="222653"/>
                <a:ext cx="656989" cy="2754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900" b="1">
                    <a:ea typeface="Calibri" charset="0"/>
                    <a:cs typeface="Calibri" charset="0"/>
                  </a:rPr>
                  <a:t>Semester I</a:t>
                </a:r>
              </a:p>
            </p:txBody>
          </p:sp>
        </p:grpSp>
        <p:grpSp>
          <p:nvGrpSpPr>
            <p:cNvPr id="49162" name="Group 55"/>
            <p:cNvGrpSpPr>
              <a:grpSpLocks/>
            </p:cNvGrpSpPr>
            <p:nvPr/>
          </p:nvGrpSpPr>
          <p:grpSpPr bwMode="auto">
            <a:xfrm>
              <a:off x="1442579" y="2720976"/>
              <a:ext cx="3216309" cy="425451"/>
              <a:chOff x="12705" y="6370"/>
              <a:chExt cx="3217603" cy="426803"/>
            </a:xfrm>
          </p:grpSpPr>
          <p:sp>
            <p:nvSpPr>
              <p:cNvPr id="30779" name="AutoShape 59"/>
              <p:cNvSpPr>
                <a:spLocks/>
              </p:cNvSpPr>
              <p:nvPr/>
            </p:nvSpPr>
            <p:spPr bwMode="auto">
              <a:xfrm>
                <a:off x="743814" y="6090"/>
                <a:ext cx="1208189" cy="42648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 hangingPunct="1"/>
                <a:r>
                  <a:rPr lang="en-US" sz="1000" b="1">
                    <a:solidFill>
                      <a:srgbClr val="000000"/>
                    </a:solidFill>
                    <a:sym typeface="Arial" charset="0"/>
                  </a:rPr>
                  <a:t> KULIAH KHUSUS PRODI 1</a:t>
                </a:r>
                <a:endParaRPr lang="en-US" sz="1000">
                  <a:solidFill>
                    <a:srgbClr val="000000"/>
                  </a:solidFill>
                  <a:sym typeface="Helvetica" charset="0"/>
                </a:endParaRPr>
              </a:p>
            </p:txBody>
          </p:sp>
          <p:sp>
            <p:nvSpPr>
              <p:cNvPr id="30780" name="AutoShape 60"/>
              <p:cNvSpPr>
                <a:spLocks/>
              </p:cNvSpPr>
              <p:nvPr/>
            </p:nvSpPr>
            <p:spPr bwMode="auto">
              <a:xfrm>
                <a:off x="2021494" y="6090"/>
                <a:ext cx="1208188" cy="42648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 hangingPunct="1">
                  <a:lnSpc>
                    <a:spcPct val="45000"/>
                  </a:lnSpc>
                  <a:spcBef>
                    <a:spcPts val="600"/>
                  </a:spcBef>
                </a:pPr>
                <a:r>
                  <a:rPr lang="en-US" sz="1000" b="1">
                    <a:solidFill>
                      <a:srgbClr val="000000"/>
                    </a:solidFill>
                    <a:sym typeface="Arial" charset="0"/>
                  </a:rPr>
                  <a:t>KULIAH KHUSUS</a:t>
                </a:r>
              </a:p>
              <a:p>
                <a:pPr algn="ctr" eaLnBrk="1" hangingPunct="1">
                  <a:lnSpc>
                    <a:spcPct val="45000"/>
                  </a:lnSpc>
                  <a:spcBef>
                    <a:spcPts val="600"/>
                  </a:spcBef>
                </a:pPr>
                <a:r>
                  <a:rPr lang="en-US" sz="1000" b="1">
                    <a:solidFill>
                      <a:srgbClr val="000000"/>
                    </a:solidFill>
                    <a:sym typeface="Arial" charset="0"/>
                  </a:rPr>
                  <a:t> PRODI 2</a:t>
                </a:r>
                <a:endParaRPr lang="en-US" sz="1000">
                  <a:solidFill>
                    <a:srgbClr val="000000"/>
                  </a:solidFill>
                  <a:sym typeface="Helvetica" charset="0"/>
                </a:endParaRPr>
              </a:p>
            </p:txBody>
          </p:sp>
          <p:sp>
            <p:nvSpPr>
              <p:cNvPr id="30786" name="AutoShape 66"/>
              <p:cNvSpPr>
                <a:spLocks/>
              </p:cNvSpPr>
              <p:nvPr/>
            </p:nvSpPr>
            <p:spPr bwMode="auto">
              <a:xfrm>
                <a:off x="12585" y="36553"/>
                <a:ext cx="664898" cy="3960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CC00"/>
              </a:solidFill>
              <a:ln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 hangingPunct="1"/>
                <a:r>
                  <a:rPr lang="en-US" sz="900" b="1">
                    <a:solidFill>
                      <a:srgbClr val="000000"/>
                    </a:solidFill>
                    <a:sym typeface="Arial" charset="0"/>
                  </a:rPr>
                  <a:t>Semester III</a:t>
                </a:r>
                <a:endParaRPr lang="en-US" sz="2400">
                  <a:solidFill>
                    <a:srgbClr val="000000"/>
                  </a:solidFill>
                  <a:sym typeface="Helvetica" charset="0"/>
                </a:endParaRPr>
              </a:p>
            </p:txBody>
          </p:sp>
        </p:grpSp>
        <p:grpSp>
          <p:nvGrpSpPr>
            <p:cNvPr id="49163" name="Group 68"/>
            <p:cNvGrpSpPr>
              <a:grpSpLocks/>
            </p:cNvGrpSpPr>
            <p:nvPr/>
          </p:nvGrpSpPr>
          <p:grpSpPr bwMode="auto">
            <a:xfrm>
              <a:off x="559967" y="1252539"/>
              <a:ext cx="1965456" cy="282575"/>
              <a:chOff x="138043" y="142871"/>
              <a:chExt cx="1963935" cy="282568"/>
            </a:xfrm>
          </p:grpSpPr>
          <p:sp>
            <p:nvSpPr>
              <p:cNvPr id="30790" name="AutoShape 70"/>
              <p:cNvSpPr>
                <a:spLocks/>
              </p:cNvSpPr>
              <p:nvPr/>
            </p:nvSpPr>
            <p:spPr bwMode="auto">
              <a:xfrm>
                <a:off x="138043" y="142871"/>
                <a:ext cx="728793" cy="28253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ln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400" b="1">
                    <a:solidFill>
                      <a:schemeClr val="tx1"/>
                    </a:solidFill>
                    <a:ea typeface="Calibri" charset="0"/>
                    <a:cs typeface="Calibri" charset="0"/>
                  </a:rPr>
                  <a:t>OUTPUT</a:t>
                </a:r>
              </a:p>
            </p:txBody>
          </p:sp>
          <p:sp>
            <p:nvSpPr>
              <p:cNvPr id="30792" name="AutoShape 72"/>
              <p:cNvSpPr>
                <a:spLocks/>
              </p:cNvSpPr>
              <p:nvPr/>
            </p:nvSpPr>
            <p:spPr bwMode="auto">
              <a:xfrm>
                <a:off x="1007232" y="145512"/>
                <a:ext cx="1094767" cy="2350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288" tIns="19288" rIns="19288" bIns="19288"/>
              <a:lstStyle/>
              <a:p>
                <a:pPr eaLnBrk="1" hangingPunct="1"/>
                <a:r>
                  <a:rPr lang="en-US" sz="1400" b="1">
                    <a:solidFill>
                      <a:srgbClr val="FF3300"/>
                    </a:solidFill>
                    <a:cs typeface="Calibri" charset="0"/>
                    <a:sym typeface="Times New Roman" charset="0"/>
                  </a:rPr>
                  <a:t>DIPLOMA -3</a:t>
                </a:r>
                <a:endParaRPr lang="en-US">
                  <a:solidFill>
                    <a:srgbClr val="5C5C5C"/>
                  </a:solidFill>
                  <a:cs typeface="Calibri" charset="0"/>
                  <a:sym typeface="Calibri" charset="0"/>
                </a:endParaRPr>
              </a:p>
            </p:txBody>
          </p:sp>
        </p:grpSp>
        <p:grpSp>
          <p:nvGrpSpPr>
            <p:cNvPr id="49164" name="Group 73"/>
            <p:cNvGrpSpPr>
              <a:grpSpLocks/>
            </p:cNvGrpSpPr>
            <p:nvPr/>
          </p:nvGrpSpPr>
          <p:grpSpPr bwMode="auto">
            <a:xfrm>
              <a:off x="2777929" y="3196134"/>
              <a:ext cx="1297358" cy="200025"/>
              <a:chOff x="-325622" y="19050"/>
              <a:chExt cx="1295973" cy="200026"/>
            </a:xfrm>
          </p:grpSpPr>
          <p:sp>
            <p:nvSpPr>
              <p:cNvPr id="30794" name="Line 74"/>
              <p:cNvSpPr>
                <a:spLocks noChangeShapeType="1"/>
              </p:cNvSpPr>
              <p:nvPr/>
            </p:nvSpPr>
            <p:spPr bwMode="auto">
              <a:xfrm flipV="1">
                <a:off x="-325516" y="18915"/>
                <a:ext cx="0" cy="200685"/>
              </a:xfrm>
              <a:prstGeom prst="line">
                <a:avLst/>
              </a:prstGeom>
              <a:noFill/>
              <a:ln w="25400" cap="flat" cmpd="sng">
                <a:solidFill>
                  <a:srgbClr val="FF3300"/>
                </a:solidFill>
                <a:prstDash val="solid"/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1pPr>
                <a:lvl2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2pPr>
                <a:lvl3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3pPr>
                <a:lvl4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4pPr>
                <a:lvl5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5pPr>
                <a:lvl6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6pPr>
                <a:lvl7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7pPr>
                <a:lvl8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8pPr>
                <a:lvl9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20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0795" name="Line 75"/>
              <p:cNvSpPr>
                <a:spLocks noChangeShapeType="1"/>
              </p:cNvSpPr>
              <p:nvPr/>
            </p:nvSpPr>
            <p:spPr bwMode="auto">
              <a:xfrm flipV="1">
                <a:off x="970787" y="18915"/>
                <a:ext cx="0" cy="200685"/>
              </a:xfrm>
              <a:prstGeom prst="line">
                <a:avLst/>
              </a:prstGeom>
              <a:noFill/>
              <a:ln w="25400" cap="flat" cmpd="sng">
                <a:solidFill>
                  <a:srgbClr val="FF3300"/>
                </a:solidFill>
                <a:prstDash val="solid"/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1pPr>
                <a:lvl2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2pPr>
                <a:lvl3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3pPr>
                <a:lvl4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4pPr>
                <a:lvl5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5pPr>
                <a:lvl6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6pPr>
                <a:lvl7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7pPr>
                <a:lvl8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8pPr>
                <a:lvl9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20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49165" name="Group 76"/>
            <p:cNvGrpSpPr>
              <a:grpSpLocks/>
            </p:cNvGrpSpPr>
            <p:nvPr/>
          </p:nvGrpSpPr>
          <p:grpSpPr bwMode="auto">
            <a:xfrm>
              <a:off x="3495802" y="3714751"/>
              <a:ext cx="1817154" cy="230352"/>
              <a:chOff x="-375397" y="-20959"/>
              <a:chExt cx="1815917" cy="232097"/>
            </a:xfrm>
          </p:grpSpPr>
          <p:sp>
            <p:nvSpPr>
              <p:cNvPr id="30797" name="Line 77"/>
              <p:cNvSpPr>
                <a:spLocks noChangeShapeType="1"/>
              </p:cNvSpPr>
              <p:nvPr/>
            </p:nvSpPr>
            <p:spPr bwMode="auto">
              <a:xfrm flipV="1">
                <a:off x="-374858" y="-20837"/>
                <a:ext cx="0" cy="199543"/>
              </a:xfrm>
              <a:prstGeom prst="line">
                <a:avLst/>
              </a:prstGeom>
              <a:noFill/>
              <a:ln w="25400" cap="flat" cmpd="sng">
                <a:solidFill>
                  <a:srgbClr val="FF3300"/>
                </a:solidFill>
                <a:prstDash val="solid"/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1pPr>
                <a:lvl2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2pPr>
                <a:lvl3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3pPr>
                <a:lvl4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4pPr>
                <a:lvl5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5pPr>
                <a:lvl6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6pPr>
                <a:lvl7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7pPr>
                <a:lvl8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8pPr>
                <a:lvl9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20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0798" name="Line 78"/>
              <p:cNvSpPr>
                <a:spLocks noChangeShapeType="1"/>
              </p:cNvSpPr>
              <p:nvPr/>
            </p:nvSpPr>
            <p:spPr bwMode="auto">
              <a:xfrm flipV="1">
                <a:off x="1440984" y="11089"/>
                <a:ext cx="0" cy="199543"/>
              </a:xfrm>
              <a:prstGeom prst="line">
                <a:avLst/>
              </a:prstGeom>
              <a:noFill/>
              <a:ln w="25400" cap="flat" cmpd="sng">
                <a:solidFill>
                  <a:srgbClr val="FF3300"/>
                </a:solidFill>
                <a:prstDash val="solid"/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1pPr>
                <a:lvl2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2pPr>
                <a:lvl3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3pPr>
                <a:lvl4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4pPr>
                <a:lvl5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5pPr>
                <a:lvl6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6pPr>
                <a:lvl7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7pPr>
                <a:lvl8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8pPr>
                <a:lvl9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20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49166" name="Group 79"/>
            <p:cNvGrpSpPr>
              <a:grpSpLocks/>
            </p:cNvGrpSpPr>
            <p:nvPr/>
          </p:nvGrpSpPr>
          <p:grpSpPr bwMode="auto">
            <a:xfrm>
              <a:off x="2786659" y="2488754"/>
              <a:ext cx="2526297" cy="232222"/>
              <a:chOff x="-325802" y="31516"/>
              <a:chExt cx="2524990" cy="230516"/>
            </a:xfrm>
          </p:grpSpPr>
          <p:sp>
            <p:nvSpPr>
              <p:cNvPr id="30800" name="Line 80"/>
              <p:cNvSpPr>
                <a:spLocks noChangeShapeType="1"/>
              </p:cNvSpPr>
              <p:nvPr/>
            </p:nvSpPr>
            <p:spPr bwMode="auto">
              <a:xfrm flipV="1">
                <a:off x="-326533" y="31092"/>
                <a:ext cx="0" cy="201830"/>
              </a:xfrm>
              <a:prstGeom prst="line">
                <a:avLst/>
              </a:prstGeom>
              <a:noFill/>
              <a:ln w="25400" cap="flat" cmpd="sng">
                <a:solidFill>
                  <a:srgbClr val="FF3300"/>
                </a:solidFill>
                <a:prstDash val="solid"/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1pPr>
                <a:lvl2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2pPr>
                <a:lvl3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3pPr>
                <a:lvl4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4pPr>
                <a:lvl5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5pPr>
                <a:lvl6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6pPr>
                <a:lvl7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7pPr>
                <a:lvl8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8pPr>
                <a:lvl9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20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0801" name="Line 81"/>
              <p:cNvSpPr>
                <a:spLocks noChangeShapeType="1"/>
              </p:cNvSpPr>
              <p:nvPr/>
            </p:nvSpPr>
            <p:spPr bwMode="auto">
              <a:xfrm flipV="1">
                <a:off x="951549" y="61236"/>
                <a:ext cx="0" cy="200519"/>
              </a:xfrm>
              <a:prstGeom prst="line">
                <a:avLst/>
              </a:prstGeom>
              <a:noFill/>
              <a:ln w="25400" cap="flat" cmpd="sng">
                <a:solidFill>
                  <a:srgbClr val="FF3300"/>
                </a:solidFill>
                <a:prstDash val="solid"/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1pPr>
                <a:lvl2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2pPr>
                <a:lvl3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3pPr>
                <a:lvl4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4pPr>
                <a:lvl5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5pPr>
                <a:lvl6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6pPr>
                <a:lvl7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7pPr>
                <a:lvl8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8pPr>
                <a:lvl9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20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0802" name="Line 82"/>
              <p:cNvSpPr>
                <a:spLocks noChangeShapeType="1"/>
              </p:cNvSpPr>
              <p:nvPr/>
            </p:nvSpPr>
            <p:spPr bwMode="auto">
              <a:xfrm flipV="1">
                <a:off x="2199652" y="32403"/>
                <a:ext cx="0" cy="200519"/>
              </a:xfrm>
              <a:prstGeom prst="line">
                <a:avLst/>
              </a:prstGeom>
              <a:noFill/>
              <a:ln w="25400" cap="flat" cmpd="sng">
                <a:solidFill>
                  <a:srgbClr val="FF3300"/>
                </a:solidFill>
                <a:prstDash val="solid"/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1pPr>
                <a:lvl2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2pPr>
                <a:lvl3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3pPr>
                <a:lvl4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4pPr>
                <a:lvl5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5pPr>
                <a:lvl6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6pPr>
                <a:lvl7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7pPr>
                <a:lvl8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8pPr>
                <a:lvl9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20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49167" name="Group 83"/>
            <p:cNvGrpSpPr>
              <a:grpSpLocks/>
            </p:cNvGrpSpPr>
            <p:nvPr/>
          </p:nvGrpSpPr>
          <p:grpSpPr bwMode="auto">
            <a:xfrm>
              <a:off x="2780795" y="1874837"/>
              <a:ext cx="2503442" cy="213601"/>
              <a:chOff x="-338360" y="-30398"/>
              <a:chExt cx="2504744" cy="215258"/>
            </a:xfrm>
          </p:grpSpPr>
          <p:sp>
            <p:nvSpPr>
              <p:cNvPr id="30804" name="Line 84"/>
              <p:cNvSpPr>
                <a:spLocks noChangeShapeType="1"/>
              </p:cNvSpPr>
              <p:nvPr/>
            </p:nvSpPr>
            <p:spPr bwMode="auto">
              <a:xfrm flipV="1">
                <a:off x="-337962" y="-14878"/>
                <a:ext cx="0" cy="199579"/>
              </a:xfrm>
              <a:prstGeom prst="line">
                <a:avLst/>
              </a:prstGeom>
              <a:noFill/>
              <a:ln w="25400" cap="flat" cmpd="sng">
                <a:solidFill>
                  <a:srgbClr val="FF3300"/>
                </a:solidFill>
                <a:prstDash val="solid"/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1pPr>
                <a:lvl2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2pPr>
                <a:lvl3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3pPr>
                <a:lvl4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4pPr>
                <a:lvl5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5pPr>
                <a:lvl6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6pPr>
                <a:lvl7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7pPr>
                <a:lvl8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8pPr>
                <a:lvl9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20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0805" name="Line 85"/>
              <p:cNvSpPr>
                <a:spLocks noChangeShapeType="1"/>
              </p:cNvSpPr>
              <p:nvPr/>
            </p:nvSpPr>
            <p:spPr bwMode="auto">
              <a:xfrm flipV="1">
                <a:off x="936708" y="-14878"/>
                <a:ext cx="0" cy="199579"/>
              </a:xfrm>
              <a:prstGeom prst="line">
                <a:avLst/>
              </a:prstGeom>
              <a:noFill/>
              <a:ln w="25400" cap="flat" cmpd="sng">
                <a:solidFill>
                  <a:srgbClr val="FF3300"/>
                </a:solidFill>
                <a:prstDash val="solid"/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1pPr>
                <a:lvl2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2pPr>
                <a:lvl3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3pPr>
                <a:lvl4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4pPr>
                <a:lvl5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5pPr>
                <a:lvl6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6pPr>
                <a:lvl7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7pPr>
                <a:lvl8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8pPr>
                <a:lvl9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20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0806" name="Line 86"/>
              <p:cNvSpPr>
                <a:spLocks noChangeShapeType="1"/>
              </p:cNvSpPr>
              <p:nvPr/>
            </p:nvSpPr>
            <p:spPr bwMode="auto">
              <a:xfrm flipV="1">
                <a:off x="2167152" y="-30845"/>
                <a:ext cx="0" cy="199579"/>
              </a:xfrm>
              <a:prstGeom prst="line">
                <a:avLst/>
              </a:prstGeom>
              <a:noFill/>
              <a:ln w="25400" cap="flat" cmpd="sng">
                <a:solidFill>
                  <a:srgbClr val="FF3300"/>
                </a:solidFill>
                <a:prstDash val="solid"/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1pPr>
                <a:lvl2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2pPr>
                <a:lvl3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3pPr>
                <a:lvl4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4pPr>
                <a:lvl5pPr defTabSz="457200"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5pPr>
                <a:lvl6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6pPr>
                <a:lvl7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7pPr>
                <a:lvl8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8pPr>
                <a:lvl9pPr defTabSz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20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sp>
        <p:nvSpPr>
          <p:cNvPr id="491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1pPr>
            <a:lvl2pPr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2pPr>
            <a:lvl3pPr>
              <a:defRPr sz="11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3pPr>
            <a:lvl4pPr>
              <a:defRPr sz="1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4pPr>
            <a:lvl5pPr>
              <a:defRPr sz="1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9pPr>
          </a:lstStyle>
          <a:p>
            <a:fld id="{58777275-0A90-2046-9B3C-6E472222674E}" type="slidenum">
              <a:rPr lang="en-US" sz="1200">
                <a:solidFill>
                  <a:schemeClr val="tx1"/>
                </a:solidFill>
              </a:rPr>
              <a:pPr/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5" name="Content Placeholder 6"/>
          <p:cNvSpPr>
            <a:spLocks noGrp="1"/>
          </p:cNvSpPr>
          <p:nvPr>
            <p:ph sz="half" idx="4294967295"/>
          </p:nvPr>
        </p:nvSpPr>
        <p:spPr>
          <a:xfrm>
            <a:off x="7823201" y="1934635"/>
            <a:ext cx="4127500" cy="382693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err="1">
                <a:ea typeface="+mn-ea"/>
              </a:rPr>
              <a:t>Keuntungan (3-2-1)</a:t>
            </a:r>
          </a:p>
          <a:p>
            <a:pPr marL="184150" indent="-1841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>
                <a:ea typeface="+mn-ea"/>
              </a:rPr>
              <a:t>Relevansi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pendidikan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bisa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tercapai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pada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tingkat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tertentu.</a:t>
            </a:r>
            <a:endParaRPr lang="en-US" sz="1600" dirty="0">
              <a:ea typeface="+mn-ea"/>
            </a:endParaRPr>
          </a:p>
          <a:p>
            <a:pPr marL="184150" indent="-1841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>
                <a:ea typeface="+mn-ea"/>
              </a:rPr>
              <a:t>Efisiensi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biaya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operasional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pendidikan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hingga</a:t>
            </a:r>
            <a:r>
              <a:rPr lang="en-US" sz="1600" dirty="0">
                <a:ea typeface="+mn-ea"/>
              </a:rPr>
              <a:t> 30%.</a:t>
            </a:r>
          </a:p>
          <a:p>
            <a:pPr marL="184150" indent="-1841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>
                <a:ea typeface="+mn-ea"/>
              </a:rPr>
              <a:t>Lulusan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mengenal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langsung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etos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dan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suasana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industri.</a:t>
            </a:r>
            <a:endParaRPr lang="en-US" sz="1600" dirty="0">
              <a:ea typeface="+mn-ea"/>
            </a:endParaRPr>
          </a:p>
          <a:p>
            <a:pPr marL="184150" indent="-1841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>
                <a:ea typeface="+mn-ea"/>
              </a:rPr>
              <a:t>Melalui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kegiatan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supervisi</a:t>
            </a:r>
            <a:r>
              <a:rPr lang="en-US" sz="1600" dirty="0">
                <a:ea typeface="+mn-ea"/>
              </a:rPr>
              <a:t>, </a:t>
            </a:r>
            <a:r>
              <a:rPr lang="en-US" sz="1600" dirty="0" err="1">
                <a:ea typeface="+mn-ea"/>
              </a:rPr>
              <a:t>dosen</a:t>
            </a:r>
            <a:r>
              <a:rPr lang="en-US" sz="1600" dirty="0">
                <a:ea typeface="+mn-ea"/>
              </a:rPr>
              <a:t>/</a:t>
            </a:r>
            <a:r>
              <a:rPr lang="en-US" sz="1600" dirty="0" err="1">
                <a:ea typeface="+mn-ea"/>
              </a:rPr>
              <a:t>instruktur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terkinikan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pengetahuannya.</a:t>
            </a:r>
            <a:endParaRPr lang="en-US" sz="1600" dirty="0">
              <a:ea typeface="+mn-ea"/>
            </a:endParaRPr>
          </a:p>
          <a:p>
            <a:pPr marL="184150" indent="-1841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>
                <a:ea typeface="+mn-ea"/>
              </a:rPr>
              <a:t>Industri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dapat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pra-rekrut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lulusan</a:t>
            </a:r>
            <a:r>
              <a:rPr lang="en-US" sz="1600" dirty="0">
                <a:ea typeface="+mn-ea"/>
              </a:rPr>
              <a:t>.</a:t>
            </a:r>
          </a:p>
        </p:txBody>
      </p:sp>
      <p:sp>
        <p:nvSpPr>
          <p:cNvPr id="49156" name="Title 2"/>
          <p:cNvSpPr>
            <a:spLocks noGrp="1"/>
          </p:cNvSpPr>
          <p:nvPr>
            <p:ph type="title"/>
          </p:nvPr>
        </p:nvSpPr>
        <p:spPr>
          <a:xfrm>
            <a:off x="228600" y="209551"/>
            <a:ext cx="9516533" cy="1143000"/>
          </a:xfrm>
        </p:spPr>
        <p:txBody>
          <a:bodyPr/>
          <a:lstStyle/>
          <a:p>
            <a:pPr eaLnBrk="1" hangingPunct="1"/>
            <a:r>
              <a:rPr lang="en-US" sz="2400" b="1"/>
              <a:t>Program Diusulkan:</a:t>
            </a:r>
            <a:r>
              <a:rPr lang="en-US" sz="2800" b="1"/>
              <a:t/>
            </a:r>
            <a:br>
              <a:rPr lang="en-US" sz="2800" b="1"/>
            </a:br>
            <a:r>
              <a:rPr lang="en-US" sz="2400" b="1"/>
              <a:t>Pembelajaran Sistem </a:t>
            </a:r>
            <a:r>
              <a:rPr lang="en-US" sz="2400" b="1">
                <a:solidFill>
                  <a:schemeClr val="accent1"/>
                </a:solidFill>
              </a:rPr>
              <a:t>3-2-1 Kerjasama Industri</a:t>
            </a:r>
          </a:p>
        </p:txBody>
      </p:sp>
    </p:spTree>
    <p:extLst>
      <p:ext uri="{BB962C8B-B14F-4D97-AF65-F5344CB8AC3E}">
        <p14:creationId xmlns="" xmlns:p14="http://schemas.microsoft.com/office/powerpoint/2010/main" val="32893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1276</Words>
  <Application>Microsoft Office PowerPoint</Application>
  <PresentationFormat>Custom</PresentationFormat>
  <Paragraphs>324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Arsitektur  Perguruan Tinggi –UUPT dan KKNI</vt:lpstr>
      <vt:lpstr>Peran dan fungsi Politeknik </vt:lpstr>
      <vt:lpstr>Slide 5</vt:lpstr>
      <vt:lpstr>Slide 6</vt:lpstr>
      <vt:lpstr>Slide 7</vt:lpstr>
      <vt:lpstr>Slide 8</vt:lpstr>
      <vt:lpstr>Program Diusulkan: Pembelajaran Sistem 3-2-1 Kerjasama Industri</vt:lpstr>
      <vt:lpstr>Orientasi Industri</vt:lpstr>
      <vt:lpstr>Teaching Factory and Learning Outcomes Domains</vt:lpstr>
      <vt:lpstr>Teaching Factory: Sinergi Pembuatan dan Pemakaian Peralatan </vt:lpstr>
      <vt:lpstr>Slide 13</vt:lpstr>
      <vt:lpstr>Slide 14</vt:lpstr>
      <vt:lpstr>Luaran yang akan dicapai</vt:lpstr>
      <vt:lpstr>Slide 16</vt:lpstr>
      <vt:lpstr>Slide 17</vt:lpstr>
      <vt:lpstr>Slide 18</vt:lpstr>
      <vt:lpstr>Slide 19</vt:lpstr>
      <vt:lpstr>Slide 20</vt:lpstr>
      <vt:lpstr>Slide 21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Ristek Dikti</dc:creator>
  <cp:lastModifiedBy>Gede Githa</cp:lastModifiedBy>
  <cp:revision>61</cp:revision>
  <cp:lastPrinted>2019-01-08T04:20:01Z</cp:lastPrinted>
  <dcterms:created xsi:type="dcterms:W3CDTF">2019-01-07T07:28:50Z</dcterms:created>
  <dcterms:modified xsi:type="dcterms:W3CDTF">2019-08-19T03:50:07Z</dcterms:modified>
</cp:coreProperties>
</file>