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0" r:id="rId4"/>
    <p:sldMasterId id="2147483702" r:id="rId5"/>
    <p:sldMasterId id="2147483714" r:id="rId6"/>
    <p:sldMasterId id="2147483727" r:id="rId7"/>
    <p:sldMasterId id="2147483739" r:id="rId8"/>
    <p:sldMasterId id="2147483757" r:id="rId9"/>
    <p:sldMasterId id="2147483770" r:id="rId10"/>
  </p:sldMasterIdLst>
  <p:notesMasterIdLst>
    <p:notesMasterId r:id="rId48"/>
  </p:notesMasterIdLst>
  <p:sldIdLst>
    <p:sldId id="258" r:id="rId11"/>
    <p:sldId id="1009" r:id="rId12"/>
    <p:sldId id="1014" r:id="rId13"/>
    <p:sldId id="983" r:id="rId14"/>
    <p:sldId id="1021" r:id="rId15"/>
    <p:sldId id="1011" r:id="rId16"/>
    <p:sldId id="1017" r:id="rId17"/>
    <p:sldId id="1013" r:id="rId18"/>
    <p:sldId id="1015" r:id="rId19"/>
    <p:sldId id="1012" r:id="rId20"/>
    <p:sldId id="256" r:id="rId21"/>
    <p:sldId id="415" r:id="rId22"/>
    <p:sldId id="418" r:id="rId23"/>
    <p:sldId id="419" r:id="rId24"/>
    <p:sldId id="417" r:id="rId25"/>
    <p:sldId id="420" r:id="rId26"/>
    <p:sldId id="421" r:id="rId27"/>
    <p:sldId id="1016" r:id="rId28"/>
    <p:sldId id="1018" r:id="rId29"/>
    <p:sldId id="674" r:id="rId30"/>
    <p:sldId id="260" r:id="rId31"/>
    <p:sldId id="261" r:id="rId32"/>
    <p:sldId id="262" r:id="rId33"/>
    <p:sldId id="264" r:id="rId34"/>
    <p:sldId id="265" r:id="rId35"/>
    <p:sldId id="266" r:id="rId36"/>
    <p:sldId id="259" r:id="rId37"/>
    <p:sldId id="1019" r:id="rId38"/>
    <p:sldId id="267" r:id="rId39"/>
    <p:sldId id="1020" r:id="rId40"/>
    <p:sldId id="257" r:id="rId41"/>
    <p:sldId id="1022" r:id="rId42"/>
    <p:sldId id="1023" r:id="rId43"/>
    <p:sldId id="1024" r:id="rId44"/>
    <p:sldId id="1025" r:id="rId45"/>
    <p:sldId id="814" r:id="rId46"/>
    <p:sldId id="26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dono" initials="p" lastIdx="1" clrIdx="0">
    <p:extLst>
      <p:ext uri="{19B8F6BF-5375-455C-9EA6-DF929625EA0E}">
        <p15:presenceInfo xmlns:p15="http://schemas.microsoft.com/office/powerpoint/2012/main" userId="patdo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8T18:12:27.49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00CDB-D221-4046-B35E-A0F37268D16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BC27275-422C-48BD-A404-69283B3A1E93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Kondisi</a:t>
          </a:r>
          <a:r>
            <a:rPr lang="en-US" b="1" dirty="0">
              <a:solidFill>
                <a:schemeClr val="bg1"/>
              </a:solidFill>
            </a:rPr>
            <a:t> Pendidikan Tinggi Indonesia</a:t>
          </a:r>
          <a:endParaRPr lang="id-ID" b="1" dirty="0">
            <a:solidFill>
              <a:schemeClr val="bg1"/>
            </a:solidFill>
          </a:endParaRPr>
        </a:p>
      </dgm:t>
    </dgm:pt>
    <dgm:pt modelId="{9955A2EB-6F3C-44B8-9A05-6B022AC9B961}" type="parTrans" cxnId="{64C736F2-F57E-4D1F-BC74-4909DF079C79}">
      <dgm:prSet/>
      <dgm:spPr/>
      <dgm:t>
        <a:bodyPr/>
        <a:lstStyle/>
        <a:p>
          <a:endParaRPr lang="id-ID"/>
        </a:p>
      </dgm:t>
    </dgm:pt>
    <dgm:pt modelId="{1AD81E59-F4A9-4DA9-849E-96BCEBE8CD3A}" type="sibTrans" cxnId="{64C736F2-F57E-4D1F-BC74-4909DF079C79}">
      <dgm:prSet/>
      <dgm:spPr/>
      <dgm:t>
        <a:bodyPr/>
        <a:lstStyle/>
        <a:p>
          <a:endParaRPr lang="id-ID"/>
        </a:p>
      </dgm:t>
    </dgm:pt>
    <dgm:pt modelId="{F2F48369-8770-4F6E-B0BA-88AC5F63B4DF}">
      <dgm:prSet phldrT="[Text]"/>
      <dgm:spPr/>
      <dgm:t>
        <a:bodyPr/>
        <a:lstStyle/>
        <a:p>
          <a:r>
            <a:rPr lang="en-US" b="1" dirty="0" err="1"/>
            <a:t>Peningkatan</a:t>
          </a:r>
          <a:r>
            <a:rPr lang="en-US" b="1" dirty="0"/>
            <a:t> </a:t>
          </a:r>
          <a:r>
            <a:rPr lang="en-US" b="1" dirty="0" err="1"/>
            <a:t>Mutu</a:t>
          </a:r>
          <a:r>
            <a:rPr lang="en-US" b="1" dirty="0"/>
            <a:t> Pendidikan Tinggi</a:t>
          </a:r>
          <a:endParaRPr lang="id-ID" b="1" dirty="0"/>
        </a:p>
      </dgm:t>
    </dgm:pt>
    <dgm:pt modelId="{5C94F242-1992-4E63-A564-35967BB7A574}" type="parTrans" cxnId="{C3B32F02-6289-4C4E-9E4D-0DFF83C9CD06}">
      <dgm:prSet/>
      <dgm:spPr/>
      <dgm:t>
        <a:bodyPr/>
        <a:lstStyle/>
        <a:p>
          <a:endParaRPr lang="id-ID"/>
        </a:p>
      </dgm:t>
    </dgm:pt>
    <dgm:pt modelId="{496AD1F4-1FD3-4E0B-84B4-94644D0B6C65}" type="sibTrans" cxnId="{C3B32F02-6289-4C4E-9E4D-0DFF83C9CD06}">
      <dgm:prSet/>
      <dgm:spPr/>
      <dgm:t>
        <a:bodyPr/>
        <a:lstStyle/>
        <a:p>
          <a:endParaRPr lang="id-ID"/>
        </a:p>
      </dgm:t>
    </dgm:pt>
    <dgm:pt modelId="{C0545492-4666-45AD-AA0E-B630F0873FC9}">
      <dgm:prSet phldrT="[Text]"/>
      <dgm:spPr/>
      <dgm:t>
        <a:bodyPr/>
        <a:lstStyle/>
        <a:p>
          <a:r>
            <a:rPr lang="en-US" b="1" dirty="0"/>
            <a:t>Pendidikan Tinggi Terbuka</a:t>
          </a:r>
          <a:endParaRPr lang="id-ID" b="1" dirty="0"/>
        </a:p>
      </dgm:t>
    </dgm:pt>
    <dgm:pt modelId="{12955231-DA96-4D5B-9EF5-4B133F68955E}" type="parTrans" cxnId="{0FC8E286-5F95-4AB6-81BD-EC9025B49B67}">
      <dgm:prSet/>
      <dgm:spPr/>
      <dgm:t>
        <a:bodyPr/>
        <a:lstStyle/>
        <a:p>
          <a:endParaRPr lang="en-US"/>
        </a:p>
      </dgm:t>
    </dgm:pt>
    <dgm:pt modelId="{576465AA-8C44-4609-A793-13959687DE59}" type="sibTrans" cxnId="{0FC8E286-5F95-4AB6-81BD-EC9025B49B67}">
      <dgm:prSet/>
      <dgm:spPr/>
      <dgm:t>
        <a:bodyPr/>
        <a:lstStyle/>
        <a:p>
          <a:endParaRPr lang="en-US"/>
        </a:p>
      </dgm:t>
    </dgm:pt>
    <dgm:pt modelId="{21E7F7D1-4DBD-47F5-8B13-9852DB16FC9B}">
      <dgm:prSet phldrT="[Text]"/>
      <dgm:spPr/>
      <dgm:t>
        <a:bodyPr/>
        <a:lstStyle/>
        <a:p>
          <a:r>
            <a:rPr lang="en-US" b="1" dirty="0"/>
            <a:t>Pendidikan Tinggi Flexible</a:t>
          </a:r>
          <a:endParaRPr lang="id-ID" b="1" dirty="0"/>
        </a:p>
      </dgm:t>
    </dgm:pt>
    <dgm:pt modelId="{1AB35BF3-5192-4C35-A088-3C6CE3D2A6D4}" type="parTrans" cxnId="{8453E210-EF72-41E0-B7AE-7C918F94EA65}">
      <dgm:prSet/>
      <dgm:spPr/>
      <dgm:t>
        <a:bodyPr/>
        <a:lstStyle/>
        <a:p>
          <a:endParaRPr lang="en-US"/>
        </a:p>
      </dgm:t>
    </dgm:pt>
    <dgm:pt modelId="{21629D51-87E8-46A8-9CBC-DA1C6D4B51C1}" type="sibTrans" cxnId="{8453E210-EF72-41E0-B7AE-7C918F94EA65}">
      <dgm:prSet/>
      <dgm:spPr/>
      <dgm:t>
        <a:bodyPr/>
        <a:lstStyle/>
        <a:p>
          <a:endParaRPr lang="en-US"/>
        </a:p>
      </dgm:t>
    </dgm:pt>
    <dgm:pt modelId="{D01A7034-95F3-4D4B-8446-812A7F3D029D}" type="pres">
      <dgm:prSet presAssocID="{40900CDB-D221-4046-B35E-A0F37268D16F}" presName="Name0" presStyleCnt="0">
        <dgm:presLayoutVars>
          <dgm:chMax val="7"/>
          <dgm:chPref val="7"/>
          <dgm:dir/>
        </dgm:presLayoutVars>
      </dgm:prSet>
      <dgm:spPr/>
    </dgm:pt>
    <dgm:pt modelId="{E83881CC-C642-4CFB-A315-CF2D0B525361}" type="pres">
      <dgm:prSet presAssocID="{40900CDB-D221-4046-B35E-A0F37268D16F}" presName="Name1" presStyleCnt="0"/>
      <dgm:spPr/>
    </dgm:pt>
    <dgm:pt modelId="{E5621FD8-12D4-475D-A22E-5B5076F75444}" type="pres">
      <dgm:prSet presAssocID="{40900CDB-D221-4046-B35E-A0F37268D16F}" presName="cycle" presStyleCnt="0"/>
      <dgm:spPr/>
    </dgm:pt>
    <dgm:pt modelId="{A3BC95A2-CAF7-40D2-A959-F833AA199850}" type="pres">
      <dgm:prSet presAssocID="{40900CDB-D221-4046-B35E-A0F37268D16F}" presName="srcNode" presStyleLbl="node1" presStyleIdx="0" presStyleCnt="4"/>
      <dgm:spPr/>
    </dgm:pt>
    <dgm:pt modelId="{715EC35B-4597-4A88-99D2-A79B610BD7DB}" type="pres">
      <dgm:prSet presAssocID="{40900CDB-D221-4046-B35E-A0F37268D16F}" presName="conn" presStyleLbl="parChTrans1D2" presStyleIdx="0" presStyleCnt="1"/>
      <dgm:spPr/>
    </dgm:pt>
    <dgm:pt modelId="{23B1AD5D-70CD-4E6D-A390-3F9E6D146C89}" type="pres">
      <dgm:prSet presAssocID="{40900CDB-D221-4046-B35E-A0F37268D16F}" presName="extraNode" presStyleLbl="node1" presStyleIdx="0" presStyleCnt="4"/>
      <dgm:spPr/>
    </dgm:pt>
    <dgm:pt modelId="{25E26F8A-9C87-4F11-87AE-9056CF2F3925}" type="pres">
      <dgm:prSet presAssocID="{40900CDB-D221-4046-B35E-A0F37268D16F}" presName="dstNode" presStyleLbl="node1" presStyleIdx="0" presStyleCnt="4"/>
      <dgm:spPr/>
    </dgm:pt>
    <dgm:pt modelId="{80D0FB0B-4D3E-4AD1-9AB6-CBA27DC5BE53}" type="pres">
      <dgm:prSet presAssocID="{2BC27275-422C-48BD-A404-69283B3A1E93}" presName="text_1" presStyleLbl="node1" presStyleIdx="0" presStyleCnt="4">
        <dgm:presLayoutVars>
          <dgm:bulletEnabled val="1"/>
        </dgm:presLayoutVars>
      </dgm:prSet>
      <dgm:spPr/>
    </dgm:pt>
    <dgm:pt modelId="{AF463064-F5E7-43B4-9556-E602BCDE9DE7}" type="pres">
      <dgm:prSet presAssocID="{2BC27275-422C-48BD-A404-69283B3A1E93}" presName="accent_1" presStyleCnt="0"/>
      <dgm:spPr/>
    </dgm:pt>
    <dgm:pt modelId="{CB6472CB-6940-46BB-9D7B-EC15D31CC973}" type="pres">
      <dgm:prSet presAssocID="{2BC27275-422C-48BD-A404-69283B3A1E93}" presName="accentRepeatNode" presStyleLbl="solidFgAcc1" presStyleIdx="0" presStyleCnt="4"/>
      <dgm:spPr/>
    </dgm:pt>
    <dgm:pt modelId="{FAB23274-B336-40F2-902A-D6815FEC2817}" type="pres">
      <dgm:prSet presAssocID="{F2F48369-8770-4F6E-B0BA-88AC5F63B4DF}" presName="text_2" presStyleLbl="node1" presStyleIdx="1" presStyleCnt="4">
        <dgm:presLayoutVars>
          <dgm:bulletEnabled val="1"/>
        </dgm:presLayoutVars>
      </dgm:prSet>
      <dgm:spPr/>
    </dgm:pt>
    <dgm:pt modelId="{9EE605F2-890A-4B08-9564-324001F7150C}" type="pres">
      <dgm:prSet presAssocID="{F2F48369-8770-4F6E-B0BA-88AC5F63B4DF}" presName="accent_2" presStyleCnt="0"/>
      <dgm:spPr/>
    </dgm:pt>
    <dgm:pt modelId="{BB354C96-D10D-4206-9255-2E07AAB3D3D6}" type="pres">
      <dgm:prSet presAssocID="{F2F48369-8770-4F6E-B0BA-88AC5F63B4DF}" presName="accentRepeatNode" presStyleLbl="solidFgAcc1" presStyleIdx="1" presStyleCnt="4"/>
      <dgm:spPr/>
    </dgm:pt>
    <dgm:pt modelId="{DF1C8DE1-8136-4C24-A786-EFF05C892022}" type="pres">
      <dgm:prSet presAssocID="{C0545492-4666-45AD-AA0E-B630F0873FC9}" presName="text_3" presStyleLbl="node1" presStyleIdx="2" presStyleCnt="4">
        <dgm:presLayoutVars>
          <dgm:bulletEnabled val="1"/>
        </dgm:presLayoutVars>
      </dgm:prSet>
      <dgm:spPr/>
    </dgm:pt>
    <dgm:pt modelId="{5763353D-55C1-40BD-A5DB-48B026F5BF68}" type="pres">
      <dgm:prSet presAssocID="{C0545492-4666-45AD-AA0E-B630F0873FC9}" presName="accent_3" presStyleCnt="0"/>
      <dgm:spPr/>
    </dgm:pt>
    <dgm:pt modelId="{874CDD01-2759-4291-810F-2D97B728EF39}" type="pres">
      <dgm:prSet presAssocID="{C0545492-4666-45AD-AA0E-B630F0873FC9}" presName="accentRepeatNode" presStyleLbl="solidFgAcc1" presStyleIdx="2" presStyleCnt="4"/>
      <dgm:spPr/>
    </dgm:pt>
    <dgm:pt modelId="{FDD04523-8753-404F-9EC8-62327BC68674}" type="pres">
      <dgm:prSet presAssocID="{21E7F7D1-4DBD-47F5-8B13-9852DB16FC9B}" presName="text_4" presStyleLbl="node1" presStyleIdx="3" presStyleCnt="4">
        <dgm:presLayoutVars>
          <dgm:bulletEnabled val="1"/>
        </dgm:presLayoutVars>
      </dgm:prSet>
      <dgm:spPr/>
    </dgm:pt>
    <dgm:pt modelId="{3539D599-1AFB-4298-A722-4F644D80CEE8}" type="pres">
      <dgm:prSet presAssocID="{21E7F7D1-4DBD-47F5-8B13-9852DB16FC9B}" presName="accent_4" presStyleCnt="0"/>
      <dgm:spPr/>
    </dgm:pt>
    <dgm:pt modelId="{08A00893-1C8E-4E9D-AD4C-8A9D33C9E0CF}" type="pres">
      <dgm:prSet presAssocID="{21E7F7D1-4DBD-47F5-8B13-9852DB16FC9B}" presName="accentRepeatNode" presStyleLbl="solidFgAcc1" presStyleIdx="3" presStyleCnt="4"/>
      <dgm:spPr/>
    </dgm:pt>
  </dgm:ptLst>
  <dgm:cxnLst>
    <dgm:cxn modelId="{C3B32F02-6289-4C4E-9E4D-0DFF83C9CD06}" srcId="{40900CDB-D221-4046-B35E-A0F37268D16F}" destId="{F2F48369-8770-4F6E-B0BA-88AC5F63B4DF}" srcOrd="1" destOrd="0" parTransId="{5C94F242-1992-4E63-A564-35967BB7A574}" sibTransId="{496AD1F4-1FD3-4E0B-84B4-94644D0B6C65}"/>
    <dgm:cxn modelId="{70414D10-C0BB-46B1-8CAD-FB3C437DAF43}" type="presOf" srcId="{40900CDB-D221-4046-B35E-A0F37268D16F}" destId="{D01A7034-95F3-4D4B-8446-812A7F3D029D}" srcOrd="0" destOrd="0" presId="urn:microsoft.com/office/officeart/2008/layout/VerticalCurvedList"/>
    <dgm:cxn modelId="{8453E210-EF72-41E0-B7AE-7C918F94EA65}" srcId="{40900CDB-D221-4046-B35E-A0F37268D16F}" destId="{21E7F7D1-4DBD-47F5-8B13-9852DB16FC9B}" srcOrd="3" destOrd="0" parTransId="{1AB35BF3-5192-4C35-A088-3C6CE3D2A6D4}" sibTransId="{21629D51-87E8-46A8-9CBC-DA1C6D4B51C1}"/>
    <dgm:cxn modelId="{895BED1B-13DD-4E85-8C94-0E61615FCC1B}" type="presOf" srcId="{1AD81E59-F4A9-4DA9-849E-96BCEBE8CD3A}" destId="{715EC35B-4597-4A88-99D2-A79B610BD7DB}" srcOrd="0" destOrd="0" presId="urn:microsoft.com/office/officeart/2008/layout/VerticalCurvedList"/>
    <dgm:cxn modelId="{73C11E2D-8152-4B93-AB9D-3BBD5653384F}" type="presOf" srcId="{2BC27275-422C-48BD-A404-69283B3A1E93}" destId="{80D0FB0B-4D3E-4AD1-9AB6-CBA27DC5BE53}" srcOrd="0" destOrd="0" presId="urn:microsoft.com/office/officeart/2008/layout/VerticalCurvedList"/>
    <dgm:cxn modelId="{0FC8E286-5F95-4AB6-81BD-EC9025B49B67}" srcId="{40900CDB-D221-4046-B35E-A0F37268D16F}" destId="{C0545492-4666-45AD-AA0E-B630F0873FC9}" srcOrd="2" destOrd="0" parTransId="{12955231-DA96-4D5B-9EF5-4B133F68955E}" sibTransId="{576465AA-8C44-4609-A793-13959687DE59}"/>
    <dgm:cxn modelId="{4060DDCC-5CA6-4D05-8191-88A3B507FABF}" type="presOf" srcId="{C0545492-4666-45AD-AA0E-B630F0873FC9}" destId="{DF1C8DE1-8136-4C24-A786-EFF05C892022}" srcOrd="0" destOrd="0" presId="urn:microsoft.com/office/officeart/2008/layout/VerticalCurvedList"/>
    <dgm:cxn modelId="{6F23D8DC-F0E0-4AF0-AD5B-3C94CF650F08}" type="presOf" srcId="{21E7F7D1-4DBD-47F5-8B13-9852DB16FC9B}" destId="{FDD04523-8753-404F-9EC8-62327BC68674}" srcOrd="0" destOrd="0" presId="urn:microsoft.com/office/officeart/2008/layout/VerticalCurvedList"/>
    <dgm:cxn modelId="{64C736F2-F57E-4D1F-BC74-4909DF079C79}" srcId="{40900CDB-D221-4046-B35E-A0F37268D16F}" destId="{2BC27275-422C-48BD-A404-69283B3A1E93}" srcOrd="0" destOrd="0" parTransId="{9955A2EB-6F3C-44B8-9A05-6B022AC9B961}" sibTransId="{1AD81E59-F4A9-4DA9-849E-96BCEBE8CD3A}"/>
    <dgm:cxn modelId="{058937FB-DDE7-4A22-8665-E330AF8C9EB7}" type="presOf" srcId="{F2F48369-8770-4F6E-B0BA-88AC5F63B4DF}" destId="{FAB23274-B336-40F2-902A-D6815FEC2817}" srcOrd="0" destOrd="0" presId="urn:microsoft.com/office/officeart/2008/layout/VerticalCurvedList"/>
    <dgm:cxn modelId="{1061FC6A-DE4B-4973-A558-0244FEE43DA8}" type="presParOf" srcId="{D01A7034-95F3-4D4B-8446-812A7F3D029D}" destId="{E83881CC-C642-4CFB-A315-CF2D0B525361}" srcOrd="0" destOrd="0" presId="urn:microsoft.com/office/officeart/2008/layout/VerticalCurvedList"/>
    <dgm:cxn modelId="{89169702-814C-4FCE-9EC4-46BECFCEE4EC}" type="presParOf" srcId="{E83881CC-C642-4CFB-A315-CF2D0B525361}" destId="{E5621FD8-12D4-475D-A22E-5B5076F75444}" srcOrd="0" destOrd="0" presId="urn:microsoft.com/office/officeart/2008/layout/VerticalCurvedList"/>
    <dgm:cxn modelId="{2CBE587D-433B-4185-9565-70E78F0E0484}" type="presParOf" srcId="{E5621FD8-12D4-475D-A22E-5B5076F75444}" destId="{A3BC95A2-CAF7-40D2-A959-F833AA199850}" srcOrd="0" destOrd="0" presId="urn:microsoft.com/office/officeart/2008/layout/VerticalCurvedList"/>
    <dgm:cxn modelId="{03EC0F76-4C89-4BFB-B334-281906B751CC}" type="presParOf" srcId="{E5621FD8-12D4-475D-A22E-5B5076F75444}" destId="{715EC35B-4597-4A88-99D2-A79B610BD7DB}" srcOrd="1" destOrd="0" presId="urn:microsoft.com/office/officeart/2008/layout/VerticalCurvedList"/>
    <dgm:cxn modelId="{9C5ECAE3-6394-4C31-92C5-8230AF8CFBBC}" type="presParOf" srcId="{E5621FD8-12D4-475D-A22E-5B5076F75444}" destId="{23B1AD5D-70CD-4E6D-A390-3F9E6D146C89}" srcOrd="2" destOrd="0" presId="urn:microsoft.com/office/officeart/2008/layout/VerticalCurvedList"/>
    <dgm:cxn modelId="{4533FD44-F78D-4218-8D83-044C32E0786F}" type="presParOf" srcId="{E5621FD8-12D4-475D-A22E-5B5076F75444}" destId="{25E26F8A-9C87-4F11-87AE-9056CF2F3925}" srcOrd="3" destOrd="0" presId="urn:microsoft.com/office/officeart/2008/layout/VerticalCurvedList"/>
    <dgm:cxn modelId="{F1CB3D09-8FF4-4D02-8BE3-7AE961736B70}" type="presParOf" srcId="{E83881CC-C642-4CFB-A315-CF2D0B525361}" destId="{80D0FB0B-4D3E-4AD1-9AB6-CBA27DC5BE53}" srcOrd="1" destOrd="0" presId="urn:microsoft.com/office/officeart/2008/layout/VerticalCurvedList"/>
    <dgm:cxn modelId="{24E70424-7E15-4405-8521-C32A17DF86EA}" type="presParOf" srcId="{E83881CC-C642-4CFB-A315-CF2D0B525361}" destId="{AF463064-F5E7-43B4-9556-E602BCDE9DE7}" srcOrd="2" destOrd="0" presId="urn:microsoft.com/office/officeart/2008/layout/VerticalCurvedList"/>
    <dgm:cxn modelId="{7EA0617B-25A9-4CBF-B323-D531B03071EA}" type="presParOf" srcId="{AF463064-F5E7-43B4-9556-E602BCDE9DE7}" destId="{CB6472CB-6940-46BB-9D7B-EC15D31CC973}" srcOrd="0" destOrd="0" presId="urn:microsoft.com/office/officeart/2008/layout/VerticalCurvedList"/>
    <dgm:cxn modelId="{8044ABA1-D806-435E-ABA1-D10DD8B62A43}" type="presParOf" srcId="{E83881CC-C642-4CFB-A315-CF2D0B525361}" destId="{FAB23274-B336-40F2-902A-D6815FEC2817}" srcOrd="3" destOrd="0" presId="urn:microsoft.com/office/officeart/2008/layout/VerticalCurvedList"/>
    <dgm:cxn modelId="{E9B7E795-E0BA-4337-8299-C99731AF1B88}" type="presParOf" srcId="{E83881CC-C642-4CFB-A315-CF2D0B525361}" destId="{9EE605F2-890A-4B08-9564-324001F7150C}" srcOrd="4" destOrd="0" presId="urn:microsoft.com/office/officeart/2008/layout/VerticalCurvedList"/>
    <dgm:cxn modelId="{0D25E93A-380D-473C-82C8-1565316B3ACA}" type="presParOf" srcId="{9EE605F2-890A-4B08-9564-324001F7150C}" destId="{BB354C96-D10D-4206-9255-2E07AAB3D3D6}" srcOrd="0" destOrd="0" presId="urn:microsoft.com/office/officeart/2008/layout/VerticalCurvedList"/>
    <dgm:cxn modelId="{14A923B1-6DD7-41F4-BFE8-0B65A67AA4E2}" type="presParOf" srcId="{E83881CC-C642-4CFB-A315-CF2D0B525361}" destId="{DF1C8DE1-8136-4C24-A786-EFF05C892022}" srcOrd="5" destOrd="0" presId="urn:microsoft.com/office/officeart/2008/layout/VerticalCurvedList"/>
    <dgm:cxn modelId="{34318EA0-A4E2-493C-97D4-60A0BBAD4974}" type="presParOf" srcId="{E83881CC-C642-4CFB-A315-CF2D0B525361}" destId="{5763353D-55C1-40BD-A5DB-48B026F5BF68}" srcOrd="6" destOrd="0" presId="urn:microsoft.com/office/officeart/2008/layout/VerticalCurvedList"/>
    <dgm:cxn modelId="{382832B8-5C08-4BA2-B006-BABA85056431}" type="presParOf" srcId="{5763353D-55C1-40BD-A5DB-48B026F5BF68}" destId="{874CDD01-2759-4291-810F-2D97B728EF39}" srcOrd="0" destOrd="0" presId="urn:microsoft.com/office/officeart/2008/layout/VerticalCurvedList"/>
    <dgm:cxn modelId="{573F1710-E706-4A9E-B788-9C956F237972}" type="presParOf" srcId="{E83881CC-C642-4CFB-A315-CF2D0B525361}" destId="{FDD04523-8753-404F-9EC8-62327BC68674}" srcOrd="7" destOrd="0" presId="urn:microsoft.com/office/officeart/2008/layout/VerticalCurvedList"/>
    <dgm:cxn modelId="{1D27BA71-5D60-4290-889A-319D17C4A733}" type="presParOf" srcId="{E83881CC-C642-4CFB-A315-CF2D0B525361}" destId="{3539D599-1AFB-4298-A722-4F644D80CEE8}" srcOrd="8" destOrd="0" presId="urn:microsoft.com/office/officeart/2008/layout/VerticalCurvedList"/>
    <dgm:cxn modelId="{9EC4F2EF-E69B-4C53-BB3D-AEA3C93555BB}" type="presParOf" srcId="{3539D599-1AFB-4298-A722-4F644D80CEE8}" destId="{08A00893-1C8E-4E9D-AD4C-8A9D33C9E0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0A7F2-3056-449E-9495-42B8C12A778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ACD9BE8-9DF7-434C-8592-8A155F3A03C8}">
      <dgm:prSet phldrT="[Text]" custT="1"/>
      <dgm:spPr/>
      <dgm:t>
        <a:bodyPr/>
        <a:lstStyle/>
        <a:p>
          <a:r>
            <a:rPr lang="en-US" sz="1200" b="1" dirty="0" err="1"/>
            <a:t>Akreditasi</a:t>
          </a:r>
          <a:r>
            <a:rPr lang="en-US" sz="1200" b="1" dirty="0"/>
            <a:t> C</a:t>
          </a:r>
        </a:p>
      </dgm:t>
    </dgm:pt>
    <dgm:pt modelId="{9AC05899-34F7-44EE-A593-3EEE37626B33}" type="parTrans" cxnId="{6B06C616-191F-42D5-B586-5509C7FC353B}">
      <dgm:prSet/>
      <dgm:spPr/>
      <dgm:t>
        <a:bodyPr/>
        <a:lstStyle/>
        <a:p>
          <a:endParaRPr lang="en-US" sz="1200"/>
        </a:p>
      </dgm:t>
    </dgm:pt>
    <dgm:pt modelId="{0DF21CC5-C6FB-4B80-886B-1111F6B2932A}" type="sibTrans" cxnId="{6B06C616-191F-42D5-B586-5509C7FC353B}">
      <dgm:prSet/>
      <dgm:spPr/>
      <dgm:t>
        <a:bodyPr/>
        <a:lstStyle/>
        <a:p>
          <a:endParaRPr lang="en-US" sz="1200"/>
        </a:p>
      </dgm:t>
    </dgm:pt>
    <dgm:pt modelId="{6F6D10D3-645D-4386-BBED-1571399B049A}">
      <dgm:prSet phldrT="[Text]" custT="1"/>
      <dgm:spPr/>
      <dgm:t>
        <a:bodyPr/>
        <a:lstStyle/>
        <a:p>
          <a:r>
            <a:rPr lang="en-US" sz="1200" b="1" dirty="0" err="1"/>
            <a:t>Akreditasi</a:t>
          </a:r>
          <a:r>
            <a:rPr lang="en-US" sz="1200" b="1" dirty="0"/>
            <a:t> B</a:t>
          </a:r>
        </a:p>
      </dgm:t>
    </dgm:pt>
    <dgm:pt modelId="{4F9F568F-C878-4FE3-A58D-22CB988AE6AB}" type="parTrans" cxnId="{CA02F2E2-F44D-4C97-A5EF-CC9BE14623AE}">
      <dgm:prSet/>
      <dgm:spPr/>
      <dgm:t>
        <a:bodyPr/>
        <a:lstStyle/>
        <a:p>
          <a:endParaRPr lang="en-US" sz="1200"/>
        </a:p>
      </dgm:t>
    </dgm:pt>
    <dgm:pt modelId="{38BD866C-F2E5-4D5A-992C-445FED3D14EB}" type="sibTrans" cxnId="{CA02F2E2-F44D-4C97-A5EF-CC9BE14623AE}">
      <dgm:prSet/>
      <dgm:spPr/>
      <dgm:t>
        <a:bodyPr/>
        <a:lstStyle/>
        <a:p>
          <a:endParaRPr lang="en-US" sz="1200"/>
        </a:p>
      </dgm:t>
    </dgm:pt>
    <dgm:pt modelId="{A80AFE8F-DB3A-4C55-A74A-2CB52943E637}">
      <dgm:prSet phldrT="[Text]" custT="1"/>
      <dgm:spPr/>
      <dgm:t>
        <a:bodyPr/>
        <a:lstStyle/>
        <a:p>
          <a:r>
            <a:rPr lang="en-US" sz="1200" b="1" dirty="0" err="1"/>
            <a:t>Akreditasi</a:t>
          </a:r>
          <a:r>
            <a:rPr lang="en-US" sz="1200" b="1" dirty="0"/>
            <a:t> A</a:t>
          </a:r>
        </a:p>
      </dgm:t>
    </dgm:pt>
    <dgm:pt modelId="{223E45B4-5346-4E87-B79F-FABC672977CB}" type="parTrans" cxnId="{64A7D369-83A0-4ED6-97CE-8B85DB13693B}">
      <dgm:prSet/>
      <dgm:spPr/>
      <dgm:t>
        <a:bodyPr/>
        <a:lstStyle/>
        <a:p>
          <a:endParaRPr lang="en-US" sz="1200"/>
        </a:p>
      </dgm:t>
    </dgm:pt>
    <dgm:pt modelId="{6D0DFB75-E89A-4D12-872E-8AE980E2FC8E}" type="sibTrans" cxnId="{64A7D369-83A0-4ED6-97CE-8B85DB13693B}">
      <dgm:prSet/>
      <dgm:spPr/>
      <dgm:t>
        <a:bodyPr/>
        <a:lstStyle/>
        <a:p>
          <a:endParaRPr lang="en-US" sz="1200"/>
        </a:p>
      </dgm:t>
    </dgm:pt>
    <dgm:pt modelId="{571A0054-6D91-4805-AECF-3135FC102867}">
      <dgm:prSet phldrT="[Text]" custT="1"/>
      <dgm:spPr/>
      <dgm:t>
        <a:bodyPr/>
        <a:lstStyle/>
        <a:p>
          <a:r>
            <a:rPr lang="en-US" sz="1200" b="1" dirty="0" err="1"/>
            <a:t>Akreditasi</a:t>
          </a:r>
          <a:r>
            <a:rPr lang="en-US" sz="1200" b="1" dirty="0"/>
            <a:t> </a:t>
          </a:r>
          <a:r>
            <a:rPr lang="en-US" sz="1200" b="1" dirty="0" err="1"/>
            <a:t>Internasional</a:t>
          </a:r>
          <a:endParaRPr lang="en-US" sz="1200" b="1" dirty="0"/>
        </a:p>
      </dgm:t>
    </dgm:pt>
    <dgm:pt modelId="{EDB18729-7BF8-4A36-B7E8-318E2E02D0BA}" type="parTrans" cxnId="{3BB127C6-B9E3-485C-A547-44BE4AB42520}">
      <dgm:prSet/>
      <dgm:spPr/>
      <dgm:t>
        <a:bodyPr/>
        <a:lstStyle/>
        <a:p>
          <a:endParaRPr lang="en-US" sz="1200"/>
        </a:p>
      </dgm:t>
    </dgm:pt>
    <dgm:pt modelId="{CCC0309E-FC63-4A6D-B6D9-345A10AEBCBF}" type="sibTrans" cxnId="{3BB127C6-B9E3-485C-A547-44BE4AB42520}">
      <dgm:prSet/>
      <dgm:spPr/>
      <dgm:t>
        <a:bodyPr/>
        <a:lstStyle/>
        <a:p>
          <a:endParaRPr lang="en-US" sz="1200"/>
        </a:p>
      </dgm:t>
    </dgm:pt>
    <dgm:pt modelId="{5AFF26F3-4B1F-4E25-A964-FA76B6864A39}" type="pres">
      <dgm:prSet presAssocID="{43E0A7F2-3056-449E-9495-42B8C12A7785}" presName="arrowDiagram" presStyleCnt="0">
        <dgm:presLayoutVars>
          <dgm:chMax val="5"/>
          <dgm:dir/>
          <dgm:resizeHandles val="exact"/>
        </dgm:presLayoutVars>
      </dgm:prSet>
      <dgm:spPr/>
    </dgm:pt>
    <dgm:pt modelId="{9FE270AA-FF73-4C71-AD0F-B975AE526793}" type="pres">
      <dgm:prSet presAssocID="{43E0A7F2-3056-449E-9495-42B8C12A7785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08C131-6EA3-4145-A28C-9AADA88ADD55}" type="pres">
      <dgm:prSet presAssocID="{43E0A7F2-3056-449E-9495-42B8C12A7785}" presName="arrowDiagram4" presStyleCnt="0"/>
      <dgm:spPr/>
    </dgm:pt>
    <dgm:pt modelId="{F2893541-9E8A-4C2E-8215-08388C3BBCA4}" type="pres">
      <dgm:prSet presAssocID="{FACD9BE8-9DF7-434C-8592-8A155F3A03C8}" presName="bullet4a" presStyleLbl="node1" presStyleIdx="0" presStyleCnt="4"/>
      <dgm:spPr/>
    </dgm:pt>
    <dgm:pt modelId="{8E2066BC-F9AB-410A-93DD-E876C4C604C0}" type="pres">
      <dgm:prSet presAssocID="{FACD9BE8-9DF7-434C-8592-8A155F3A03C8}" presName="textBox4a" presStyleLbl="revTx" presStyleIdx="0" presStyleCnt="4">
        <dgm:presLayoutVars>
          <dgm:bulletEnabled val="1"/>
        </dgm:presLayoutVars>
      </dgm:prSet>
      <dgm:spPr/>
    </dgm:pt>
    <dgm:pt modelId="{BCE76820-4B11-4766-981E-FCCE7FFC23CF}" type="pres">
      <dgm:prSet presAssocID="{6F6D10D3-645D-4386-BBED-1571399B049A}" presName="bullet4b" presStyleLbl="node1" presStyleIdx="1" presStyleCnt="4"/>
      <dgm:spPr/>
    </dgm:pt>
    <dgm:pt modelId="{83124D5B-1055-4610-AA53-892C60F35F61}" type="pres">
      <dgm:prSet presAssocID="{6F6D10D3-645D-4386-BBED-1571399B049A}" presName="textBox4b" presStyleLbl="revTx" presStyleIdx="1" presStyleCnt="4">
        <dgm:presLayoutVars>
          <dgm:bulletEnabled val="1"/>
        </dgm:presLayoutVars>
      </dgm:prSet>
      <dgm:spPr/>
    </dgm:pt>
    <dgm:pt modelId="{20DD2260-164A-46F7-B405-86F95E3C1487}" type="pres">
      <dgm:prSet presAssocID="{A80AFE8F-DB3A-4C55-A74A-2CB52943E637}" presName="bullet4c" presStyleLbl="node1" presStyleIdx="2" presStyleCnt="4"/>
      <dgm:spPr/>
    </dgm:pt>
    <dgm:pt modelId="{8D24F5B0-7546-496B-9584-DC580D4B1C0C}" type="pres">
      <dgm:prSet presAssocID="{A80AFE8F-DB3A-4C55-A74A-2CB52943E637}" presName="textBox4c" presStyleLbl="revTx" presStyleIdx="2" presStyleCnt="4">
        <dgm:presLayoutVars>
          <dgm:bulletEnabled val="1"/>
        </dgm:presLayoutVars>
      </dgm:prSet>
      <dgm:spPr/>
    </dgm:pt>
    <dgm:pt modelId="{AC2D8E59-D7CD-46D9-964D-3397E03A6A02}" type="pres">
      <dgm:prSet presAssocID="{571A0054-6D91-4805-AECF-3135FC102867}" presName="bullet4d" presStyleLbl="node1" presStyleIdx="3" presStyleCnt="4"/>
      <dgm:spPr/>
    </dgm:pt>
    <dgm:pt modelId="{1B1A9377-C776-4617-B631-589F1CAA3227}" type="pres">
      <dgm:prSet presAssocID="{571A0054-6D91-4805-AECF-3135FC10286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75DFA006-18B7-427A-8A88-9B48FD5E8DF5}" type="presOf" srcId="{6F6D10D3-645D-4386-BBED-1571399B049A}" destId="{83124D5B-1055-4610-AA53-892C60F35F61}" srcOrd="0" destOrd="0" presId="urn:microsoft.com/office/officeart/2005/8/layout/arrow2"/>
    <dgm:cxn modelId="{6B06C616-191F-42D5-B586-5509C7FC353B}" srcId="{43E0A7F2-3056-449E-9495-42B8C12A7785}" destId="{FACD9BE8-9DF7-434C-8592-8A155F3A03C8}" srcOrd="0" destOrd="0" parTransId="{9AC05899-34F7-44EE-A593-3EEE37626B33}" sibTransId="{0DF21CC5-C6FB-4B80-886B-1111F6B2932A}"/>
    <dgm:cxn modelId="{A021BD17-1ACC-427E-952B-C78C04DFA6EB}" type="presOf" srcId="{FACD9BE8-9DF7-434C-8592-8A155F3A03C8}" destId="{8E2066BC-F9AB-410A-93DD-E876C4C604C0}" srcOrd="0" destOrd="0" presId="urn:microsoft.com/office/officeart/2005/8/layout/arrow2"/>
    <dgm:cxn modelId="{0326DD2E-103E-40FE-9271-18CF5044CB9E}" type="presOf" srcId="{571A0054-6D91-4805-AECF-3135FC102867}" destId="{1B1A9377-C776-4617-B631-589F1CAA3227}" srcOrd="0" destOrd="0" presId="urn:microsoft.com/office/officeart/2005/8/layout/arrow2"/>
    <dgm:cxn modelId="{E6CC372F-2B5D-410E-9A99-D2B0F6A19E2A}" type="presOf" srcId="{A80AFE8F-DB3A-4C55-A74A-2CB52943E637}" destId="{8D24F5B0-7546-496B-9584-DC580D4B1C0C}" srcOrd="0" destOrd="0" presId="urn:microsoft.com/office/officeart/2005/8/layout/arrow2"/>
    <dgm:cxn modelId="{64A7D369-83A0-4ED6-97CE-8B85DB13693B}" srcId="{43E0A7F2-3056-449E-9495-42B8C12A7785}" destId="{A80AFE8F-DB3A-4C55-A74A-2CB52943E637}" srcOrd="2" destOrd="0" parTransId="{223E45B4-5346-4E87-B79F-FABC672977CB}" sibTransId="{6D0DFB75-E89A-4D12-872E-8AE980E2FC8E}"/>
    <dgm:cxn modelId="{9B748ABB-7E80-4102-8F5D-52287BFC5EDC}" type="presOf" srcId="{43E0A7F2-3056-449E-9495-42B8C12A7785}" destId="{5AFF26F3-4B1F-4E25-A964-FA76B6864A39}" srcOrd="0" destOrd="0" presId="urn:microsoft.com/office/officeart/2005/8/layout/arrow2"/>
    <dgm:cxn modelId="{3BB127C6-B9E3-485C-A547-44BE4AB42520}" srcId="{43E0A7F2-3056-449E-9495-42B8C12A7785}" destId="{571A0054-6D91-4805-AECF-3135FC102867}" srcOrd="3" destOrd="0" parTransId="{EDB18729-7BF8-4A36-B7E8-318E2E02D0BA}" sibTransId="{CCC0309E-FC63-4A6D-B6D9-345A10AEBCBF}"/>
    <dgm:cxn modelId="{CA02F2E2-F44D-4C97-A5EF-CC9BE14623AE}" srcId="{43E0A7F2-3056-449E-9495-42B8C12A7785}" destId="{6F6D10D3-645D-4386-BBED-1571399B049A}" srcOrd="1" destOrd="0" parTransId="{4F9F568F-C878-4FE3-A58D-22CB988AE6AB}" sibTransId="{38BD866C-F2E5-4D5A-992C-445FED3D14EB}"/>
    <dgm:cxn modelId="{ECB23D61-2FEC-4C7F-B983-9C139D3A6373}" type="presParOf" srcId="{5AFF26F3-4B1F-4E25-A964-FA76B6864A39}" destId="{9FE270AA-FF73-4C71-AD0F-B975AE526793}" srcOrd="0" destOrd="0" presId="urn:microsoft.com/office/officeart/2005/8/layout/arrow2"/>
    <dgm:cxn modelId="{716738C8-962E-466F-A7A1-07F993717E0C}" type="presParOf" srcId="{5AFF26F3-4B1F-4E25-A964-FA76B6864A39}" destId="{3B08C131-6EA3-4145-A28C-9AADA88ADD55}" srcOrd="1" destOrd="0" presId="urn:microsoft.com/office/officeart/2005/8/layout/arrow2"/>
    <dgm:cxn modelId="{30EEAFF7-C065-4D6D-8761-497A842325C4}" type="presParOf" srcId="{3B08C131-6EA3-4145-A28C-9AADA88ADD55}" destId="{F2893541-9E8A-4C2E-8215-08388C3BBCA4}" srcOrd="0" destOrd="0" presId="urn:microsoft.com/office/officeart/2005/8/layout/arrow2"/>
    <dgm:cxn modelId="{8E1EB433-5270-4FB4-A78B-90825C0AAC44}" type="presParOf" srcId="{3B08C131-6EA3-4145-A28C-9AADA88ADD55}" destId="{8E2066BC-F9AB-410A-93DD-E876C4C604C0}" srcOrd="1" destOrd="0" presId="urn:microsoft.com/office/officeart/2005/8/layout/arrow2"/>
    <dgm:cxn modelId="{C20DB651-255D-4EDD-AF4D-56B3F3998803}" type="presParOf" srcId="{3B08C131-6EA3-4145-A28C-9AADA88ADD55}" destId="{BCE76820-4B11-4766-981E-FCCE7FFC23CF}" srcOrd="2" destOrd="0" presId="urn:microsoft.com/office/officeart/2005/8/layout/arrow2"/>
    <dgm:cxn modelId="{2E277B1A-3949-474A-B246-810970909F2A}" type="presParOf" srcId="{3B08C131-6EA3-4145-A28C-9AADA88ADD55}" destId="{83124D5B-1055-4610-AA53-892C60F35F61}" srcOrd="3" destOrd="0" presId="urn:microsoft.com/office/officeart/2005/8/layout/arrow2"/>
    <dgm:cxn modelId="{107FAC4E-6E96-47A0-8DE1-38B59F1CDC24}" type="presParOf" srcId="{3B08C131-6EA3-4145-A28C-9AADA88ADD55}" destId="{20DD2260-164A-46F7-B405-86F95E3C1487}" srcOrd="4" destOrd="0" presId="urn:microsoft.com/office/officeart/2005/8/layout/arrow2"/>
    <dgm:cxn modelId="{5898A878-6D48-4F2E-9534-338AAD3171DD}" type="presParOf" srcId="{3B08C131-6EA3-4145-A28C-9AADA88ADD55}" destId="{8D24F5B0-7546-496B-9584-DC580D4B1C0C}" srcOrd="5" destOrd="0" presId="urn:microsoft.com/office/officeart/2005/8/layout/arrow2"/>
    <dgm:cxn modelId="{A57EBF77-3FF3-4649-9D7D-4F1EDB81CE1E}" type="presParOf" srcId="{3B08C131-6EA3-4145-A28C-9AADA88ADD55}" destId="{AC2D8E59-D7CD-46D9-964D-3397E03A6A02}" srcOrd="6" destOrd="0" presId="urn:microsoft.com/office/officeart/2005/8/layout/arrow2"/>
    <dgm:cxn modelId="{C456232C-DFAD-4948-A6D8-4347B436C55E}" type="presParOf" srcId="{3B08C131-6EA3-4145-A28C-9AADA88ADD55}" destId="{1B1A9377-C776-4617-B631-589F1CAA322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0A7F2-3056-449E-9495-42B8C12A778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ACD9BE8-9DF7-434C-8592-8A155F3A03C8}">
      <dgm:prSet phldrT="[Text]" custT="1"/>
      <dgm:spPr/>
      <dgm:t>
        <a:bodyPr/>
        <a:lstStyle/>
        <a:p>
          <a:r>
            <a:rPr lang="en-US" sz="1400" b="1" dirty="0" err="1"/>
            <a:t>Sertifikasi</a:t>
          </a:r>
          <a:r>
            <a:rPr lang="en-US" sz="1400" b="1" dirty="0"/>
            <a:t> </a:t>
          </a:r>
          <a:r>
            <a:rPr lang="en-US" sz="1400" b="1" dirty="0" err="1"/>
            <a:t>Nasional</a:t>
          </a:r>
          <a:r>
            <a:rPr lang="en-US" sz="1400" b="1" dirty="0"/>
            <a:t> </a:t>
          </a:r>
          <a:r>
            <a:rPr lang="en-US" sz="1400" b="1" dirty="0" err="1"/>
            <a:t>Lulusan</a:t>
          </a:r>
          <a:endParaRPr lang="en-US" sz="1400" b="1" dirty="0"/>
        </a:p>
      </dgm:t>
    </dgm:pt>
    <dgm:pt modelId="{9AC05899-34F7-44EE-A593-3EEE37626B33}" type="parTrans" cxnId="{6B06C616-191F-42D5-B586-5509C7FC353B}">
      <dgm:prSet/>
      <dgm:spPr/>
      <dgm:t>
        <a:bodyPr/>
        <a:lstStyle/>
        <a:p>
          <a:endParaRPr lang="en-US" sz="1400"/>
        </a:p>
      </dgm:t>
    </dgm:pt>
    <dgm:pt modelId="{0DF21CC5-C6FB-4B80-886B-1111F6B2932A}" type="sibTrans" cxnId="{6B06C616-191F-42D5-B586-5509C7FC353B}">
      <dgm:prSet/>
      <dgm:spPr/>
      <dgm:t>
        <a:bodyPr/>
        <a:lstStyle/>
        <a:p>
          <a:endParaRPr lang="en-US" sz="1400"/>
        </a:p>
      </dgm:t>
    </dgm:pt>
    <dgm:pt modelId="{6F6D10D3-645D-4386-BBED-1571399B049A}">
      <dgm:prSet phldrT="[Text]" custT="1"/>
      <dgm:spPr/>
      <dgm:t>
        <a:bodyPr/>
        <a:lstStyle/>
        <a:p>
          <a:r>
            <a:rPr lang="en-US" sz="1400" b="1" dirty="0" err="1"/>
            <a:t>Sertifikasi</a:t>
          </a:r>
          <a:r>
            <a:rPr lang="en-US" sz="1400" b="1" dirty="0"/>
            <a:t> </a:t>
          </a:r>
          <a:r>
            <a:rPr lang="en-US" sz="1400" b="1" dirty="0" err="1"/>
            <a:t>Internasional</a:t>
          </a:r>
          <a:r>
            <a:rPr lang="en-US" sz="1400" b="1" dirty="0"/>
            <a:t> </a:t>
          </a:r>
          <a:r>
            <a:rPr lang="en-US" sz="1400" b="1" dirty="0" err="1"/>
            <a:t>Lulusan</a:t>
          </a:r>
          <a:endParaRPr lang="en-US" sz="1400" b="1" dirty="0"/>
        </a:p>
      </dgm:t>
    </dgm:pt>
    <dgm:pt modelId="{4F9F568F-C878-4FE3-A58D-22CB988AE6AB}" type="parTrans" cxnId="{CA02F2E2-F44D-4C97-A5EF-CC9BE14623AE}">
      <dgm:prSet/>
      <dgm:spPr/>
      <dgm:t>
        <a:bodyPr/>
        <a:lstStyle/>
        <a:p>
          <a:endParaRPr lang="en-US" sz="1400"/>
        </a:p>
      </dgm:t>
    </dgm:pt>
    <dgm:pt modelId="{38BD866C-F2E5-4D5A-992C-445FED3D14EB}" type="sibTrans" cxnId="{CA02F2E2-F44D-4C97-A5EF-CC9BE14623AE}">
      <dgm:prSet/>
      <dgm:spPr/>
      <dgm:t>
        <a:bodyPr/>
        <a:lstStyle/>
        <a:p>
          <a:endParaRPr lang="en-US" sz="1400"/>
        </a:p>
      </dgm:t>
    </dgm:pt>
    <dgm:pt modelId="{5AFF26F3-4B1F-4E25-A964-FA76B6864A39}" type="pres">
      <dgm:prSet presAssocID="{43E0A7F2-3056-449E-9495-42B8C12A7785}" presName="arrowDiagram" presStyleCnt="0">
        <dgm:presLayoutVars>
          <dgm:chMax val="5"/>
          <dgm:dir/>
          <dgm:resizeHandles val="exact"/>
        </dgm:presLayoutVars>
      </dgm:prSet>
      <dgm:spPr/>
    </dgm:pt>
    <dgm:pt modelId="{9FE270AA-FF73-4C71-AD0F-B975AE526793}" type="pres">
      <dgm:prSet presAssocID="{43E0A7F2-3056-449E-9495-42B8C12A7785}" presName="arrow" presStyleLbl="bgShp" presStyleIdx="0" presStyleCnt="1" custAng="365070" custLinFactNeighborX="-88157" custLinFactNeighborY="-702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FF1E2A-BF4F-4095-94DE-4F11CE75699E}" type="pres">
      <dgm:prSet presAssocID="{43E0A7F2-3056-449E-9495-42B8C12A7785}" presName="arrowDiagram2" presStyleCnt="0"/>
      <dgm:spPr/>
    </dgm:pt>
    <dgm:pt modelId="{D5BF177A-231D-44C4-9EB6-708512588672}" type="pres">
      <dgm:prSet presAssocID="{FACD9BE8-9DF7-434C-8592-8A155F3A03C8}" presName="bullet2a" presStyleLbl="node1" presStyleIdx="0" presStyleCnt="2" custLinFactX="-182284" custLinFactNeighborX="-200000" custLinFactNeighborY="-89510"/>
      <dgm:spPr>
        <a:solidFill>
          <a:schemeClr val="accent2"/>
        </a:solidFill>
      </dgm:spPr>
    </dgm:pt>
    <dgm:pt modelId="{12759161-F990-4415-B770-27C480C27BCB}" type="pres">
      <dgm:prSet presAssocID="{FACD9BE8-9DF7-434C-8592-8A155F3A03C8}" presName="textBox2a" presStyleLbl="revTx" presStyleIdx="0" presStyleCnt="2" custLinFactNeighborX="-50000" custLinFactNeighborY="15615">
        <dgm:presLayoutVars>
          <dgm:bulletEnabled val="1"/>
        </dgm:presLayoutVars>
      </dgm:prSet>
      <dgm:spPr/>
    </dgm:pt>
    <dgm:pt modelId="{7BDB98F0-3E06-4A64-82AA-2039B75AC8AA}" type="pres">
      <dgm:prSet presAssocID="{6F6D10D3-645D-4386-BBED-1571399B049A}" presName="bullet2b" presStyleLbl="node1" presStyleIdx="1" presStyleCnt="2" custLinFactX="187500" custLinFactNeighborX="200000" custLinFactNeighborY="-79861"/>
      <dgm:spPr>
        <a:solidFill>
          <a:schemeClr val="accent2"/>
        </a:solidFill>
      </dgm:spPr>
    </dgm:pt>
    <dgm:pt modelId="{59CE2883-52A1-4735-9EAE-648C534B9B72}" type="pres">
      <dgm:prSet presAssocID="{6F6D10D3-645D-4386-BBED-1571399B049A}" presName="textBox2b" presStyleLbl="revTx" presStyleIdx="1" presStyleCnt="2" custLinFactNeighborX="24444" custLinFactNeighborY="12338">
        <dgm:presLayoutVars>
          <dgm:bulletEnabled val="1"/>
        </dgm:presLayoutVars>
      </dgm:prSet>
      <dgm:spPr/>
    </dgm:pt>
  </dgm:ptLst>
  <dgm:cxnLst>
    <dgm:cxn modelId="{6B06C616-191F-42D5-B586-5509C7FC353B}" srcId="{43E0A7F2-3056-449E-9495-42B8C12A7785}" destId="{FACD9BE8-9DF7-434C-8592-8A155F3A03C8}" srcOrd="0" destOrd="0" parTransId="{9AC05899-34F7-44EE-A593-3EEE37626B33}" sibTransId="{0DF21CC5-C6FB-4B80-886B-1111F6B2932A}"/>
    <dgm:cxn modelId="{3BBE3537-0A96-4BB7-AFB4-CD2AFEE28E06}" type="presOf" srcId="{FACD9BE8-9DF7-434C-8592-8A155F3A03C8}" destId="{12759161-F990-4415-B770-27C480C27BCB}" srcOrd="0" destOrd="0" presId="urn:microsoft.com/office/officeart/2005/8/layout/arrow2"/>
    <dgm:cxn modelId="{B43CDDA9-AAC5-40D7-A2F0-4F139E43BCF1}" type="presOf" srcId="{6F6D10D3-645D-4386-BBED-1571399B049A}" destId="{59CE2883-52A1-4735-9EAE-648C534B9B72}" srcOrd="0" destOrd="0" presId="urn:microsoft.com/office/officeart/2005/8/layout/arrow2"/>
    <dgm:cxn modelId="{CA02F2E2-F44D-4C97-A5EF-CC9BE14623AE}" srcId="{43E0A7F2-3056-449E-9495-42B8C12A7785}" destId="{6F6D10D3-645D-4386-BBED-1571399B049A}" srcOrd="1" destOrd="0" parTransId="{4F9F568F-C878-4FE3-A58D-22CB988AE6AB}" sibTransId="{38BD866C-F2E5-4D5A-992C-445FED3D14EB}"/>
    <dgm:cxn modelId="{295B60FD-EB1E-4BD3-BF6C-C5FCD5246FDA}" type="presOf" srcId="{43E0A7F2-3056-449E-9495-42B8C12A7785}" destId="{5AFF26F3-4B1F-4E25-A964-FA76B6864A39}" srcOrd="0" destOrd="0" presId="urn:microsoft.com/office/officeart/2005/8/layout/arrow2"/>
    <dgm:cxn modelId="{30BF5BD2-5372-41F8-81FD-B75450F89016}" type="presParOf" srcId="{5AFF26F3-4B1F-4E25-A964-FA76B6864A39}" destId="{9FE270AA-FF73-4C71-AD0F-B975AE526793}" srcOrd="0" destOrd="0" presId="urn:microsoft.com/office/officeart/2005/8/layout/arrow2"/>
    <dgm:cxn modelId="{FFA28723-BDE7-4E4B-9BBE-6420296B2CF2}" type="presParOf" srcId="{5AFF26F3-4B1F-4E25-A964-FA76B6864A39}" destId="{F4FF1E2A-BF4F-4095-94DE-4F11CE75699E}" srcOrd="1" destOrd="0" presId="urn:microsoft.com/office/officeart/2005/8/layout/arrow2"/>
    <dgm:cxn modelId="{FE7772C2-5FAA-4200-96FB-399121F59E51}" type="presParOf" srcId="{F4FF1E2A-BF4F-4095-94DE-4F11CE75699E}" destId="{D5BF177A-231D-44C4-9EB6-708512588672}" srcOrd="0" destOrd="0" presId="urn:microsoft.com/office/officeart/2005/8/layout/arrow2"/>
    <dgm:cxn modelId="{CEA44C93-79C8-4F80-982A-495638AF88F6}" type="presParOf" srcId="{F4FF1E2A-BF4F-4095-94DE-4F11CE75699E}" destId="{12759161-F990-4415-B770-27C480C27BCB}" srcOrd="1" destOrd="0" presId="urn:microsoft.com/office/officeart/2005/8/layout/arrow2"/>
    <dgm:cxn modelId="{1BDAD7FA-91FF-4E8F-95B6-FD5103D9A91A}" type="presParOf" srcId="{F4FF1E2A-BF4F-4095-94DE-4F11CE75699E}" destId="{7BDB98F0-3E06-4A64-82AA-2039B75AC8AA}" srcOrd="2" destOrd="0" presId="urn:microsoft.com/office/officeart/2005/8/layout/arrow2"/>
    <dgm:cxn modelId="{30EDD2EC-18EA-436B-B111-303B9927283B}" type="presParOf" srcId="{F4FF1E2A-BF4F-4095-94DE-4F11CE75699E}" destId="{59CE2883-52A1-4735-9EAE-648C534B9B72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9A9C4F-D062-4D4C-AD83-59E1BD3434D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60211-6BEC-44FD-981C-2FF7E396CAF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dirty="0" err="1"/>
            <a:t>Peningkatan</a:t>
          </a:r>
          <a:r>
            <a:rPr lang="en-US" sz="1800" dirty="0"/>
            <a:t> </a:t>
          </a:r>
          <a:r>
            <a:rPr lang="en-US" sz="1800" dirty="0" err="1"/>
            <a:t>Mutu</a:t>
          </a:r>
          <a:endParaRPr lang="en-US" sz="1800" dirty="0"/>
        </a:p>
      </dgm:t>
    </dgm:pt>
    <dgm:pt modelId="{27FBE17E-B6E9-4CCA-9EDD-33ED1771D19B}" type="parTrans" cxnId="{81755AA3-E6A2-49D2-81E8-D563CC76672D}">
      <dgm:prSet/>
      <dgm:spPr/>
      <dgm:t>
        <a:bodyPr/>
        <a:lstStyle/>
        <a:p>
          <a:endParaRPr lang="en-US" sz="1600"/>
        </a:p>
      </dgm:t>
    </dgm:pt>
    <dgm:pt modelId="{E617D551-93E3-4605-A85B-BFC707AEFCD8}" type="sibTrans" cxnId="{81755AA3-E6A2-49D2-81E8-D563CC76672D}">
      <dgm:prSet/>
      <dgm:spPr/>
      <dgm:t>
        <a:bodyPr/>
        <a:lstStyle/>
        <a:p>
          <a:endParaRPr lang="en-US" sz="1600"/>
        </a:p>
      </dgm:t>
    </dgm:pt>
    <dgm:pt modelId="{BB5B90BB-4906-442F-B34E-CE532BA32BF6}">
      <dgm:prSet phldrT="[Text]" custT="1"/>
      <dgm:spPr/>
      <dgm:t>
        <a:bodyPr/>
        <a:lstStyle/>
        <a:p>
          <a:r>
            <a:rPr lang="en-US" sz="1600" dirty="0"/>
            <a:t>AKREDITASI</a:t>
          </a:r>
        </a:p>
        <a:p>
          <a:r>
            <a:rPr lang="en-US" sz="1600" dirty="0"/>
            <a:t>B KE A</a:t>
          </a:r>
        </a:p>
      </dgm:t>
    </dgm:pt>
    <dgm:pt modelId="{2EE1ABE1-4B5C-4EB8-9D6D-EFB9B9EBF2FF}" type="parTrans" cxnId="{CFC912D0-79F0-4D84-8CCB-CA3C84D8B871}">
      <dgm:prSet/>
      <dgm:spPr/>
      <dgm:t>
        <a:bodyPr/>
        <a:lstStyle/>
        <a:p>
          <a:endParaRPr lang="en-US" sz="1600"/>
        </a:p>
      </dgm:t>
    </dgm:pt>
    <dgm:pt modelId="{437FD19E-39EE-430F-9990-5646602B52AC}" type="sibTrans" cxnId="{CFC912D0-79F0-4D84-8CCB-CA3C84D8B871}">
      <dgm:prSet/>
      <dgm:spPr/>
      <dgm:t>
        <a:bodyPr/>
        <a:lstStyle/>
        <a:p>
          <a:endParaRPr lang="en-US" sz="1600"/>
        </a:p>
      </dgm:t>
    </dgm:pt>
    <dgm:pt modelId="{BD7514C8-96E0-4487-A015-BC68D3C04532}">
      <dgm:prSet phldrT="[Text]" custT="1"/>
      <dgm:spPr/>
      <dgm:t>
        <a:bodyPr/>
        <a:lstStyle/>
        <a:p>
          <a:r>
            <a:rPr lang="en-US" sz="1600" dirty="0"/>
            <a:t>WC PROFESOR</a:t>
          </a:r>
        </a:p>
      </dgm:t>
    </dgm:pt>
    <dgm:pt modelId="{C67B8A48-5E39-45FC-B0DE-9BB21C0A7951}" type="parTrans" cxnId="{B3917953-FFCF-49AB-A2CE-92ECEC610835}">
      <dgm:prSet/>
      <dgm:spPr/>
      <dgm:t>
        <a:bodyPr/>
        <a:lstStyle/>
        <a:p>
          <a:endParaRPr lang="en-US" sz="1600"/>
        </a:p>
      </dgm:t>
    </dgm:pt>
    <dgm:pt modelId="{2C866D1F-6E48-434D-B5D4-3E35A40E86BE}" type="sibTrans" cxnId="{B3917953-FFCF-49AB-A2CE-92ECEC610835}">
      <dgm:prSet/>
      <dgm:spPr/>
      <dgm:t>
        <a:bodyPr/>
        <a:lstStyle/>
        <a:p>
          <a:endParaRPr lang="en-US" sz="1600"/>
        </a:p>
      </dgm:t>
    </dgm:pt>
    <dgm:pt modelId="{1B8AECF7-7221-47AC-8896-E68BAA8906BD}">
      <dgm:prSet phldrT="[Text]" custT="1"/>
      <dgm:spPr/>
      <dgm:t>
        <a:bodyPr/>
        <a:lstStyle/>
        <a:p>
          <a:r>
            <a:rPr lang="en-US" sz="1800" dirty="0" err="1"/>
            <a:t>Pengingkatan</a:t>
          </a:r>
          <a:r>
            <a:rPr lang="en-US" sz="1800" dirty="0"/>
            <a:t> </a:t>
          </a:r>
          <a:r>
            <a:rPr lang="en-US" sz="1800" dirty="0" err="1"/>
            <a:t>Relevansi</a:t>
          </a:r>
          <a:endParaRPr lang="en-US" sz="1800" dirty="0"/>
        </a:p>
      </dgm:t>
    </dgm:pt>
    <dgm:pt modelId="{96605486-709D-4E7B-87D0-EF1BDF284E69}" type="parTrans" cxnId="{463CF4F3-E6FD-4232-91DA-7C41DB330966}">
      <dgm:prSet/>
      <dgm:spPr/>
      <dgm:t>
        <a:bodyPr/>
        <a:lstStyle/>
        <a:p>
          <a:endParaRPr lang="en-US" sz="1600"/>
        </a:p>
      </dgm:t>
    </dgm:pt>
    <dgm:pt modelId="{5BFB073B-C44D-45FB-A62A-E64467EAA883}" type="sibTrans" cxnId="{463CF4F3-E6FD-4232-91DA-7C41DB330966}">
      <dgm:prSet/>
      <dgm:spPr/>
      <dgm:t>
        <a:bodyPr/>
        <a:lstStyle/>
        <a:p>
          <a:endParaRPr lang="en-US" sz="1600"/>
        </a:p>
      </dgm:t>
    </dgm:pt>
    <dgm:pt modelId="{D0984311-3E35-44B7-AE0A-9C7FF218DBB5}">
      <dgm:prSet phldrT="[Text]" custT="1"/>
      <dgm:spPr/>
      <dgm:t>
        <a:bodyPr/>
        <a:lstStyle/>
        <a:p>
          <a:r>
            <a:rPr lang="en-US" sz="1800" dirty="0" err="1"/>
            <a:t>Peningkatan</a:t>
          </a:r>
          <a:r>
            <a:rPr lang="en-US" sz="1800" dirty="0"/>
            <a:t> </a:t>
          </a:r>
          <a:r>
            <a:rPr lang="en-US" sz="1800" dirty="0" err="1"/>
            <a:t>Akses</a:t>
          </a:r>
          <a:endParaRPr lang="en-US" sz="1800" dirty="0"/>
        </a:p>
      </dgm:t>
    </dgm:pt>
    <dgm:pt modelId="{B04297BC-CD9E-46E3-BAF1-C7FAFE149CDF}" type="parTrans" cxnId="{8A96B40F-E6C5-4E21-8E10-A6B2721A8E9F}">
      <dgm:prSet/>
      <dgm:spPr/>
      <dgm:t>
        <a:bodyPr/>
        <a:lstStyle/>
        <a:p>
          <a:endParaRPr lang="en-US" sz="1600"/>
        </a:p>
      </dgm:t>
    </dgm:pt>
    <dgm:pt modelId="{851C7EE3-50F7-4B95-BB0C-2FEDBC61E7FE}" type="sibTrans" cxnId="{8A96B40F-E6C5-4E21-8E10-A6B2721A8E9F}">
      <dgm:prSet/>
      <dgm:spPr/>
      <dgm:t>
        <a:bodyPr/>
        <a:lstStyle/>
        <a:p>
          <a:endParaRPr lang="en-US" sz="1600"/>
        </a:p>
      </dgm:t>
    </dgm:pt>
    <dgm:pt modelId="{46B4C318-1F24-43E2-9D97-E93981E52397}">
      <dgm:prSet phldrT="[Text]" custT="1"/>
      <dgm:spPr/>
      <dgm:t>
        <a:bodyPr/>
        <a:lstStyle/>
        <a:p>
          <a:r>
            <a:rPr lang="en-US" sz="1600" dirty="0"/>
            <a:t>PUI</a:t>
          </a:r>
        </a:p>
      </dgm:t>
    </dgm:pt>
    <dgm:pt modelId="{3D8A1518-617D-4A75-83BC-DB1CA22D1E14}" type="parTrans" cxnId="{1D337BA1-BC92-4983-BD1B-1DCFAA703A5C}">
      <dgm:prSet/>
      <dgm:spPr/>
      <dgm:t>
        <a:bodyPr/>
        <a:lstStyle/>
        <a:p>
          <a:endParaRPr lang="en-US" sz="1600"/>
        </a:p>
      </dgm:t>
    </dgm:pt>
    <dgm:pt modelId="{D0F64917-F28B-4A98-95D5-9690E09E654E}" type="sibTrans" cxnId="{1D337BA1-BC92-4983-BD1B-1DCFAA703A5C}">
      <dgm:prSet/>
      <dgm:spPr/>
      <dgm:t>
        <a:bodyPr/>
        <a:lstStyle/>
        <a:p>
          <a:endParaRPr lang="en-US" sz="1600"/>
        </a:p>
      </dgm:t>
    </dgm:pt>
    <dgm:pt modelId="{037FEEA3-4A7A-4F03-8E80-7F0BD8D8D06F}">
      <dgm:prSet phldrT="[Text]" custT="1"/>
      <dgm:spPr/>
      <dgm:t>
        <a:bodyPr/>
        <a:lstStyle/>
        <a:p>
          <a:r>
            <a:rPr lang="en-US" sz="1800" dirty="0" err="1"/>
            <a:t>Peningkatan</a:t>
          </a:r>
          <a:r>
            <a:rPr lang="en-US" sz="1800" dirty="0"/>
            <a:t> </a:t>
          </a:r>
          <a:r>
            <a:rPr lang="en-US" sz="1800" dirty="0" err="1"/>
            <a:t>Daya</a:t>
          </a:r>
          <a:r>
            <a:rPr lang="en-US" sz="1800" dirty="0"/>
            <a:t> </a:t>
          </a:r>
          <a:r>
            <a:rPr lang="en-US" sz="1800" dirty="0" err="1"/>
            <a:t>Saing</a:t>
          </a:r>
          <a:endParaRPr lang="en-US" sz="1800" dirty="0"/>
        </a:p>
      </dgm:t>
    </dgm:pt>
    <dgm:pt modelId="{4ED113DB-2102-4C30-BF59-A328AD57C9FB}" type="parTrans" cxnId="{83BB3B3F-8D71-4A31-9E4D-FF5D3A071C52}">
      <dgm:prSet/>
      <dgm:spPr/>
      <dgm:t>
        <a:bodyPr/>
        <a:lstStyle/>
        <a:p>
          <a:endParaRPr lang="en-US" sz="1600"/>
        </a:p>
      </dgm:t>
    </dgm:pt>
    <dgm:pt modelId="{3B30FE00-97AB-4A3A-B966-9A51DFF325BC}" type="sibTrans" cxnId="{83BB3B3F-8D71-4A31-9E4D-FF5D3A071C52}">
      <dgm:prSet/>
      <dgm:spPr/>
      <dgm:t>
        <a:bodyPr/>
        <a:lstStyle/>
        <a:p>
          <a:endParaRPr lang="en-US" sz="1600"/>
        </a:p>
      </dgm:t>
    </dgm:pt>
    <dgm:pt modelId="{524F63DE-3851-43FF-BFE3-B7C3CF40060B}">
      <dgm:prSet phldrT="[Text]" custT="1"/>
      <dgm:spPr/>
      <dgm:t>
        <a:bodyPr/>
        <a:lstStyle/>
        <a:p>
          <a:r>
            <a:rPr lang="en-US" sz="1600" dirty="0"/>
            <a:t>STP</a:t>
          </a:r>
        </a:p>
      </dgm:t>
    </dgm:pt>
    <dgm:pt modelId="{70F16874-F477-4827-87EA-C5897903C065}" type="parTrans" cxnId="{085B4442-B9C5-4937-A094-3FA3E4716B20}">
      <dgm:prSet/>
      <dgm:spPr/>
      <dgm:t>
        <a:bodyPr/>
        <a:lstStyle/>
        <a:p>
          <a:endParaRPr lang="en-US" sz="1600"/>
        </a:p>
      </dgm:t>
    </dgm:pt>
    <dgm:pt modelId="{B895F8EB-E66E-432C-952C-026E4E06C760}" type="sibTrans" cxnId="{085B4442-B9C5-4937-A094-3FA3E4716B20}">
      <dgm:prSet/>
      <dgm:spPr/>
      <dgm:t>
        <a:bodyPr/>
        <a:lstStyle/>
        <a:p>
          <a:endParaRPr lang="en-US" sz="1600"/>
        </a:p>
      </dgm:t>
    </dgm:pt>
    <dgm:pt modelId="{9C1CEB28-A862-4193-9367-ABA58819C21B}">
      <dgm:prSet phldrT="[Text]" custT="1"/>
      <dgm:spPr/>
      <dgm:t>
        <a:bodyPr/>
        <a:lstStyle/>
        <a:p>
          <a:r>
            <a:rPr lang="en-US" sz="1600" dirty="0"/>
            <a:t>NIDK</a:t>
          </a:r>
        </a:p>
      </dgm:t>
    </dgm:pt>
    <dgm:pt modelId="{F1F042DC-E45E-4159-8C15-9B1066F41D5C}" type="parTrans" cxnId="{B317DD43-39DB-4095-970B-140B645BF8B3}">
      <dgm:prSet/>
      <dgm:spPr/>
      <dgm:t>
        <a:bodyPr/>
        <a:lstStyle/>
        <a:p>
          <a:endParaRPr lang="en-US" sz="1600"/>
        </a:p>
      </dgm:t>
    </dgm:pt>
    <dgm:pt modelId="{544B039F-2A3A-4F40-B981-CD121514D747}" type="sibTrans" cxnId="{B317DD43-39DB-4095-970B-140B645BF8B3}">
      <dgm:prSet/>
      <dgm:spPr/>
      <dgm:t>
        <a:bodyPr/>
        <a:lstStyle/>
        <a:p>
          <a:endParaRPr lang="en-US" sz="1600"/>
        </a:p>
      </dgm:t>
    </dgm:pt>
    <dgm:pt modelId="{C1406196-3F18-43E4-9327-E6E8023C9C31}">
      <dgm:prSet phldrT="[Text]" custT="1"/>
      <dgm:spPr/>
      <dgm:t>
        <a:bodyPr/>
        <a:lstStyle/>
        <a:p>
          <a:r>
            <a:rPr lang="en-US" sz="1600" dirty="0"/>
            <a:t>PT BARU</a:t>
          </a:r>
        </a:p>
      </dgm:t>
    </dgm:pt>
    <dgm:pt modelId="{A4F0B65E-5782-45CE-98CF-67B51DFDC2B5}" type="parTrans" cxnId="{A2040EF4-62CF-41ED-A3FB-27177FFE2A27}">
      <dgm:prSet/>
      <dgm:spPr/>
      <dgm:t>
        <a:bodyPr/>
        <a:lstStyle/>
        <a:p>
          <a:endParaRPr lang="en-US" sz="1600"/>
        </a:p>
      </dgm:t>
    </dgm:pt>
    <dgm:pt modelId="{84F1E533-B2F5-478C-ACFA-2C74CAB437FC}" type="sibTrans" cxnId="{A2040EF4-62CF-41ED-A3FB-27177FFE2A27}">
      <dgm:prSet/>
      <dgm:spPr/>
      <dgm:t>
        <a:bodyPr/>
        <a:lstStyle/>
        <a:p>
          <a:endParaRPr lang="en-US" sz="1600"/>
        </a:p>
      </dgm:t>
    </dgm:pt>
    <dgm:pt modelId="{4BD698F9-D5C9-4BE0-8CB8-1C8B9EA8594A}">
      <dgm:prSet phldrT="[Text]" custT="1"/>
      <dgm:spPr/>
      <dgm:t>
        <a:bodyPr/>
        <a:lstStyle/>
        <a:p>
          <a:r>
            <a:rPr lang="en-US" sz="1600" dirty="0"/>
            <a:t>PJJ</a:t>
          </a:r>
        </a:p>
      </dgm:t>
    </dgm:pt>
    <dgm:pt modelId="{29242490-9659-47E8-88EA-7E3CAF817E55}" type="parTrans" cxnId="{796C2439-BC57-4FA7-BC16-8055D5512D06}">
      <dgm:prSet/>
      <dgm:spPr/>
      <dgm:t>
        <a:bodyPr/>
        <a:lstStyle/>
        <a:p>
          <a:endParaRPr lang="en-US" sz="1600"/>
        </a:p>
      </dgm:t>
    </dgm:pt>
    <dgm:pt modelId="{A0B3C7E7-B5D0-47B1-BEA2-CCB6E572DA86}" type="sibTrans" cxnId="{796C2439-BC57-4FA7-BC16-8055D5512D06}">
      <dgm:prSet/>
      <dgm:spPr/>
      <dgm:t>
        <a:bodyPr/>
        <a:lstStyle/>
        <a:p>
          <a:endParaRPr lang="en-US" sz="1600"/>
        </a:p>
      </dgm:t>
    </dgm:pt>
    <dgm:pt modelId="{E8707FA2-D006-4E06-9A57-307B27F97A14}">
      <dgm:prSet phldrT="[Text]" custT="1"/>
      <dgm:spPr/>
      <dgm:t>
        <a:bodyPr/>
        <a:lstStyle/>
        <a:p>
          <a:r>
            <a:rPr lang="en-US" sz="1800" dirty="0" err="1"/>
            <a:t>Perbaikan</a:t>
          </a:r>
          <a:r>
            <a:rPr lang="en-US" sz="1800" dirty="0"/>
            <a:t> Tata </a:t>
          </a:r>
          <a:r>
            <a:rPr lang="en-US" sz="1800" dirty="0" err="1"/>
            <a:t>Kelola</a:t>
          </a:r>
          <a:endParaRPr lang="en-US" sz="1800" dirty="0"/>
        </a:p>
      </dgm:t>
    </dgm:pt>
    <dgm:pt modelId="{E64240FB-1C84-4990-87AC-3EC03D17BBFA}" type="parTrans" cxnId="{BF0A189F-C1AC-4C18-835F-FC57EAD21E11}">
      <dgm:prSet/>
      <dgm:spPr/>
      <dgm:t>
        <a:bodyPr/>
        <a:lstStyle/>
        <a:p>
          <a:endParaRPr lang="en-US" sz="1600"/>
        </a:p>
      </dgm:t>
    </dgm:pt>
    <dgm:pt modelId="{C31B4A88-631D-4759-B532-2E7FFE55D73D}" type="sibTrans" cxnId="{BF0A189F-C1AC-4C18-835F-FC57EAD21E11}">
      <dgm:prSet/>
      <dgm:spPr/>
      <dgm:t>
        <a:bodyPr/>
        <a:lstStyle/>
        <a:p>
          <a:endParaRPr lang="en-US" sz="1600"/>
        </a:p>
      </dgm:t>
    </dgm:pt>
    <dgm:pt modelId="{A2555A26-981C-4E44-B187-619EEFC22095}">
      <dgm:prSet phldrT="[Text]" custT="1"/>
      <dgm:spPr/>
      <dgm:t>
        <a:bodyPr/>
        <a:lstStyle/>
        <a:p>
          <a:r>
            <a:rPr lang="en-US" sz="1600" dirty="0"/>
            <a:t>WCU</a:t>
          </a:r>
        </a:p>
      </dgm:t>
    </dgm:pt>
    <dgm:pt modelId="{919FB158-99E0-401F-9B3E-5D81FC035D96}" type="parTrans" cxnId="{6C3DDFD4-D5D5-4DA5-A623-0959AC3BDC98}">
      <dgm:prSet/>
      <dgm:spPr/>
      <dgm:t>
        <a:bodyPr/>
        <a:lstStyle/>
        <a:p>
          <a:endParaRPr lang="en-US" sz="1600"/>
        </a:p>
      </dgm:t>
    </dgm:pt>
    <dgm:pt modelId="{2CF3F3BB-A99D-4BF1-BCCF-53B5D254D8BD}" type="sibTrans" cxnId="{6C3DDFD4-D5D5-4DA5-A623-0959AC3BDC98}">
      <dgm:prSet/>
      <dgm:spPr/>
      <dgm:t>
        <a:bodyPr/>
        <a:lstStyle/>
        <a:p>
          <a:endParaRPr lang="en-US" sz="1600"/>
        </a:p>
      </dgm:t>
    </dgm:pt>
    <dgm:pt modelId="{DBD70194-A89C-49CB-BFD6-8B22DA7674F5}">
      <dgm:prSet phldrT="[Text]" custT="1"/>
      <dgm:spPr/>
      <dgm:t>
        <a:bodyPr/>
        <a:lstStyle/>
        <a:p>
          <a:r>
            <a:rPr lang="en-US" sz="1600" dirty="0"/>
            <a:t>ONLINE</a:t>
          </a:r>
        </a:p>
      </dgm:t>
    </dgm:pt>
    <dgm:pt modelId="{93742E29-FDDA-4ADC-A231-12D9A1E97CEE}" type="parTrans" cxnId="{F3C30198-ADF5-4586-AFD2-4325928ACE3E}">
      <dgm:prSet/>
      <dgm:spPr/>
      <dgm:t>
        <a:bodyPr/>
        <a:lstStyle/>
        <a:p>
          <a:endParaRPr lang="en-US" sz="1600"/>
        </a:p>
      </dgm:t>
    </dgm:pt>
    <dgm:pt modelId="{C2C5C391-E946-4A15-B720-5BDCF9038CD1}" type="sibTrans" cxnId="{F3C30198-ADF5-4586-AFD2-4325928ACE3E}">
      <dgm:prSet/>
      <dgm:spPr/>
      <dgm:t>
        <a:bodyPr/>
        <a:lstStyle/>
        <a:p>
          <a:endParaRPr lang="en-US" sz="1600"/>
        </a:p>
      </dgm:t>
    </dgm:pt>
    <dgm:pt modelId="{873C064B-3A27-4F2A-9B55-7981FE7D9FA6}">
      <dgm:prSet phldrT="[Text]" custT="1"/>
      <dgm:spPr/>
      <dgm:t>
        <a:bodyPr/>
        <a:lstStyle/>
        <a:p>
          <a:r>
            <a:rPr lang="en-US" sz="1600" dirty="0"/>
            <a:t>INOVASI</a:t>
          </a:r>
        </a:p>
      </dgm:t>
    </dgm:pt>
    <dgm:pt modelId="{75E11CAE-51DE-4B01-BB55-2D2F772EAFEE}" type="parTrans" cxnId="{BF1F0413-0220-4C61-A1B2-FAFB9CFCBFB5}">
      <dgm:prSet/>
      <dgm:spPr/>
      <dgm:t>
        <a:bodyPr/>
        <a:lstStyle/>
        <a:p>
          <a:endParaRPr lang="en-US" sz="1600"/>
        </a:p>
      </dgm:t>
    </dgm:pt>
    <dgm:pt modelId="{320333FB-01E4-4C1F-B2F7-D640FC07A973}" type="sibTrans" cxnId="{BF1F0413-0220-4C61-A1B2-FAFB9CFCBFB5}">
      <dgm:prSet/>
      <dgm:spPr/>
      <dgm:t>
        <a:bodyPr/>
        <a:lstStyle/>
        <a:p>
          <a:endParaRPr lang="en-US" sz="1600"/>
        </a:p>
      </dgm:t>
    </dgm:pt>
    <dgm:pt modelId="{0E20DD35-8F5F-4255-8882-CDDA2D601451}">
      <dgm:prSet phldrT="[Text]" custT="1"/>
      <dgm:spPr/>
      <dgm:t>
        <a:bodyPr/>
        <a:lstStyle/>
        <a:p>
          <a:r>
            <a:rPr lang="en-US" sz="1600" dirty="0"/>
            <a:t>VOKASI</a:t>
          </a:r>
        </a:p>
      </dgm:t>
    </dgm:pt>
    <dgm:pt modelId="{5A926603-D9FF-43F7-9FFF-542201E0B639}" type="parTrans" cxnId="{4AC114D4-911E-4D49-AF54-526BA2307B34}">
      <dgm:prSet/>
      <dgm:spPr/>
      <dgm:t>
        <a:bodyPr/>
        <a:lstStyle/>
        <a:p>
          <a:endParaRPr lang="en-US" sz="1600"/>
        </a:p>
      </dgm:t>
    </dgm:pt>
    <dgm:pt modelId="{9E333E3B-5960-439C-9738-FBA945FE6850}" type="sibTrans" cxnId="{4AC114D4-911E-4D49-AF54-526BA2307B34}">
      <dgm:prSet/>
      <dgm:spPr/>
      <dgm:t>
        <a:bodyPr/>
        <a:lstStyle/>
        <a:p>
          <a:endParaRPr lang="en-US" sz="1600"/>
        </a:p>
      </dgm:t>
    </dgm:pt>
    <dgm:pt modelId="{93CB39E4-97D4-46BE-942A-DDB7CD0CE1FA}">
      <dgm:prSet phldrT="[Text]" custT="1"/>
      <dgm:spPr/>
      <dgm:t>
        <a:bodyPr/>
        <a:lstStyle/>
        <a:p>
          <a:r>
            <a:rPr lang="en-US" sz="1600" dirty="0"/>
            <a:t>OUTPUT BASE</a:t>
          </a:r>
        </a:p>
      </dgm:t>
    </dgm:pt>
    <dgm:pt modelId="{9BC6857C-56E4-45C1-9132-75101A2EE9CE}" type="parTrans" cxnId="{C968B9A4-7A7C-4755-A5BF-D8C5DBF0E85B}">
      <dgm:prSet/>
      <dgm:spPr/>
      <dgm:t>
        <a:bodyPr/>
        <a:lstStyle/>
        <a:p>
          <a:endParaRPr lang="en-US" sz="1600"/>
        </a:p>
      </dgm:t>
    </dgm:pt>
    <dgm:pt modelId="{71C59660-B5CB-4E2E-A452-FE470A6B324D}" type="sibTrans" cxnId="{C968B9A4-7A7C-4755-A5BF-D8C5DBF0E85B}">
      <dgm:prSet/>
      <dgm:spPr/>
      <dgm:t>
        <a:bodyPr/>
        <a:lstStyle/>
        <a:p>
          <a:endParaRPr lang="en-US" sz="1600"/>
        </a:p>
      </dgm:t>
    </dgm:pt>
    <dgm:pt modelId="{92E5F4DC-D767-419B-9B9B-9E1D39993FE1}">
      <dgm:prSet phldrT="[Text]" custT="1"/>
      <dgm:spPr/>
      <dgm:t>
        <a:bodyPr/>
        <a:lstStyle/>
        <a:p>
          <a:r>
            <a:rPr lang="en-US" sz="1600" dirty="0"/>
            <a:t>PIN</a:t>
          </a:r>
        </a:p>
      </dgm:t>
    </dgm:pt>
    <dgm:pt modelId="{F34D8FEB-9C08-4725-818B-3B464D4D9647}" type="parTrans" cxnId="{5BB68CA5-BFF8-4AF0-A66F-A316FBA4FF65}">
      <dgm:prSet/>
      <dgm:spPr/>
      <dgm:t>
        <a:bodyPr/>
        <a:lstStyle/>
        <a:p>
          <a:endParaRPr lang="en-US" sz="1600"/>
        </a:p>
      </dgm:t>
    </dgm:pt>
    <dgm:pt modelId="{273CA557-2AC3-48DB-84F8-059BB0B0F16B}" type="sibTrans" cxnId="{5BB68CA5-BFF8-4AF0-A66F-A316FBA4FF65}">
      <dgm:prSet/>
      <dgm:spPr/>
      <dgm:t>
        <a:bodyPr/>
        <a:lstStyle/>
        <a:p>
          <a:endParaRPr lang="en-US" sz="1600"/>
        </a:p>
      </dgm:t>
    </dgm:pt>
    <dgm:pt modelId="{3816A8BC-E046-4976-B4A7-16270B81128A}">
      <dgm:prSet phldrT="[Text]" custT="1"/>
      <dgm:spPr/>
      <dgm:t>
        <a:bodyPr/>
        <a:lstStyle/>
        <a:p>
          <a:r>
            <a:rPr lang="en-US" sz="1600" dirty="0"/>
            <a:t>REVITALISASI LPTK</a:t>
          </a:r>
        </a:p>
      </dgm:t>
    </dgm:pt>
    <dgm:pt modelId="{FDD245B8-BF57-461E-9F4C-F62B250F743F}" type="parTrans" cxnId="{9F62C70F-99E6-4F9C-870B-B11278A48692}">
      <dgm:prSet/>
      <dgm:spPr/>
      <dgm:t>
        <a:bodyPr/>
        <a:lstStyle/>
        <a:p>
          <a:endParaRPr lang="en-US" sz="1600"/>
        </a:p>
      </dgm:t>
    </dgm:pt>
    <dgm:pt modelId="{15EC82BD-F816-4A95-85C6-CB27C4224144}" type="sibTrans" cxnId="{9F62C70F-99E6-4F9C-870B-B11278A48692}">
      <dgm:prSet/>
      <dgm:spPr/>
      <dgm:t>
        <a:bodyPr/>
        <a:lstStyle/>
        <a:p>
          <a:endParaRPr lang="en-US" sz="1600"/>
        </a:p>
      </dgm:t>
    </dgm:pt>
    <dgm:pt modelId="{CDAC61BB-F6ED-4028-856C-2ADFBB5B6438}">
      <dgm:prSet phldrT="[Text]" custT="1"/>
      <dgm:spPr/>
      <dgm:t>
        <a:bodyPr/>
        <a:lstStyle/>
        <a:p>
          <a:r>
            <a:rPr lang="en-US" sz="1600" dirty="0"/>
            <a:t>AKREDITASI INTERNASIONAL</a:t>
          </a:r>
        </a:p>
      </dgm:t>
    </dgm:pt>
    <dgm:pt modelId="{9BA028FA-0A21-4082-A8F0-8FB0CD896F11}" type="parTrans" cxnId="{19272CAC-0B55-44AF-81AC-64C03F4EA82B}">
      <dgm:prSet/>
      <dgm:spPr/>
      <dgm:t>
        <a:bodyPr/>
        <a:lstStyle/>
        <a:p>
          <a:endParaRPr lang="en-US" sz="1600"/>
        </a:p>
      </dgm:t>
    </dgm:pt>
    <dgm:pt modelId="{CBAFCBDA-6EEE-4A60-9D92-BD7F44AD41FC}" type="sibTrans" cxnId="{19272CAC-0B55-44AF-81AC-64C03F4EA82B}">
      <dgm:prSet/>
      <dgm:spPr/>
      <dgm:t>
        <a:bodyPr/>
        <a:lstStyle/>
        <a:p>
          <a:endParaRPr lang="en-US" sz="1600"/>
        </a:p>
      </dgm:t>
    </dgm:pt>
    <dgm:pt modelId="{CD2B1BAB-5CA8-4E0D-8FBC-9AD5F3ABA179}" type="pres">
      <dgm:prSet presAssocID="{009A9C4F-D062-4D4C-AD83-59E1BD3434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AABFEF-4C82-46CA-9017-63E07EB9EB66}" type="pres">
      <dgm:prSet presAssocID="{3DA60211-6BEC-44FD-981C-2FF7E396CAFF}" presName="root" presStyleCnt="0"/>
      <dgm:spPr/>
    </dgm:pt>
    <dgm:pt modelId="{C4B4C732-0BDB-432F-A6D0-FD14DDEFA52A}" type="pres">
      <dgm:prSet presAssocID="{3DA60211-6BEC-44FD-981C-2FF7E396CAFF}" presName="rootComposite" presStyleCnt="0"/>
      <dgm:spPr/>
    </dgm:pt>
    <dgm:pt modelId="{8EBD42F6-1C05-48A9-BF81-5D14537DD891}" type="pres">
      <dgm:prSet presAssocID="{3DA60211-6BEC-44FD-981C-2FF7E396CAFF}" presName="rootText" presStyleLbl="node1" presStyleIdx="0" presStyleCnt="5" custLinFactNeighborY="3568"/>
      <dgm:spPr/>
    </dgm:pt>
    <dgm:pt modelId="{84D42FD2-93A5-4504-A628-4FE2D715487B}" type="pres">
      <dgm:prSet presAssocID="{3DA60211-6BEC-44FD-981C-2FF7E396CAFF}" presName="rootConnector" presStyleLbl="node1" presStyleIdx="0" presStyleCnt="5"/>
      <dgm:spPr/>
    </dgm:pt>
    <dgm:pt modelId="{E49FB9FB-F9D9-46F4-BEC7-26C39698BA31}" type="pres">
      <dgm:prSet presAssocID="{3DA60211-6BEC-44FD-981C-2FF7E396CAFF}" presName="childShape" presStyleCnt="0"/>
      <dgm:spPr/>
    </dgm:pt>
    <dgm:pt modelId="{1EB0D83B-E850-4666-916F-0F1A58731476}" type="pres">
      <dgm:prSet presAssocID="{2EE1ABE1-4B5C-4EB8-9D6D-EFB9B9EBF2FF}" presName="Name13" presStyleLbl="parChTrans1D2" presStyleIdx="0" presStyleCnt="15"/>
      <dgm:spPr/>
    </dgm:pt>
    <dgm:pt modelId="{06E59A76-C96D-47FA-B4F8-0B5A67CF8FAE}" type="pres">
      <dgm:prSet presAssocID="{BB5B90BB-4906-442F-B34E-CE532BA32BF6}" presName="childText" presStyleLbl="bgAcc1" presStyleIdx="0" presStyleCnt="15">
        <dgm:presLayoutVars>
          <dgm:bulletEnabled val="1"/>
        </dgm:presLayoutVars>
      </dgm:prSet>
      <dgm:spPr/>
    </dgm:pt>
    <dgm:pt modelId="{BAE2510E-4AEC-4BAC-BE93-8696E762AE1E}" type="pres">
      <dgm:prSet presAssocID="{C67B8A48-5E39-45FC-B0DE-9BB21C0A7951}" presName="Name13" presStyleLbl="parChTrans1D2" presStyleIdx="1" presStyleCnt="15"/>
      <dgm:spPr/>
    </dgm:pt>
    <dgm:pt modelId="{401C3F31-7461-4B8B-89E2-50EEC8C33F2A}" type="pres">
      <dgm:prSet presAssocID="{BD7514C8-96E0-4487-A015-BC68D3C04532}" presName="childText" presStyleLbl="bgAcc1" presStyleIdx="1" presStyleCnt="15">
        <dgm:presLayoutVars>
          <dgm:bulletEnabled val="1"/>
        </dgm:presLayoutVars>
      </dgm:prSet>
      <dgm:spPr/>
    </dgm:pt>
    <dgm:pt modelId="{513F9FF1-19ED-4E77-AB2F-9041CC48D15A}" type="pres">
      <dgm:prSet presAssocID="{FDD245B8-BF57-461E-9F4C-F62B250F743F}" presName="Name13" presStyleLbl="parChTrans1D2" presStyleIdx="2" presStyleCnt="15"/>
      <dgm:spPr/>
    </dgm:pt>
    <dgm:pt modelId="{1D857E85-946B-40FF-B930-3C55F15597CE}" type="pres">
      <dgm:prSet presAssocID="{3816A8BC-E046-4976-B4A7-16270B81128A}" presName="childText" presStyleLbl="bgAcc1" presStyleIdx="2" presStyleCnt="15">
        <dgm:presLayoutVars>
          <dgm:bulletEnabled val="1"/>
        </dgm:presLayoutVars>
      </dgm:prSet>
      <dgm:spPr/>
    </dgm:pt>
    <dgm:pt modelId="{71AF894F-9848-479C-8470-FB98CDEE4B84}" type="pres">
      <dgm:prSet presAssocID="{9BA028FA-0A21-4082-A8F0-8FB0CD896F11}" presName="Name13" presStyleLbl="parChTrans1D2" presStyleIdx="3" presStyleCnt="15"/>
      <dgm:spPr/>
    </dgm:pt>
    <dgm:pt modelId="{FE95EEA2-A84B-4384-BBD0-44CCE3834EB1}" type="pres">
      <dgm:prSet presAssocID="{CDAC61BB-F6ED-4028-856C-2ADFBB5B6438}" presName="childText" presStyleLbl="bgAcc1" presStyleIdx="3" presStyleCnt="15">
        <dgm:presLayoutVars>
          <dgm:bulletEnabled val="1"/>
        </dgm:presLayoutVars>
      </dgm:prSet>
      <dgm:spPr/>
    </dgm:pt>
    <dgm:pt modelId="{E21E6538-1D36-421B-84C7-963DA9A1BB23}" type="pres">
      <dgm:prSet presAssocID="{1B8AECF7-7221-47AC-8896-E68BAA8906BD}" presName="root" presStyleCnt="0"/>
      <dgm:spPr/>
    </dgm:pt>
    <dgm:pt modelId="{EFFD87A1-0E65-4BCD-988B-560B6C23C4B0}" type="pres">
      <dgm:prSet presAssocID="{1B8AECF7-7221-47AC-8896-E68BAA8906BD}" presName="rootComposite" presStyleCnt="0"/>
      <dgm:spPr/>
    </dgm:pt>
    <dgm:pt modelId="{2D1B3AFC-BBA0-4972-B556-6AAB7B447D86}" type="pres">
      <dgm:prSet presAssocID="{1B8AECF7-7221-47AC-8896-E68BAA8906BD}" presName="rootText" presStyleLbl="node1" presStyleIdx="1" presStyleCnt="5" custLinFactNeighborY="3568"/>
      <dgm:spPr/>
    </dgm:pt>
    <dgm:pt modelId="{F414BBF1-ABBF-4184-8BBB-8E2E5057C0C7}" type="pres">
      <dgm:prSet presAssocID="{1B8AECF7-7221-47AC-8896-E68BAA8906BD}" presName="rootConnector" presStyleLbl="node1" presStyleIdx="1" presStyleCnt="5"/>
      <dgm:spPr/>
    </dgm:pt>
    <dgm:pt modelId="{C3B5AE9F-D341-41FF-BEE0-2FE9010DB9DB}" type="pres">
      <dgm:prSet presAssocID="{1B8AECF7-7221-47AC-8896-E68BAA8906BD}" presName="childShape" presStyleCnt="0"/>
      <dgm:spPr/>
    </dgm:pt>
    <dgm:pt modelId="{771739D8-7A17-4934-8A32-603BFB8F765A}" type="pres">
      <dgm:prSet presAssocID="{75E11CAE-51DE-4B01-BB55-2D2F772EAFEE}" presName="Name13" presStyleLbl="parChTrans1D2" presStyleIdx="4" presStyleCnt="15"/>
      <dgm:spPr/>
    </dgm:pt>
    <dgm:pt modelId="{74B2762F-BABA-422C-A43A-21C715E8A3FA}" type="pres">
      <dgm:prSet presAssocID="{873C064B-3A27-4F2A-9B55-7981FE7D9FA6}" presName="childText" presStyleLbl="bgAcc1" presStyleIdx="4" presStyleCnt="15">
        <dgm:presLayoutVars>
          <dgm:bulletEnabled val="1"/>
        </dgm:presLayoutVars>
      </dgm:prSet>
      <dgm:spPr/>
    </dgm:pt>
    <dgm:pt modelId="{0C43C22E-F343-48C5-8720-401248C53D79}" type="pres">
      <dgm:prSet presAssocID="{3D8A1518-617D-4A75-83BC-DB1CA22D1E14}" presName="Name13" presStyleLbl="parChTrans1D2" presStyleIdx="5" presStyleCnt="15"/>
      <dgm:spPr/>
    </dgm:pt>
    <dgm:pt modelId="{7A110B07-37EE-4B59-A106-DD79DD9F454F}" type="pres">
      <dgm:prSet presAssocID="{46B4C318-1F24-43E2-9D97-E93981E52397}" presName="childText" presStyleLbl="bgAcc1" presStyleIdx="5" presStyleCnt="15">
        <dgm:presLayoutVars>
          <dgm:bulletEnabled val="1"/>
        </dgm:presLayoutVars>
      </dgm:prSet>
      <dgm:spPr/>
    </dgm:pt>
    <dgm:pt modelId="{C7370463-0CBF-4423-902B-C44908EB212F}" type="pres">
      <dgm:prSet presAssocID="{70F16874-F477-4827-87EA-C5897903C065}" presName="Name13" presStyleLbl="parChTrans1D2" presStyleIdx="6" presStyleCnt="15"/>
      <dgm:spPr/>
    </dgm:pt>
    <dgm:pt modelId="{9D31DEE8-E0B2-46A3-AABF-4C35DE802398}" type="pres">
      <dgm:prSet presAssocID="{524F63DE-3851-43FF-BFE3-B7C3CF40060B}" presName="childText" presStyleLbl="bgAcc1" presStyleIdx="6" presStyleCnt="15">
        <dgm:presLayoutVars>
          <dgm:bulletEnabled val="1"/>
        </dgm:presLayoutVars>
      </dgm:prSet>
      <dgm:spPr/>
    </dgm:pt>
    <dgm:pt modelId="{C3653DAD-A5C8-4770-9606-BA654A019C3F}" type="pres">
      <dgm:prSet presAssocID="{5A926603-D9FF-43F7-9FFF-542201E0B639}" presName="Name13" presStyleLbl="parChTrans1D2" presStyleIdx="7" presStyleCnt="15"/>
      <dgm:spPr/>
    </dgm:pt>
    <dgm:pt modelId="{59145B24-2A3E-430D-A496-2EB951A33CF0}" type="pres">
      <dgm:prSet presAssocID="{0E20DD35-8F5F-4255-8882-CDDA2D601451}" presName="childText" presStyleLbl="bgAcc1" presStyleIdx="7" presStyleCnt="15">
        <dgm:presLayoutVars>
          <dgm:bulletEnabled val="1"/>
        </dgm:presLayoutVars>
      </dgm:prSet>
      <dgm:spPr/>
    </dgm:pt>
    <dgm:pt modelId="{306E88EA-F8DD-4BE2-9F56-E1B38807A790}" type="pres">
      <dgm:prSet presAssocID="{D0984311-3E35-44B7-AE0A-9C7FF218DBB5}" presName="root" presStyleCnt="0"/>
      <dgm:spPr/>
    </dgm:pt>
    <dgm:pt modelId="{E9187F4E-EE2F-4A32-9E7D-52FA39781640}" type="pres">
      <dgm:prSet presAssocID="{D0984311-3E35-44B7-AE0A-9C7FF218DBB5}" presName="rootComposite" presStyleCnt="0"/>
      <dgm:spPr/>
    </dgm:pt>
    <dgm:pt modelId="{9A1E6436-313B-461C-A2CB-701F900F1139}" type="pres">
      <dgm:prSet presAssocID="{D0984311-3E35-44B7-AE0A-9C7FF218DBB5}" presName="rootText" presStyleLbl="node1" presStyleIdx="2" presStyleCnt="5" custLinFactNeighborY="3568"/>
      <dgm:spPr/>
    </dgm:pt>
    <dgm:pt modelId="{8A20E221-EB72-41D8-8799-A2FBD3E87221}" type="pres">
      <dgm:prSet presAssocID="{D0984311-3E35-44B7-AE0A-9C7FF218DBB5}" presName="rootConnector" presStyleLbl="node1" presStyleIdx="2" presStyleCnt="5"/>
      <dgm:spPr/>
    </dgm:pt>
    <dgm:pt modelId="{5202D5DD-B97B-4DA2-93B5-A80891C08755}" type="pres">
      <dgm:prSet presAssocID="{D0984311-3E35-44B7-AE0A-9C7FF218DBB5}" presName="childShape" presStyleCnt="0"/>
      <dgm:spPr/>
    </dgm:pt>
    <dgm:pt modelId="{48520382-1269-4F44-9D80-A72AA34EC8BB}" type="pres">
      <dgm:prSet presAssocID="{A4F0B65E-5782-45CE-98CF-67B51DFDC2B5}" presName="Name13" presStyleLbl="parChTrans1D2" presStyleIdx="8" presStyleCnt="15"/>
      <dgm:spPr/>
    </dgm:pt>
    <dgm:pt modelId="{C1660344-CFE3-4CAD-A1E6-3B9BB8314554}" type="pres">
      <dgm:prSet presAssocID="{C1406196-3F18-43E4-9327-E6E8023C9C31}" presName="childText" presStyleLbl="bgAcc1" presStyleIdx="8" presStyleCnt="15">
        <dgm:presLayoutVars>
          <dgm:bulletEnabled val="1"/>
        </dgm:presLayoutVars>
      </dgm:prSet>
      <dgm:spPr/>
    </dgm:pt>
    <dgm:pt modelId="{019D1B1E-6CF9-44C9-B7B6-E77DC6171CCB}" type="pres">
      <dgm:prSet presAssocID="{29242490-9659-47E8-88EA-7E3CAF817E55}" presName="Name13" presStyleLbl="parChTrans1D2" presStyleIdx="9" presStyleCnt="15"/>
      <dgm:spPr/>
    </dgm:pt>
    <dgm:pt modelId="{014FFFEB-A2FC-4F82-93F9-D693DD556187}" type="pres">
      <dgm:prSet presAssocID="{4BD698F9-D5C9-4BE0-8CB8-1C8B9EA8594A}" presName="childText" presStyleLbl="bgAcc1" presStyleIdx="9" presStyleCnt="15">
        <dgm:presLayoutVars>
          <dgm:bulletEnabled val="1"/>
        </dgm:presLayoutVars>
      </dgm:prSet>
      <dgm:spPr/>
    </dgm:pt>
    <dgm:pt modelId="{26E8C416-DCB0-470E-8570-B4D2C54D5D6A}" type="pres">
      <dgm:prSet presAssocID="{037FEEA3-4A7A-4F03-8E80-7F0BD8D8D06F}" presName="root" presStyleCnt="0"/>
      <dgm:spPr/>
    </dgm:pt>
    <dgm:pt modelId="{7960B44E-C691-461A-92F4-EB54713EA64C}" type="pres">
      <dgm:prSet presAssocID="{037FEEA3-4A7A-4F03-8E80-7F0BD8D8D06F}" presName="rootComposite" presStyleCnt="0"/>
      <dgm:spPr/>
    </dgm:pt>
    <dgm:pt modelId="{5A55CE83-0EDA-48FC-BFE8-0C34D10943EB}" type="pres">
      <dgm:prSet presAssocID="{037FEEA3-4A7A-4F03-8E80-7F0BD8D8D06F}" presName="rootText" presStyleLbl="node1" presStyleIdx="3" presStyleCnt="5" custLinFactNeighborY="3568"/>
      <dgm:spPr/>
    </dgm:pt>
    <dgm:pt modelId="{891989D5-A763-4DBF-8106-F376285BFDD8}" type="pres">
      <dgm:prSet presAssocID="{037FEEA3-4A7A-4F03-8E80-7F0BD8D8D06F}" presName="rootConnector" presStyleLbl="node1" presStyleIdx="3" presStyleCnt="5"/>
      <dgm:spPr/>
    </dgm:pt>
    <dgm:pt modelId="{78475433-226A-4286-ACE7-D59498271D8A}" type="pres">
      <dgm:prSet presAssocID="{037FEEA3-4A7A-4F03-8E80-7F0BD8D8D06F}" presName="childShape" presStyleCnt="0"/>
      <dgm:spPr/>
    </dgm:pt>
    <dgm:pt modelId="{774CF621-5834-4820-8F44-DD48EA3562FA}" type="pres">
      <dgm:prSet presAssocID="{919FB158-99E0-401F-9B3E-5D81FC035D96}" presName="Name13" presStyleLbl="parChTrans1D2" presStyleIdx="10" presStyleCnt="15"/>
      <dgm:spPr/>
    </dgm:pt>
    <dgm:pt modelId="{B2B4477B-3035-4B02-B3CE-D1BEADBC1134}" type="pres">
      <dgm:prSet presAssocID="{A2555A26-981C-4E44-B187-619EEFC22095}" presName="childText" presStyleLbl="bgAcc1" presStyleIdx="10" presStyleCnt="15">
        <dgm:presLayoutVars>
          <dgm:bulletEnabled val="1"/>
        </dgm:presLayoutVars>
      </dgm:prSet>
      <dgm:spPr/>
    </dgm:pt>
    <dgm:pt modelId="{626D7EFB-2AB8-4F8D-AB6D-A708EA9C8A5F}" type="pres">
      <dgm:prSet presAssocID="{E8707FA2-D006-4E06-9A57-307B27F97A14}" presName="root" presStyleCnt="0"/>
      <dgm:spPr/>
    </dgm:pt>
    <dgm:pt modelId="{E9446842-2166-4063-9439-5A585317B199}" type="pres">
      <dgm:prSet presAssocID="{E8707FA2-D006-4E06-9A57-307B27F97A14}" presName="rootComposite" presStyleCnt="0"/>
      <dgm:spPr/>
    </dgm:pt>
    <dgm:pt modelId="{02890A29-EA29-4600-9673-5217CD620B12}" type="pres">
      <dgm:prSet presAssocID="{E8707FA2-D006-4E06-9A57-307B27F97A14}" presName="rootText" presStyleLbl="node1" presStyleIdx="4" presStyleCnt="5" custLinFactNeighborY="3568"/>
      <dgm:spPr/>
    </dgm:pt>
    <dgm:pt modelId="{8CB2D5F4-7382-407F-8922-A0BD6A6601B6}" type="pres">
      <dgm:prSet presAssocID="{E8707FA2-D006-4E06-9A57-307B27F97A14}" presName="rootConnector" presStyleLbl="node1" presStyleIdx="4" presStyleCnt="5"/>
      <dgm:spPr/>
    </dgm:pt>
    <dgm:pt modelId="{5F065008-9ABC-40D6-9989-15D05FA7A012}" type="pres">
      <dgm:prSet presAssocID="{E8707FA2-D006-4E06-9A57-307B27F97A14}" presName="childShape" presStyleCnt="0"/>
      <dgm:spPr/>
    </dgm:pt>
    <dgm:pt modelId="{92283FC0-9AE6-4627-94D6-ED888EE76C7F}" type="pres">
      <dgm:prSet presAssocID="{F1F042DC-E45E-4159-8C15-9B1066F41D5C}" presName="Name13" presStyleLbl="parChTrans1D2" presStyleIdx="11" presStyleCnt="15"/>
      <dgm:spPr/>
    </dgm:pt>
    <dgm:pt modelId="{5BC9223A-0CD3-4EE1-959C-52A3D439E6CB}" type="pres">
      <dgm:prSet presAssocID="{9C1CEB28-A862-4193-9367-ABA58819C21B}" presName="childText" presStyleLbl="bgAcc1" presStyleIdx="11" presStyleCnt="15">
        <dgm:presLayoutVars>
          <dgm:bulletEnabled val="1"/>
        </dgm:presLayoutVars>
      </dgm:prSet>
      <dgm:spPr/>
    </dgm:pt>
    <dgm:pt modelId="{70803B40-9297-4D80-BFB1-FE54323C6168}" type="pres">
      <dgm:prSet presAssocID="{93742E29-FDDA-4ADC-A231-12D9A1E97CEE}" presName="Name13" presStyleLbl="parChTrans1D2" presStyleIdx="12" presStyleCnt="15"/>
      <dgm:spPr/>
    </dgm:pt>
    <dgm:pt modelId="{6A7C75AD-2DED-4170-847C-F9142AF0F306}" type="pres">
      <dgm:prSet presAssocID="{DBD70194-A89C-49CB-BFD6-8B22DA7674F5}" presName="childText" presStyleLbl="bgAcc1" presStyleIdx="12" presStyleCnt="15">
        <dgm:presLayoutVars>
          <dgm:bulletEnabled val="1"/>
        </dgm:presLayoutVars>
      </dgm:prSet>
      <dgm:spPr/>
    </dgm:pt>
    <dgm:pt modelId="{7ABA4FC6-3E62-46FD-9F51-C9E4FAAD6443}" type="pres">
      <dgm:prSet presAssocID="{9BC6857C-56E4-45C1-9132-75101A2EE9CE}" presName="Name13" presStyleLbl="parChTrans1D2" presStyleIdx="13" presStyleCnt="15"/>
      <dgm:spPr/>
    </dgm:pt>
    <dgm:pt modelId="{D80C16AA-4D99-49DE-B120-D8386F4C0BB1}" type="pres">
      <dgm:prSet presAssocID="{93CB39E4-97D4-46BE-942A-DDB7CD0CE1FA}" presName="childText" presStyleLbl="bgAcc1" presStyleIdx="13" presStyleCnt="15">
        <dgm:presLayoutVars>
          <dgm:bulletEnabled val="1"/>
        </dgm:presLayoutVars>
      </dgm:prSet>
      <dgm:spPr/>
    </dgm:pt>
    <dgm:pt modelId="{162F9FB2-73F4-4E5A-AD44-951B46F455EE}" type="pres">
      <dgm:prSet presAssocID="{F34D8FEB-9C08-4725-818B-3B464D4D9647}" presName="Name13" presStyleLbl="parChTrans1D2" presStyleIdx="14" presStyleCnt="15"/>
      <dgm:spPr/>
    </dgm:pt>
    <dgm:pt modelId="{00D4DC51-2E4E-4F3D-8832-F6A7FCEEA955}" type="pres">
      <dgm:prSet presAssocID="{92E5F4DC-D767-419B-9B9B-9E1D39993FE1}" presName="childText" presStyleLbl="bgAcc1" presStyleIdx="14" presStyleCnt="15">
        <dgm:presLayoutVars>
          <dgm:bulletEnabled val="1"/>
        </dgm:presLayoutVars>
      </dgm:prSet>
      <dgm:spPr/>
    </dgm:pt>
  </dgm:ptLst>
  <dgm:cxnLst>
    <dgm:cxn modelId="{A4673600-232D-4EAA-8E4E-F47082825C29}" type="presOf" srcId="{29242490-9659-47E8-88EA-7E3CAF817E55}" destId="{019D1B1E-6CF9-44C9-B7B6-E77DC6171CCB}" srcOrd="0" destOrd="0" presId="urn:microsoft.com/office/officeart/2005/8/layout/hierarchy3"/>
    <dgm:cxn modelId="{5D015500-E15A-4CFD-8A13-C2AC5390F9D1}" type="presOf" srcId="{BB5B90BB-4906-442F-B34E-CE532BA32BF6}" destId="{06E59A76-C96D-47FA-B4F8-0B5A67CF8FAE}" srcOrd="0" destOrd="0" presId="urn:microsoft.com/office/officeart/2005/8/layout/hierarchy3"/>
    <dgm:cxn modelId="{8A96B40F-E6C5-4E21-8E10-A6B2721A8E9F}" srcId="{009A9C4F-D062-4D4C-AD83-59E1BD3434D9}" destId="{D0984311-3E35-44B7-AE0A-9C7FF218DBB5}" srcOrd="2" destOrd="0" parTransId="{B04297BC-CD9E-46E3-BAF1-C7FAFE149CDF}" sibTransId="{851C7EE3-50F7-4B95-BB0C-2FEDBC61E7FE}"/>
    <dgm:cxn modelId="{9F62C70F-99E6-4F9C-870B-B11278A48692}" srcId="{3DA60211-6BEC-44FD-981C-2FF7E396CAFF}" destId="{3816A8BC-E046-4976-B4A7-16270B81128A}" srcOrd="2" destOrd="0" parTransId="{FDD245B8-BF57-461E-9F4C-F62B250F743F}" sibTransId="{15EC82BD-F816-4A95-85C6-CB27C4224144}"/>
    <dgm:cxn modelId="{BF1F0413-0220-4C61-A1B2-FAFB9CFCBFB5}" srcId="{1B8AECF7-7221-47AC-8896-E68BAA8906BD}" destId="{873C064B-3A27-4F2A-9B55-7981FE7D9FA6}" srcOrd="0" destOrd="0" parTransId="{75E11CAE-51DE-4B01-BB55-2D2F772EAFEE}" sibTransId="{320333FB-01E4-4C1F-B2F7-D640FC07A973}"/>
    <dgm:cxn modelId="{30A56E1D-A6BA-4466-B3CE-060B56BC2962}" type="presOf" srcId="{1B8AECF7-7221-47AC-8896-E68BAA8906BD}" destId="{2D1B3AFC-BBA0-4972-B556-6AAB7B447D86}" srcOrd="0" destOrd="0" presId="urn:microsoft.com/office/officeart/2005/8/layout/hierarchy3"/>
    <dgm:cxn modelId="{4105BF1E-3DBA-4CFF-B249-2003B5A6E3C2}" type="presOf" srcId="{3DA60211-6BEC-44FD-981C-2FF7E396CAFF}" destId="{84D42FD2-93A5-4504-A628-4FE2D715487B}" srcOrd="1" destOrd="0" presId="urn:microsoft.com/office/officeart/2005/8/layout/hierarchy3"/>
    <dgm:cxn modelId="{46E22C21-F51B-4373-B7F4-978A95992515}" type="presOf" srcId="{037FEEA3-4A7A-4F03-8E80-7F0BD8D8D06F}" destId="{5A55CE83-0EDA-48FC-BFE8-0C34D10943EB}" srcOrd="0" destOrd="0" presId="urn:microsoft.com/office/officeart/2005/8/layout/hierarchy3"/>
    <dgm:cxn modelId="{430C5022-F2A6-4DA7-BCA7-B3D13ACAE51E}" type="presOf" srcId="{919FB158-99E0-401F-9B3E-5D81FC035D96}" destId="{774CF621-5834-4820-8F44-DD48EA3562FA}" srcOrd="0" destOrd="0" presId="urn:microsoft.com/office/officeart/2005/8/layout/hierarchy3"/>
    <dgm:cxn modelId="{D6BFEB2A-E807-4547-8911-E39628EE80CB}" type="presOf" srcId="{DBD70194-A89C-49CB-BFD6-8B22DA7674F5}" destId="{6A7C75AD-2DED-4170-847C-F9142AF0F306}" srcOrd="0" destOrd="0" presId="urn:microsoft.com/office/officeart/2005/8/layout/hierarchy3"/>
    <dgm:cxn modelId="{B72EDB30-3C22-4F1A-8E45-9F4D5FA4ED87}" type="presOf" srcId="{A2555A26-981C-4E44-B187-619EEFC22095}" destId="{B2B4477B-3035-4B02-B3CE-D1BEADBC1134}" srcOrd="0" destOrd="0" presId="urn:microsoft.com/office/officeart/2005/8/layout/hierarchy3"/>
    <dgm:cxn modelId="{54931A32-9462-464D-9F2F-5AA13EC2F9B6}" type="presOf" srcId="{BD7514C8-96E0-4487-A015-BC68D3C04532}" destId="{401C3F31-7461-4B8B-89E2-50EEC8C33F2A}" srcOrd="0" destOrd="0" presId="urn:microsoft.com/office/officeart/2005/8/layout/hierarchy3"/>
    <dgm:cxn modelId="{9337BA33-B161-4530-8318-CE0151098825}" type="presOf" srcId="{C67B8A48-5E39-45FC-B0DE-9BB21C0A7951}" destId="{BAE2510E-4AEC-4BAC-BE93-8696E762AE1E}" srcOrd="0" destOrd="0" presId="urn:microsoft.com/office/officeart/2005/8/layout/hierarchy3"/>
    <dgm:cxn modelId="{997CB036-4312-4279-B55A-B877CA69B903}" type="presOf" srcId="{4BD698F9-D5C9-4BE0-8CB8-1C8B9EA8594A}" destId="{014FFFEB-A2FC-4F82-93F9-D693DD556187}" srcOrd="0" destOrd="0" presId="urn:microsoft.com/office/officeart/2005/8/layout/hierarchy3"/>
    <dgm:cxn modelId="{83070A37-D85D-4CC1-9FAA-E51E5E6723AA}" type="presOf" srcId="{1B8AECF7-7221-47AC-8896-E68BAA8906BD}" destId="{F414BBF1-ABBF-4184-8BBB-8E2E5057C0C7}" srcOrd="1" destOrd="0" presId="urn:microsoft.com/office/officeart/2005/8/layout/hierarchy3"/>
    <dgm:cxn modelId="{796C2439-BC57-4FA7-BC16-8055D5512D06}" srcId="{D0984311-3E35-44B7-AE0A-9C7FF218DBB5}" destId="{4BD698F9-D5C9-4BE0-8CB8-1C8B9EA8594A}" srcOrd="1" destOrd="0" parTransId="{29242490-9659-47E8-88EA-7E3CAF817E55}" sibTransId="{A0B3C7E7-B5D0-47B1-BEA2-CCB6E572DA86}"/>
    <dgm:cxn modelId="{5695CF39-EAB5-4441-8829-DD617C41C1D6}" type="presOf" srcId="{92E5F4DC-D767-419B-9B9B-9E1D39993FE1}" destId="{00D4DC51-2E4E-4F3D-8832-F6A7FCEEA955}" srcOrd="0" destOrd="0" presId="urn:microsoft.com/office/officeart/2005/8/layout/hierarchy3"/>
    <dgm:cxn modelId="{361AFF39-A570-42A2-9ECB-CA82EA4C1FC0}" type="presOf" srcId="{A4F0B65E-5782-45CE-98CF-67B51DFDC2B5}" destId="{48520382-1269-4F44-9D80-A72AA34EC8BB}" srcOrd="0" destOrd="0" presId="urn:microsoft.com/office/officeart/2005/8/layout/hierarchy3"/>
    <dgm:cxn modelId="{6984E23A-901A-451C-B571-D31B88AB8D16}" type="presOf" srcId="{5A926603-D9FF-43F7-9FFF-542201E0B639}" destId="{C3653DAD-A5C8-4770-9606-BA654A019C3F}" srcOrd="0" destOrd="0" presId="urn:microsoft.com/office/officeart/2005/8/layout/hierarchy3"/>
    <dgm:cxn modelId="{0089873C-7B81-4B46-AB19-98E0F2EA26D2}" type="presOf" srcId="{9BC6857C-56E4-45C1-9132-75101A2EE9CE}" destId="{7ABA4FC6-3E62-46FD-9F51-C9E4FAAD6443}" srcOrd="0" destOrd="0" presId="urn:microsoft.com/office/officeart/2005/8/layout/hierarchy3"/>
    <dgm:cxn modelId="{83BB3B3F-8D71-4A31-9E4D-FF5D3A071C52}" srcId="{009A9C4F-D062-4D4C-AD83-59E1BD3434D9}" destId="{037FEEA3-4A7A-4F03-8E80-7F0BD8D8D06F}" srcOrd="3" destOrd="0" parTransId="{4ED113DB-2102-4C30-BF59-A328AD57C9FB}" sibTransId="{3B30FE00-97AB-4A3A-B966-9A51DFF325BC}"/>
    <dgm:cxn modelId="{D6DD1640-E698-4298-BB82-9C06BA968977}" type="presOf" srcId="{D0984311-3E35-44B7-AE0A-9C7FF218DBB5}" destId="{9A1E6436-313B-461C-A2CB-701F900F1139}" srcOrd="0" destOrd="0" presId="urn:microsoft.com/office/officeart/2005/8/layout/hierarchy3"/>
    <dgm:cxn modelId="{DDC55C5C-655A-4D57-A6F1-5A36A220884B}" type="presOf" srcId="{9C1CEB28-A862-4193-9367-ABA58819C21B}" destId="{5BC9223A-0CD3-4EE1-959C-52A3D439E6CB}" srcOrd="0" destOrd="0" presId="urn:microsoft.com/office/officeart/2005/8/layout/hierarchy3"/>
    <dgm:cxn modelId="{4AF69161-8BA4-4070-BAFB-11A362A7CD99}" type="presOf" srcId="{93CB39E4-97D4-46BE-942A-DDB7CD0CE1FA}" destId="{D80C16AA-4D99-49DE-B120-D8386F4C0BB1}" srcOrd="0" destOrd="0" presId="urn:microsoft.com/office/officeart/2005/8/layout/hierarchy3"/>
    <dgm:cxn modelId="{085B4442-B9C5-4937-A094-3FA3E4716B20}" srcId="{1B8AECF7-7221-47AC-8896-E68BAA8906BD}" destId="{524F63DE-3851-43FF-BFE3-B7C3CF40060B}" srcOrd="2" destOrd="0" parTransId="{70F16874-F477-4827-87EA-C5897903C065}" sibTransId="{B895F8EB-E66E-432C-952C-026E4E06C760}"/>
    <dgm:cxn modelId="{B317DD43-39DB-4095-970B-140B645BF8B3}" srcId="{E8707FA2-D006-4E06-9A57-307B27F97A14}" destId="{9C1CEB28-A862-4193-9367-ABA58819C21B}" srcOrd="0" destOrd="0" parTransId="{F1F042DC-E45E-4159-8C15-9B1066F41D5C}" sibTransId="{544B039F-2A3A-4F40-B981-CD121514D747}"/>
    <dgm:cxn modelId="{ADDEAB64-94F9-4BAB-B8C9-53D7A96FF4E7}" type="presOf" srcId="{009A9C4F-D062-4D4C-AD83-59E1BD3434D9}" destId="{CD2B1BAB-5CA8-4E0D-8FBC-9AD5F3ABA179}" srcOrd="0" destOrd="0" presId="urn:microsoft.com/office/officeart/2005/8/layout/hierarchy3"/>
    <dgm:cxn modelId="{78858666-8BBE-4389-8A12-5152AC6878CA}" type="presOf" srcId="{70F16874-F477-4827-87EA-C5897903C065}" destId="{C7370463-0CBF-4423-902B-C44908EB212F}" srcOrd="0" destOrd="0" presId="urn:microsoft.com/office/officeart/2005/8/layout/hierarchy3"/>
    <dgm:cxn modelId="{7990634C-275A-4DED-982C-0AAD7B350F9D}" type="presOf" srcId="{E8707FA2-D006-4E06-9A57-307B27F97A14}" destId="{02890A29-EA29-4600-9673-5217CD620B12}" srcOrd="0" destOrd="0" presId="urn:microsoft.com/office/officeart/2005/8/layout/hierarchy3"/>
    <dgm:cxn modelId="{B3917953-FFCF-49AB-A2CE-92ECEC610835}" srcId="{3DA60211-6BEC-44FD-981C-2FF7E396CAFF}" destId="{BD7514C8-96E0-4487-A015-BC68D3C04532}" srcOrd="1" destOrd="0" parTransId="{C67B8A48-5E39-45FC-B0DE-9BB21C0A7951}" sibTransId="{2C866D1F-6E48-434D-B5D4-3E35A40E86BE}"/>
    <dgm:cxn modelId="{1B581084-8B5D-485C-858C-F7E574E5A96A}" type="presOf" srcId="{E8707FA2-D006-4E06-9A57-307B27F97A14}" destId="{8CB2D5F4-7382-407F-8922-A0BD6A6601B6}" srcOrd="1" destOrd="0" presId="urn:microsoft.com/office/officeart/2005/8/layout/hierarchy3"/>
    <dgm:cxn modelId="{74F52185-7B3A-4E37-9AE3-65794B2F9285}" type="presOf" srcId="{93742E29-FDDA-4ADC-A231-12D9A1E97CEE}" destId="{70803B40-9297-4D80-BFB1-FE54323C6168}" srcOrd="0" destOrd="0" presId="urn:microsoft.com/office/officeart/2005/8/layout/hierarchy3"/>
    <dgm:cxn modelId="{701CE487-B981-4254-864F-8B29273044E9}" type="presOf" srcId="{2EE1ABE1-4B5C-4EB8-9D6D-EFB9B9EBF2FF}" destId="{1EB0D83B-E850-4666-916F-0F1A58731476}" srcOrd="0" destOrd="0" presId="urn:microsoft.com/office/officeart/2005/8/layout/hierarchy3"/>
    <dgm:cxn modelId="{5E850A89-06A4-4C66-82F1-A528FF93D300}" type="presOf" srcId="{F34D8FEB-9C08-4725-818B-3B464D4D9647}" destId="{162F9FB2-73F4-4E5A-AD44-951B46F455EE}" srcOrd="0" destOrd="0" presId="urn:microsoft.com/office/officeart/2005/8/layout/hierarchy3"/>
    <dgm:cxn modelId="{C534DA96-14C7-482F-8048-F859B0205DD7}" type="presOf" srcId="{F1F042DC-E45E-4159-8C15-9B1066F41D5C}" destId="{92283FC0-9AE6-4627-94D6-ED888EE76C7F}" srcOrd="0" destOrd="0" presId="urn:microsoft.com/office/officeart/2005/8/layout/hierarchy3"/>
    <dgm:cxn modelId="{F3C30198-ADF5-4586-AFD2-4325928ACE3E}" srcId="{E8707FA2-D006-4E06-9A57-307B27F97A14}" destId="{DBD70194-A89C-49CB-BFD6-8B22DA7674F5}" srcOrd="1" destOrd="0" parTransId="{93742E29-FDDA-4ADC-A231-12D9A1E97CEE}" sibTransId="{C2C5C391-E946-4A15-B720-5BDCF9038CD1}"/>
    <dgm:cxn modelId="{ECC0FD9A-D978-41AC-B07D-AD03430A6C9A}" type="presOf" srcId="{D0984311-3E35-44B7-AE0A-9C7FF218DBB5}" destId="{8A20E221-EB72-41D8-8799-A2FBD3E87221}" srcOrd="1" destOrd="0" presId="urn:microsoft.com/office/officeart/2005/8/layout/hierarchy3"/>
    <dgm:cxn modelId="{BF0A189F-C1AC-4C18-835F-FC57EAD21E11}" srcId="{009A9C4F-D062-4D4C-AD83-59E1BD3434D9}" destId="{E8707FA2-D006-4E06-9A57-307B27F97A14}" srcOrd="4" destOrd="0" parTransId="{E64240FB-1C84-4990-87AC-3EC03D17BBFA}" sibTransId="{C31B4A88-631D-4759-B532-2E7FFE55D73D}"/>
    <dgm:cxn modelId="{1D337BA1-BC92-4983-BD1B-1DCFAA703A5C}" srcId="{1B8AECF7-7221-47AC-8896-E68BAA8906BD}" destId="{46B4C318-1F24-43E2-9D97-E93981E52397}" srcOrd="1" destOrd="0" parTransId="{3D8A1518-617D-4A75-83BC-DB1CA22D1E14}" sibTransId="{D0F64917-F28B-4A98-95D5-9690E09E654E}"/>
    <dgm:cxn modelId="{8371F1A1-3F62-4B69-922C-A0F8959A678B}" type="presOf" srcId="{75E11CAE-51DE-4B01-BB55-2D2F772EAFEE}" destId="{771739D8-7A17-4934-8A32-603BFB8F765A}" srcOrd="0" destOrd="0" presId="urn:microsoft.com/office/officeart/2005/8/layout/hierarchy3"/>
    <dgm:cxn modelId="{81755AA3-E6A2-49D2-81E8-D563CC76672D}" srcId="{009A9C4F-D062-4D4C-AD83-59E1BD3434D9}" destId="{3DA60211-6BEC-44FD-981C-2FF7E396CAFF}" srcOrd="0" destOrd="0" parTransId="{27FBE17E-B6E9-4CCA-9EDD-33ED1771D19B}" sibTransId="{E617D551-93E3-4605-A85B-BFC707AEFCD8}"/>
    <dgm:cxn modelId="{C968B9A4-7A7C-4755-A5BF-D8C5DBF0E85B}" srcId="{E8707FA2-D006-4E06-9A57-307B27F97A14}" destId="{93CB39E4-97D4-46BE-942A-DDB7CD0CE1FA}" srcOrd="2" destOrd="0" parTransId="{9BC6857C-56E4-45C1-9132-75101A2EE9CE}" sibTransId="{71C59660-B5CB-4E2E-A452-FE470A6B324D}"/>
    <dgm:cxn modelId="{D72A58A5-F5BF-43EF-AA8F-DCD24C808E8E}" type="presOf" srcId="{3816A8BC-E046-4976-B4A7-16270B81128A}" destId="{1D857E85-946B-40FF-B930-3C55F15597CE}" srcOrd="0" destOrd="0" presId="urn:microsoft.com/office/officeart/2005/8/layout/hierarchy3"/>
    <dgm:cxn modelId="{5BB68CA5-BFF8-4AF0-A66F-A316FBA4FF65}" srcId="{E8707FA2-D006-4E06-9A57-307B27F97A14}" destId="{92E5F4DC-D767-419B-9B9B-9E1D39993FE1}" srcOrd="3" destOrd="0" parTransId="{F34D8FEB-9C08-4725-818B-3B464D4D9647}" sibTransId="{273CA557-2AC3-48DB-84F8-059BB0B0F16B}"/>
    <dgm:cxn modelId="{EFAF31A6-77C7-48C4-8FB4-C849AFE7DFD3}" type="presOf" srcId="{3D8A1518-617D-4A75-83BC-DB1CA22D1E14}" destId="{0C43C22E-F343-48C5-8720-401248C53D79}" srcOrd="0" destOrd="0" presId="urn:microsoft.com/office/officeart/2005/8/layout/hierarchy3"/>
    <dgm:cxn modelId="{19272CAC-0B55-44AF-81AC-64C03F4EA82B}" srcId="{3DA60211-6BEC-44FD-981C-2FF7E396CAFF}" destId="{CDAC61BB-F6ED-4028-856C-2ADFBB5B6438}" srcOrd="3" destOrd="0" parTransId="{9BA028FA-0A21-4082-A8F0-8FB0CD896F11}" sibTransId="{CBAFCBDA-6EEE-4A60-9D92-BD7F44AD41FC}"/>
    <dgm:cxn modelId="{AA62F3AE-BE00-49D7-B3EE-39F0985B491F}" type="presOf" srcId="{037FEEA3-4A7A-4F03-8E80-7F0BD8D8D06F}" destId="{891989D5-A763-4DBF-8106-F376285BFDD8}" srcOrd="1" destOrd="0" presId="urn:microsoft.com/office/officeart/2005/8/layout/hierarchy3"/>
    <dgm:cxn modelId="{7FEB7AAF-9234-48FA-9FB6-DB4C090C948F}" type="presOf" srcId="{C1406196-3F18-43E4-9327-E6E8023C9C31}" destId="{C1660344-CFE3-4CAD-A1E6-3B9BB8314554}" srcOrd="0" destOrd="0" presId="urn:microsoft.com/office/officeart/2005/8/layout/hierarchy3"/>
    <dgm:cxn modelId="{D46D7DB4-8510-4FDC-8A01-13883B6763AB}" type="presOf" srcId="{524F63DE-3851-43FF-BFE3-B7C3CF40060B}" destId="{9D31DEE8-E0B2-46A3-AABF-4C35DE802398}" srcOrd="0" destOrd="0" presId="urn:microsoft.com/office/officeart/2005/8/layout/hierarchy3"/>
    <dgm:cxn modelId="{7C9F15C3-41EC-4247-8305-19D99E2EA2EF}" type="presOf" srcId="{873C064B-3A27-4F2A-9B55-7981FE7D9FA6}" destId="{74B2762F-BABA-422C-A43A-21C715E8A3FA}" srcOrd="0" destOrd="0" presId="urn:microsoft.com/office/officeart/2005/8/layout/hierarchy3"/>
    <dgm:cxn modelId="{245650C4-276E-4F8A-BA52-0478AD856FB8}" type="presOf" srcId="{3DA60211-6BEC-44FD-981C-2FF7E396CAFF}" destId="{8EBD42F6-1C05-48A9-BF81-5D14537DD891}" srcOrd="0" destOrd="0" presId="urn:microsoft.com/office/officeart/2005/8/layout/hierarchy3"/>
    <dgm:cxn modelId="{9EA3A9C7-A778-4232-BFE0-5B08C9B100AC}" type="presOf" srcId="{9BA028FA-0A21-4082-A8F0-8FB0CD896F11}" destId="{71AF894F-9848-479C-8470-FB98CDEE4B84}" srcOrd="0" destOrd="0" presId="urn:microsoft.com/office/officeart/2005/8/layout/hierarchy3"/>
    <dgm:cxn modelId="{F9B5F8CD-71E3-47D8-92FD-FCD37BFCA1EB}" type="presOf" srcId="{46B4C318-1F24-43E2-9D97-E93981E52397}" destId="{7A110B07-37EE-4B59-A106-DD79DD9F454F}" srcOrd="0" destOrd="0" presId="urn:microsoft.com/office/officeart/2005/8/layout/hierarchy3"/>
    <dgm:cxn modelId="{CFC912D0-79F0-4D84-8CCB-CA3C84D8B871}" srcId="{3DA60211-6BEC-44FD-981C-2FF7E396CAFF}" destId="{BB5B90BB-4906-442F-B34E-CE532BA32BF6}" srcOrd="0" destOrd="0" parTransId="{2EE1ABE1-4B5C-4EB8-9D6D-EFB9B9EBF2FF}" sibTransId="{437FD19E-39EE-430F-9990-5646602B52AC}"/>
    <dgm:cxn modelId="{4AC114D4-911E-4D49-AF54-526BA2307B34}" srcId="{1B8AECF7-7221-47AC-8896-E68BAA8906BD}" destId="{0E20DD35-8F5F-4255-8882-CDDA2D601451}" srcOrd="3" destOrd="0" parTransId="{5A926603-D9FF-43F7-9FFF-542201E0B639}" sibTransId="{9E333E3B-5960-439C-9738-FBA945FE6850}"/>
    <dgm:cxn modelId="{6C3DDFD4-D5D5-4DA5-A623-0959AC3BDC98}" srcId="{037FEEA3-4A7A-4F03-8E80-7F0BD8D8D06F}" destId="{A2555A26-981C-4E44-B187-619EEFC22095}" srcOrd="0" destOrd="0" parTransId="{919FB158-99E0-401F-9B3E-5D81FC035D96}" sibTransId="{2CF3F3BB-A99D-4BF1-BCCF-53B5D254D8BD}"/>
    <dgm:cxn modelId="{1AF55EEC-6214-4FD8-9DCF-08767E8C452F}" type="presOf" srcId="{CDAC61BB-F6ED-4028-856C-2ADFBB5B6438}" destId="{FE95EEA2-A84B-4384-BBD0-44CCE3834EB1}" srcOrd="0" destOrd="0" presId="urn:microsoft.com/office/officeart/2005/8/layout/hierarchy3"/>
    <dgm:cxn modelId="{3CAB5FF2-942F-4943-8A1B-D96FAD009940}" type="presOf" srcId="{FDD245B8-BF57-461E-9F4C-F62B250F743F}" destId="{513F9FF1-19ED-4E77-AB2F-9041CC48D15A}" srcOrd="0" destOrd="0" presId="urn:microsoft.com/office/officeart/2005/8/layout/hierarchy3"/>
    <dgm:cxn modelId="{38CCABF2-BEFC-42FB-984C-E888CB1956D6}" type="presOf" srcId="{0E20DD35-8F5F-4255-8882-CDDA2D601451}" destId="{59145B24-2A3E-430D-A496-2EB951A33CF0}" srcOrd="0" destOrd="0" presId="urn:microsoft.com/office/officeart/2005/8/layout/hierarchy3"/>
    <dgm:cxn modelId="{463CF4F3-E6FD-4232-91DA-7C41DB330966}" srcId="{009A9C4F-D062-4D4C-AD83-59E1BD3434D9}" destId="{1B8AECF7-7221-47AC-8896-E68BAA8906BD}" srcOrd="1" destOrd="0" parTransId="{96605486-709D-4E7B-87D0-EF1BDF284E69}" sibTransId="{5BFB073B-C44D-45FB-A62A-E64467EAA883}"/>
    <dgm:cxn modelId="{A2040EF4-62CF-41ED-A3FB-27177FFE2A27}" srcId="{D0984311-3E35-44B7-AE0A-9C7FF218DBB5}" destId="{C1406196-3F18-43E4-9327-E6E8023C9C31}" srcOrd="0" destOrd="0" parTransId="{A4F0B65E-5782-45CE-98CF-67B51DFDC2B5}" sibTransId="{84F1E533-B2F5-478C-ACFA-2C74CAB437FC}"/>
    <dgm:cxn modelId="{391FA497-2A17-4A4E-81E7-EE9E54FA196F}" type="presParOf" srcId="{CD2B1BAB-5CA8-4E0D-8FBC-9AD5F3ABA179}" destId="{87AABFEF-4C82-46CA-9017-63E07EB9EB66}" srcOrd="0" destOrd="0" presId="urn:microsoft.com/office/officeart/2005/8/layout/hierarchy3"/>
    <dgm:cxn modelId="{2435A099-955E-4EA7-B569-8EDEBF240FD0}" type="presParOf" srcId="{87AABFEF-4C82-46CA-9017-63E07EB9EB66}" destId="{C4B4C732-0BDB-432F-A6D0-FD14DDEFA52A}" srcOrd="0" destOrd="0" presId="urn:microsoft.com/office/officeart/2005/8/layout/hierarchy3"/>
    <dgm:cxn modelId="{C883E63D-4813-4D58-BFFE-D5A40D461E2A}" type="presParOf" srcId="{C4B4C732-0BDB-432F-A6D0-FD14DDEFA52A}" destId="{8EBD42F6-1C05-48A9-BF81-5D14537DD891}" srcOrd="0" destOrd="0" presId="urn:microsoft.com/office/officeart/2005/8/layout/hierarchy3"/>
    <dgm:cxn modelId="{E85A206E-9D9E-4F18-82E0-9A7B8B67E399}" type="presParOf" srcId="{C4B4C732-0BDB-432F-A6D0-FD14DDEFA52A}" destId="{84D42FD2-93A5-4504-A628-4FE2D715487B}" srcOrd="1" destOrd="0" presId="urn:microsoft.com/office/officeart/2005/8/layout/hierarchy3"/>
    <dgm:cxn modelId="{0761AD41-DB03-4901-A1F1-D21BE1B5D9D2}" type="presParOf" srcId="{87AABFEF-4C82-46CA-9017-63E07EB9EB66}" destId="{E49FB9FB-F9D9-46F4-BEC7-26C39698BA31}" srcOrd="1" destOrd="0" presId="urn:microsoft.com/office/officeart/2005/8/layout/hierarchy3"/>
    <dgm:cxn modelId="{7871586A-0396-4990-88E2-C44E13B99302}" type="presParOf" srcId="{E49FB9FB-F9D9-46F4-BEC7-26C39698BA31}" destId="{1EB0D83B-E850-4666-916F-0F1A58731476}" srcOrd="0" destOrd="0" presId="urn:microsoft.com/office/officeart/2005/8/layout/hierarchy3"/>
    <dgm:cxn modelId="{3E996F68-9463-4BEC-B17A-FEC534D23AD1}" type="presParOf" srcId="{E49FB9FB-F9D9-46F4-BEC7-26C39698BA31}" destId="{06E59A76-C96D-47FA-B4F8-0B5A67CF8FAE}" srcOrd="1" destOrd="0" presId="urn:microsoft.com/office/officeart/2005/8/layout/hierarchy3"/>
    <dgm:cxn modelId="{D172BBA7-C627-4047-AC7A-9FE725EE9949}" type="presParOf" srcId="{E49FB9FB-F9D9-46F4-BEC7-26C39698BA31}" destId="{BAE2510E-4AEC-4BAC-BE93-8696E762AE1E}" srcOrd="2" destOrd="0" presId="urn:microsoft.com/office/officeart/2005/8/layout/hierarchy3"/>
    <dgm:cxn modelId="{A1EC94AE-D6BD-482C-AEF0-5D3E64331115}" type="presParOf" srcId="{E49FB9FB-F9D9-46F4-BEC7-26C39698BA31}" destId="{401C3F31-7461-4B8B-89E2-50EEC8C33F2A}" srcOrd="3" destOrd="0" presId="urn:microsoft.com/office/officeart/2005/8/layout/hierarchy3"/>
    <dgm:cxn modelId="{2A027AFE-D742-451E-8B26-9CAFF427FD9F}" type="presParOf" srcId="{E49FB9FB-F9D9-46F4-BEC7-26C39698BA31}" destId="{513F9FF1-19ED-4E77-AB2F-9041CC48D15A}" srcOrd="4" destOrd="0" presId="urn:microsoft.com/office/officeart/2005/8/layout/hierarchy3"/>
    <dgm:cxn modelId="{A268F469-E439-431F-9EBC-48BC95AE0588}" type="presParOf" srcId="{E49FB9FB-F9D9-46F4-BEC7-26C39698BA31}" destId="{1D857E85-946B-40FF-B930-3C55F15597CE}" srcOrd="5" destOrd="0" presId="urn:microsoft.com/office/officeart/2005/8/layout/hierarchy3"/>
    <dgm:cxn modelId="{1D326E07-05CF-4A3C-8999-9F576CD7778B}" type="presParOf" srcId="{E49FB9FB-F9D9-46F4-BEC7-26C39698BA31}" destId="{71AF894F-9848-479C-8470-FB98CDEE4B84}" srcOrd="6" destOrd="0" presId="urn:microsoft.com/office/officeart/2005/8/layout/hierarchy3"/>
    <dgm:cxn modelId="{3C362B53-62F1-44D8-882B-F32B3F9DFCE4}" type="presParOf" srcId="{E49FB9FB-F9D9-46F4-BEC7-26C39698BA31}" destId="{FE95EEA2-A84B-4384-BBD0-44CCE3834EB1}" srcOrd="7" destOrd="0" presId="urn:microsoft.com/office/officeart/2005/8/layout/hierarchy3"/>
    <dgm:cxn modelId="{86333744-072F-453E-97DA-30DD3D4023E2}" type="presParOf" srcId="{CD2B1BAB-5CA8-4E0D-8FBC-9AD5F3ABA179}" destId="{E21E6538-1D36-421B-84C7-963DA9A1BB23}" srcOrd="1" destOrd="0" presId="urn:microsoft.com/office/officeart/2005/8/layout/hierarchy3"/>
    <dgm:cxn modelId="{B8E55657-FA6E-424B-BC4B-A2036BBC24E7}" type="presParOf" srcId="{E21E6538-1D36-421B-84C7-963DA9A1BB23}" destId="{EFFD87A1-0E65-4BCD-988B-560B6C23C4B0}" srcOrd="0" destOrd="0" presId="urn:microsoft.com/office/officeart/2005/8/layout/hierarchy3"/>
    <dgm:cxn modelId="{099051C4-4F9C-41DE-A2A1-65030FB2791B}" type="presParOf" srcId="{EFFD87A1-0E65-4BCD-988B-560B6C23C4B0}" destId="{2D1B3AFC-BBA0-4972-B556-6AAB7B447D86}" srcOrd="0" destOrd="0" presId="urn:microsoft.com/office/officeart/2005/8/layout/hierarchy3"/>
    <dgm:cxn modelId="{FE5CF8D2-BC88-45D0-8B7C-EC7E0DCABC5F}" type="presParOf" srcId="{EFFD87A1-0E65-4BCD-988B-560B6C23C4B0}" destId="{F414BBF1-ABBF-4184-8BBB-8E2E5057C0C7}" srcOrd="1" destOrd="0" presId="urn:microsoft.com/office/officeart/2005/8/layout/hierarchy3"/>
    <dgm:cxn modelId="{F0FED954-5B13-4C36-8895-745E8871ADE9}" type="presParOf" srcId="{E21E6538-1D36-421B-84C7-963DA9A1BB23}" destId="{C3B5AE9F-D341-41FF-BEE0-2FE9010DB9DB}" srcOrd="1" destOrd="0" presId="urn:microsoft.com/office/officeart/2005/8/layout/hierarchy3"/>
    <dgm:cxn modelId="{D18C9F0F-42CD-435F-8235-F6AEFD799459}" type="presParOf" srcId="{C3B5AE9F-D341-41FF-BEE0-2FE9010DB9DB}" destId="{771739D8-7A17-4934-8A32-603BFB8F765A}" srcOrd="0" destOrd="0" presId="urn:microsoft.com/office/officeart/2005/8/layout/hierarchy3"/>
    <dgm:cxn modelId="{EAD5A59C-E42A-40C3-A15E-9B044D0AF942}" type="presParOf" srcId="{C3B5AE9F-D341-41FF-BEE0-2FE9010DB9DB}" destId="{74B2762F-BABA-422C-A43A-21C715E8A3FA}" srcOrd="1" destOrd="0" presId="urn:microsoft.com/office/officeart/2005/8/layout/hierarchy3"/>
    <dgm:cxn modelId="{8DF6D869-20F1-487A-A655-C7D6D0338F74}" type="presParOf" srcId="{C3B5AE9F-D341-41FF-BEE0-2FE9010DB9DB}" destId="{0C43C22E-F343-48C5-8720-401248C53D79}" srcOrd="2" destOrd="0" presId="urn:microsoft.com/office/officeart/2005/8/layout/hierarchy3"/>
    <dgm:cxn modelId="{B5D71918-B23B-43B5-BE9A-72CA30A33091}" type="presParOf" srcId="{C3B5AE9F-D341-41FF-BEE0-2FE9010DB9DB}" destId="{7A110B07-37EE-4B59-A106-DD79DD9F454F}" srcOrd="3" destOrd="0" presId="urn:microsoft.com/office/officeart/2005/8/layout/hierarchy3"/>
    <dgm:cxn modelId="{B69CCD7B-685A-466F-A632-BE7C660A107B}" type="presParOf" srcId="{C3B5AE9F-D341-41FF-BEE0-2FE9010DB9DB}" destId="{C7370463-0CBF-4423-902B-C44908EB212F}" srcOrd="4" destOrd="0" presId="urn:microsoft.com/office/officeart/2005/8/layout/hierarchy3"/>
    <dgm:cxn modelId="{613D1CCB-AEC8-47C3-B5EB-B929AC5EFCF5}" type="presParOf" srcId="{C3B5AE9F-D341-41FF-BEE0-2FE9010DB9DB}" destId="{9D31DEE8-E0B2-46A3-AABF-4C35DE802398}" srcOrd="5" destOrd="0" presId="urn:microsoft.com/office/officeart/2005/8/layout/hierarchy3"/>
    <dgm:cxn modelId="{D3F80FE3-216F-4B45-9EBA-EF64CD78B945}" type="presParOf" srcId="{C3B5AE9F-D341-41FF-BEE0-2FE9010DB9DB}" destId="{C3653DAD-A5C8-4770-9606-BA654A019C3F}" srcOrd="6" destOrd="0" presId="urn:microsoft.com/office/officeart/2005/8/layout/hierarchy3"/>
    <dgm:cxn modelId="{B4D4C9A1-CAB8-4D8A-8483-1F949A9D1F00}" type="presParOf" srcId="{C3B5AE9F-D341-41FF-BEE0-2FE9010DB9DB}" destId="{59145B24-2A3E-430D-A496-2EB951A33CF0}" srcOrd="7" destOrd="0" presId="urn:microsoft.com/office/officeart/2005/8/layout/hierarchy3"/>
    <dgm:cxn modelId="{B8F35ABA-CB1B-464F-A29C-68C89572A387}" type="presParOf" srcId="{CD2B1BAB-5CA8-4E0D-8FBC-9AD5F3ABA179}" destId="{306E88EA-F8DD-4BE2-9F56-E1B38807A790}" srcOrd="2" destOrd="0" presId="urn:microsoft.com/office/officeart/2005/8/layout/hierarchy3"/>
    <dgm:cxn modelId="{5D90E585-A16A-494A-8AAB-D85A3495B859}" type="presParOf" srcId="{306E88EA-F8DD-4BE2-9F56-E1B38807A790}" destId="{E9187F4E-EE2F-4A32-9E7D-52FA39781640}" srcOrd="0" destOrd="0" presId="urn:microsoft.com/office/officeart/2005/8/layout/hierarchy3"/>
    <dgm:cxn modelId="{7A4EF063-61A6-43AA-973C-BFFC0ADD462E}" type="presParOf" srcId="{E9187F4E-EE2F-4A32-9E7D-52FA39781640}" destId="{9A1E6436-313B-461C-A2CB-701F900F1139}" srcOrd="0" destOrd="0" presId="urn:microsoft.com/office/officeart/2005/8/layout/hierarchy3"/>
    <dgm:cxn modelId="{2CF2C1E4-33FD-4BF3-B48C-B6EA0C8EE4A0}" type="presParOf" srcId="{E9187F4E-EE2F-4A32-9E7D-52FA39781640}" destId="{8A20E221-EB72-41D8-8799-A2FBD3E87221}" srcOrd="1" destOrd="0" presId="urn:microsoft.com/office/officeart/2005/8/layout/hierarchy3"/>
    <dgm:cxn modelId="{9BBA3D29-E628-4F0D-9F3E-D3A8D1E42DC6}" type="presParOf" srcId="{306E88EA-F8DD-4BE2-9F56-E1B38807A790}" destId="{5202D5DD-B97B-4DA2-93B5-A80891C08755}" srcOrd="1" destOrd="0" presId="urn:microsoft.com/office/officeart/2005/8/layout/hierarchy3"/>
    <dgm:cxn modelId="{D49AB020-0895-4371-BBCD-1906918598E8}" type="presParOf" srcId="{5202D5DD-B97B-4DA2-93B5-A80891C08755}" destId="{48520382-1269-4F44-9D80-A72AA34EC8BB}" srcOrd="0" destOrd="0" presId="urn:microsoft.com/office/officeart/2005/8/layout/hierarchy3"/>
    <dgm:cxn modelId="{88B61690-5ED8-4E42-959E-A4D16A67BE98}" type="presParOf" srcId="{5202D5DD-B97B-4DA2-93B5-A80891C08755}" destId="{C1660344-CFE3-4CAD-A1E6-3B9BB8314554}" srcOrd="1" destOrd="0" presId="urn:microsoft.com/office/officeart/2005/8/layout/hierarchy3"/>
    <dgm:cxn modelId="{4E9437D3-8354-4B5A-8962-2541B5B1F635}" type="presParOf" srcId="{5202D5DD-B97B-4DA2-93B5-A80891C08755}" destId="{019D1B1E-6CF9-44C9-B7B6-E77DC6171CCB}" srcOrd="2" destOrd="0" presId="urn:microsoft.com/office/officeart/2005/8/layout/hierarchy3"/>
    <dgm:cxn modelId="{E5073620-EE6E-47C3-91DC-685A252C9293}" type="presParOf" srcId="{5202D5DD-B97B-4DA2-93B5-A80891C08755}" destId="{014FFFEB-A2FC-4F82-93F9-D693DD556187}" srcOrd="3" destOrd="0" presId="urn:microsoft.com/office/officeart/2005/8/layout/hierarchy3"/>
    <dgm:cxn modelId="{E1D38FDF-C4D1-4A66-A368-32B8810AE27F}" type="presParOf" srcId="{CD2B1BAB-5CA8-4E0D-8FBC-9AD5F3ABA179}" destId="{26E8C416-DCB0-470E-8570-B4D2C54D5D6A}" srcOrd="3" destOrd="0" presId="urn:microsoft.com/office/officeart/2005/8/layout/hierarchy3"/>
    <dgm:cxn modelId="{B5B6292E-DDEE-4926-A1E7-BB7B35D298DF}" type="presParOf" srcId="{26E8C416-DCB0-470E-8570-B4D2C54D5D6A}" destId="{7960B44E-C691-461A-92F4-EB54713EA64C}" srcOrd="0" destOrd="0" presId="urn:microsoft.com/office/officeart/2005/8/layout/hierarchy3"/>
    <dgm:cxn modelId="{5AE9047A-8031-446D-AFF2-1701E4A040E1}" type="presParOf" srcId="{7960B44E-C691-461A-92F4-EB54713EA64C}" destId="{5A55CE83-0EDA-48FC-BFE8-0C34D10943EB}" srcOrd="0" destOrd="0" presId="urn:microsoft.com/office/officeart/2005/8/layout/hierarchy3"/>
    <dgm:cxn modelId="{399B9649-B6C2-415D-A77D-8E916862CE85}" type="presParOf" srcId="{7960B44E-C691-461A-92F4-EB54713EA64C}" destId="{891989D5-A763-4DBF-8106-F376285BFDD8}" srcOrd="1" destOrd="0" presId="urn:microsoft.com/office/officeart/2005/8/layout/hierarchy3"/>
    <dgm:cxn modelId="{6E791858-43CF-428B-A663-8E4E1AC1F70F}" type="presParOf" srcId="{26E8C416-DCB0-470E-8570-B4D2C54D5D6A}" destId="{78475433-226A-4286-ACE7-D59498271D8A}" srcOrd="1" destOrd="0" presId="urn:microsoft.com/office/officeart/2005/8/layout/hierarchy3"/>
    <dgm:cxn modelId="{EE7EE994-68F2-4BF4-AF19-F964FC88574C}" type="presParOf" srcId="{78475433-226A-4286-ACE7-D59498271D8A}" destId="{774CF621-5834-4820-8F44-DD48EA3562FA}" srcOrd="0" destOrd="0" presId="urn:microsoft.com/office/officeart/2005/8/layout/hierarchy3"/>
    <dgm:cxn modelId="{A8ED4D91-098C-4404-8C9D-23480EDF44D3}" type="presParOf" srcId="{78475433-226A-4286-ACE7-D59498271D8A}" destId="{B2B4477B-3035-4B02-B3CE-D1BEADBC1134}" srcOrd="1" destOrd="0" presId="urn:microsoft.com/office/officeart/2005/8/layout/hierarchy3"/>
    <dgm:cxn modelId="{F8477011-C800-40EB-8E16-1FCFFF478D1F}" type="presParOf" srcId="{CD2B1BAB-5CA8-4E0D-8FBC-9AD5F3ABA179}" destId="{626D7EFB-2AB8-4F8D-AB6D-A708EA9C8A5F}" srcOrd="4" destOrd="0" presId="urn:microsoft.com/office/officeart/2005/8/layout/hierarchy3"/>
    <dgm:cxn modelId="{A711E807-A3A6-47F1-AA67-4AD36686FA8B}" type="presParOf" srcId="{626D7EFB-2AB8-4F8D-AB6D-A708EA9C8A5F}" destId="{E9446842-2166-4063-9439-5A585317B199}" srcOrd="0" destOrd="0" presId="urn:microsoft.com/office/officeart/2005/8/layout/hierarchy3"/>
    <dgm:cxn modelId="{684FC456-15EF-4A8F-A1EE-5ACC7ED7542B}" type="presParOf" srcId="{E9446842-2166-4063-9439-5A585317B199}" destId="{02890A29-EA29-4600-9673-5217CD620B12}" srcOrd="0" destOrd="0" presId="urn:microsoft.com/office/officeart/2005/8/layout/hierarchy3"/>
    <dgm:cxn modelId="{384EA221-D97B-4E46-8CBB-EE1B36B685FC}" type="presParOf" srcId="{E9446842-2166-4063-9439-5A585317B199}" destId="{8CB2D5F4-7382-407F-8922-A0BD6A6601B6}" srcOrd="1" destOrd="0" presId="urn:microsoft.com/office/officeart/2005/8/layout/hierarchy3"/>
    <dgm:cxn modelId="{AF3E34B7-D1CB-4D5A-B257-9AC7EED99DEA}" type="presParOf" srcId="{626D7EFB-2AB8-4F8D-AB6D-A708EA9C8A5F}" destId="{5F065008-9ABC-40D6-9989-15D05FA7A012}" srcOrd="1" destOrd="0" presId="urn:microsoft.com/office/officeart/2005/8/layout/hierarchy3"/>
    <dgm:cxn modelId="{84C2F010-7EDE-42EA-B572-7A7B4BFFC16F}" type="presParOf" srcId="{5F065008-9ABC-40D6-9989-15D05FA7A012}" destId="{92283FC0-9AE6-4627-94D6-ED888EE76C7F}" srcOrd="0" destOrd="0" presId="urn:microsoft.com/office/officeart/2005/8/layout/hierarchy3"/>
    <dgm:cxn modelId="{85AB9129-9DD4-45A7-8C85-8E626835ABEB}" type="presParOf" srcId="{5F065008-9ABC-40D6-9989-15D05FA7A012}" destId="{5BC9223A-0CD3-4EE1-959C-52A3D439E6CB}" srcOrd="1" destOrd="0" presId="urn:microsoft.com/office/officeart/2005/8/layout/hierarchy3"/>
    <dgm:cxn modelId="{01B9C3A9-1BA8-4FDF-B83B-E13C17892C7D}" type="presParOf" srcId="{5F065008-9ABC-40D6-9989-15D05FA7A012}" destId="{70803B40-9297-4D80-BFB1-FE54323C6168}" srcOrd="2" destOrd="0" presId="urn:microsoft.com/office/officeart/2005/8/layout/hierarchy3"/>
    <dgm:cxn modelId="{3B4AC79F-3237-4888-91B3-F36BF0E2FA82}" type="presParOf" srcId="{5F065008-9ABC-40D6-9989-15D05FA7A012}" destId="{6A7C75AD-2DED-4170-847C-F9142AF0F306}" srcOrd="3" destOrd="0" presId="urn:microsoft.com/office/officeart/2005/8/layout/hierarchy3"/>
    <dgm:cxn modelId="{E998E2BB-164A-4C34-A78B-3B5E1FA53F08}" type="presParOf" srcId="{5F065008-9ABC-40D6-9989-15D05FA7A012}" destId="{7ABA4FC6-3E62-46FD-9F51-C9E4FAAD6443}" srcOrd="4" destOrd="0" presId="urn:microsoft.com/office/officeart/2005/8/layout/hierarchy3"/>
    <dgm:cxn modelId="{D70FE702-A572-4F81-8ADF-13387313F40E}" type="presParOf" srcId="{5F065008-9ABC-40D6-9989-15D05FA7A012}" destId="{D80C16AA-4D99-49DE-B120-D8386F4C0BB1}" srcOrd="5" destOrd="0" presId="urn:microsoft.com/office/officeart/2005/8/layout/hierarchy3"/>
    <dgm:cxn modelId="{5EE47E43-973D-4986-9CDA-CAB904887419}" type="presParOf" srcId="{5F065008-9ABC-40D6-9989-15D05FA7A012}" destId="{162F9FB2-73F4-4E5A-AD44-951B46F455EE}" srcOrd="6" destOrd="0" presId="urn:microsoft.com/office/officeart/2005/8/layout/hierarchy3"/>
    <dgm:cxn modelId="{C11598AD-73D4-4189-B77C-3671C6ACA009}" type="presParOf" srcId="{5F065008-9ABC-40D6-9989-15D05FA7A012}" destId="{00D4DC51-2E4E-4F3D-8832-F6A7FCEEA95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C35B-4597-4A88-99D2-A79B610BD7DB}">
      <dsp:nvSpPr>
        <dsp:cNvPr id="0" name=""/>
        <dsp:cNvSpPr/>
      </dsp:nvSpPr>
      <dsp:spPr>
        <a:xfrm>
          <a:off x="-5312763" y="-813628"/>
          <a:ext cx="6326256" cy="6326256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0FB0B-4D3E-4AD1-9AB6-CBA27DC5BE53}">
      <dsp:nvSpPr>
        <dsp:cNvPr id="0" name=""/>
        <dsp:cNvSpPr/>
      </dsp:nvSpPr>
      <dsp:spPr>
        <a:xfrm>
          <a:off x="530617" y="361259"/>
          <a:ext cx="6566966" cy="722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7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bg1"/>
              </a:solidFill>
            </a:rPr>
            <a:t>Kondisi</a:t>
          </a:r>
          <a:r>
            <a:rPr lang="en-US" sz="2800" b="1" kern="1200" dirty="0">
              <a:solidFill>
                <a:schemeClr val="bg1"/>
              </a:solidFill>
            </a:rPr>
            <a:t> Pendidikan Tinggi Indonesia</a:t>
          </a:r>
          <a:endParaRPr lang="id-ID" sz="2800" b="1" kern="1200" dirty="0">
            <a:solidFill>
              <a:schemeClr val="bg1"/>
            </a:solidFill>
          </a:endParaRPr>
        </a:p>
      </dsp:txBody>
      <dsp:txXfrm>
        <a:off x="530617" y="361259"/>
        <a:ext cx="6566966" cy="722894"/>
      </dsp:txXfrm>
    </dsp:sp>
    <dsp:sp modelId="{CB6472CB-6940-46BB-9D7B-EC15D31CC973}">
      <dsp:nvSpPr>
        <dsp:cNvPr id="0" name=""/>
        <dsp:cNvSpPr/>
      </dsp:nvSpPr>
      <dsp:spPr>
        <a:xfrm>
          <a:off x="78808" y="270897"/>
          <a:ext cx="903617" cy="903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23274-B336-40F2-902A-D6815FEC2817}">
      <dsp:nvSpPr>
        <dsp:cNvPr id="0" name=""/>
        <dsp:cNvSpPr/>
      </dsp:nvSpPr>
      <dsp:spPr>
        <a:xfrm>
          <a:off x="945069" y="1445788"/>
          <a:ext cx="6152515" cy="722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7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Peningkatan</a:t>
          </a:r>
          <a:r>
            <a:rPr lang="en-US" sz="2800" b="1" kern="1200" dirty="0"/>
            <a:t> </a:t>
          </a:r>
          <a:r>
            <a:rPr lang="en-US" sz="2800" b="1" kern="1200" dirty="0" err="1"/>
            <a:t>Mutu</a:t>
          </a:r>
          <a:r>
            <a:rPr lang="en-US" sz="2800" b="1" kern="1200" dirty="0"/>
            <a:t> Pendidikan Tinggi</a:t>
          </a:r>
          <a:endParaRPr lang="id-ID" sz="2800" b="1" kern="1200" dirty="0"/>
        </a:p>
      </dsp:txBody>
      <dsp:txXfrm>
        <a:off x="945069" y="1445788"/>
        <a:ext cx="6152515" cy="722894"/>
      </dsp:txXfrm>
    </dsp:sp>
    <dsp:sp modelId="{BB354C96-D10D-4206-9255-2E07AAB3D3D6}">
      <dsp:nvSpPr>
        <dsp:cNvPr id="0" name=""/>
        <dsp:cNvSpPr/>
      </dsp:nvSpPr>
      <dsp:spPr>
        <a:xfrm>
          <a:off x="493260" y="1355426"/>
          <a:ext cx="903617" cy="903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C8DE1-8136-4C24-A786-EFF05C892022}">
      <dsp:nvSpPr>
        <dsp:cNvPr id="0" name=""/>
        <dsp:cNvSpPr/>
      </dsp:nvSpPr>
      <dsp:spPr>
        <a:xfrm>
          <a:off x="945069" y="2530317"/>
          <a:ext cx="6152515" cy="722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7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Pendidikan Tinggi Terbuka</a:t>
          </a:r>
          <a:endParaRPr lang="id-ID" sz="2800" b="1" kern="1200" dirty="0"/>
        </a:p>
      </dsp:txBody>
      <dsp:txXfrm>
        <a:off x="945069" y="2530317"/>
        <a:ext cx="6152515" cy="722894"/>
      </dsp:txXfrm>
    </dsp:sp>
    <dsp:sp modelId="{874CDD01-2759-4291-810F-2D97B728EF39}">
      <dsp:nvSpPr>
        <dsp:cNvPr id="0" name=""/>
        <dsp:cNvSpPr/>
      </dsp:nvSpPr>
      <dsp:spPr>
        <a:xfrm>
          <a:off x="493260" y="2439955"/>
          <a:ext cx="903617" cy="903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04523-8753-404F-9EC8-62327BC68674}">
      <dsp:nvSpPr>
        <dsp:cNvPr id="0" name=""/>
        <dsp:cNvSpPr/>
      </dsp:nvSpPr>
      <dsp:spPr>
        <a:xfrm>
          <a:off x="530617" y="3614846"/>
          <a:ext cx="6566966" cy="722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7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Pendidikan Tinggi Flexible</a:t>
          </a:r>
          <a:endParaRPr lang="id-ID" sz="2800" b="1" kern="1200" dirty="0"/>
        </a:p>
      </dsp:txBody>
      <dsp:txXfrm>
        <a:off x="530617" y="3614846"/>
        <a:ext cx="6566966" cy="722894"/>
      </dsp:txXfrm>
    </dsp:sp>
    <dsp:sp modelId="{08A00893-1C8E-4E9D-AD4C-8A9D33C9E0CF}">
      <dsp:nvSpPr>
        <dsp:cNvPr id="0" name=""/>
        <dsp:cNvSpPr/>
      </dsp:nvSpPr>
      <dsp:spPr>
        <a:xfrm>
          <a:off x="78808" y="3524484"/>
          <a:ext cx="903617" cy="903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70AA-FF73-4C71-AD0F-B975AE526793}">
      <dsp:nvSpPr>
        <dsp:cNvPr id="0" name=""/>
        <dsp:cNvSpPr/>
      </dsp:nvSpPr>
      <dsp:spPr>
        <a:xfrm>
          <a:off x="812799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93541-9E8A-4C2E-8215-08388C3BBCA4}">
      <dsp:nvSpPr>
        <dsp:cNvPr id="0" name=""/>
        <dsp:cNvSpPr/>
      </dsp:nvSpPr>
      <dsp:spPr>
        <a:xfrm>
          <a:off x="1453286" y="3021990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066BC-F9AB-410A-93DD-E876C4C604C0}">
      <dsp:nvSpPr>
        <dsp:cNvPr id="0" name=""/>
        <dsp:cNvSpPr/>
      </dsp:nvSpPr>
      <dsp:spPr>
        <a:xfrm>
          <a:off x="1528063" y="3096768"/>
          <a:ext cx="1111910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Akreditasi</a:t>
          </a:r>
          <a:r>
            <a:rPr lang="en-US" sz="1200" b="1" kern="1200" dirty="0"/>
            <a:t> C</a:t>
          </a:r>
        </a:p>
      </dsp:txBody>
      <dsp:txXfrm>
        <a:off x="1528063" y="3096768"/>
        <a:ext cx="1111910" cy="967232"/>
      </dsp:txXfrm>
    </dsp:sp>
    <dsp:sp modelId="{BCE76820-4B11-4766-981E-FCCE7FFC23CF}">
      <dsp:nvSpPr>
        <dsp:cNvPr id="0" name=""/>
        <dsp:cNvSpPr/>
      </dsp:nvSpPr>
      <dsp:spPr>
        <a:xfrm>
          <a:off x="2509926" y="2076703"/>
          <a:ext cx="260096" cy="260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24D5B-1055-4610-AA53-892C60F35F61}">
      <dsp:nvSpPr>
        <dsp:cNvPr id="0" name=""/>
        <dsp:cNvSpPr/>
      </dsp:nvSpPr>
      <dsp:spPr>
        <a:xfrm>
          <a:off x="2639974" y="2206751"/>
          <a:ext cx="1365504" cy="185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1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Akreditasi</a:t>
          </a:r>
          <a:r>
            <a:rPr lang="en-US" sz="1200" b="1" kern="1200" dirty="0"/>
            <a:t> B</a:t>
          </a:r>
        </a:p>
      </dsp:txBody>
      <dsp:txXfrm>
        <a:off x="2639974" y="2206751"/>
        <a:ext cx="1365504" cy="1857248"/>
      </dsp:txXfrm>
    </dsp:sp>
    <dsp:sp modelId="{20DD2260-164A-46F7-B405-86F95E3C1487}">
      <dsp:nvSpPr>
        <dsp:cNvPr id="0" name=""/>
        <dsp:cNvSpPr/>
      </dsp:nvSpPr>
      <dsp:spPr>
        <a:xfrm>
          <a:off x="3859174" y="1380134"/>
          <a:ext cx="344627" cy="344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4F5B0-7546-496B-9584-DC580D4B1C0C}">
      <dsp:nvSpPr>
        <dsp:cNvPr id="0" name=""/>
        <dsp:cNvSpPr/>
      </dsp:nvSpPr>
      <dsp:spPr>
        <a:xfrm>
          <a:off x="4031488" y="1552447"/>
          <a:ext cx="1365504" cy="2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611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Akreditasi</a:t>
          </a:r>
          <a:r>
            <a:rPr lang="en-US" sz="1200" b="1" kern="1200" dirty="0"/>
            <a:t> A</a:t>
          </a:r>
        </a:p>
      </dsp:txBody>
      <dsp:txXfrm>
        <a:off x="4031488" y="1552447"/>
        <a:ext cx="1365504" cy="2511552"/>
      </dsp:txXfrm>
    </dsp:sp>
    <dsp:sp modelId="{AC2D8E59-D7CD-46D9-964D-3397E03A6A02}">
      <dsp:nvSpPr>
        <dsp:cNvPr id="0" name=""/>
        <dsp:cNvSpPr/>
      </dsp:nvSpPr>
      <dsp:spPr>
        <a:xfrm>
          <a:off x="5328716" y="919276"/>
          <a:ext cx="461670" cy="461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A9377-C776-4617-B631-589F1CAA3227}">
      <dsp:nvSpPr>
        <dsp:cNvPr id="0" name=""/>
        <dsp:cNvSpPr/>
      </dsp:nvSpPr>
      <dsp:spPr>
        <a:xfrm>
          <a:off x="5559552" y="1150111"/>
          <a:ext cx="1365504" cy="291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3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Akreditasi</a:t>
          </a:r>
          <a:r>
            <a:rPr lang="en-US" sz="1200" b="1" kern="1200" dirty="0"/>
            <a:t> </a:t>
          </a:r>
          <a:r>
            <a:rPr lang="en-US" sz="1200" b="1" kern="1200" dirty="0" err="1"/>
            <a:t>Internasional</a:t>
          </a:r>
          <a:endParaRPr lang="en-US" sz="1200" b="1" kern="1200" dirty="0"/>
        </a:p>
      </dsp:txBody>
      <dsp:txXfrm>
        <a:off x="5559552" y="1150111"/>
        <a:ext cx="1365504" cy="2913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70AA-FF73-4C71-AD0F-B975AE526793}">
      <dsp:nvSpPr>
        <dsp:cNvPr id="0" name=""/>
        <dsp:cNvSpPr/>
      </dsp:nvSpPr>
      <dsp:spPr>
        <a:xfrm rot="365070">
          <a:off x="-233697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F177A-231D-44C4-9EB6-708512588672}">
      <dsp:nvSpPr>
        <dsp:cNvPr id="0" name=""/>
        <dsp:cNvSpPr/>
      </dsp:nvSpPr>
      <dsp:spPr>
        <a:xfrm>
          <a:off x="1454590" y="2011169"/>
          <a:ext cx="227584" cy="22758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59161-F990-4415-B770-27C480C27BCB}">
      <dsp:nvSpPr>
        <dsp:cNvPr id="0" name=""/>
        <dsp:cNvSpPr/>
      </dsp:nvSpPr>
      <dsp:spPr>
        <a:xfrm>
          <a:off x="1381759" y="2328671"/>
          <a:ext cx="2113280" cy="173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9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Sertifikasi</a:t>
          </a:r>
          <a:r>
            <a:rPr lang="en-US" sz="1400" b="1" kern="1200" dirty="0"/>
            <a:t> </a:t>
          </a:r>
          <a:r>
            <a:rPr lang="en-US" sz="1400" b="1" kern="1200" dirty="0" err="1"/>
            <a:t>Nasional</a:t>
          </a:r>
          <a:r>
            <a:rPr lang="en-US" sz="1400" b="1" kern="1200" dirty="0"/>
            <a:t> </a:t>
          </a:r>
          <a:r>
            <a:rPr lang="en-US" sz="1400" b="1" kern="1200" dirty="0" err="1"/>
            <a:t>Lulusan</a:t>
          </a:r>
          <a:endParaRPr lang="en-US" sz="1400" b="1" kern="1200" dirty="0"/>
        </a:p>
      </dsp:txBody>
      <dsp:txXfrm>
        <a:off x="1381759" y="2328671"/>
        <a:ext cx="2113280" cy="1735328"/>
      </dsp:txXfrm>
    </dsp:sp>
    <dsp:sp modelId="{7BDB98F0-3E06-4A64-82AA-2039B75AC8AA}">
      <dsp:nvSpPr>
        <dsp:cNvPr id="0" name=""/>
        <dsp:cNvSpPr/>
      </dsp:nvSpPr>
      <dsp:spPr>
        <a:xfrm>
          <a:off x="5933440" y="866987"/>
          <a:ext cx="390144" cy="39014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E2883-52A1-4735-9EAE-648C534B9B72}">
      <dsp:nvSpPr>
        <dsp:cNvPr id="0" name=""/>
        <dsp:cNvSpPr/>
      </dsp:nvSpPr>
      <dsp:spPr>
        <a:xfrm>
          <a:off x="5133274" y="1373631"/>
          <a:ext cx="2113280" cy="2690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Sertifikasi</a:t>
          </a:r>
          <a:r>
            <a:rPr lang="en-US" sz="1400" b="1" kern="1200" dirty="0"/>
            <a:t> </a:t>
          </a:r>
          <a:r>
            <a:rPr lang="en-US" sz="1400" b="1" kern="1200" dirty="0" err="1"/>
            <a:t>Internasional</a:t>
          </a:r>
          <a:r>
            <a:rPr lang="en-US" sz="1400" b="1" kern="1200" dirty="0"/>
            <a:t> </a:t>
          </a:r>
          <a:r>
            <a:rPr lang="en-US" sz="1400" b="1" kern="1200" dirty="0" err="1"/>
            <a:t>Lulusan</a:t>
          </a:r>
          <a:endParaRPr lang="en-US" sz="1400" b="1" kern="1200" dirty="0"/>
        </a:p>
      </dsp:txBody>
      <dsp:txXfrm>
        <a:off x="5133274" y="1373631"/>
        <a:ext cx="2113280" cy="2690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D42F6-1C05-48A9-BF81-5D14537DD891}">
      <dsp:nvSpPr>
        <dsp:cNvPr id="0" name=""/>
        <dsp:cNvSpPr/>
      </dsp:nvSpPr>
      <dsp:spPr>
        <a:xfrm>
          <a:off x="4901" y="949603"/>
          <a:ext cx="1671452" cy="83572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Peningkatan</a:t>
          </a:r>
          <a:r>
            <a:rPr lang="en-US" sz="1800" kern="1200" dirty="0"/>
            <a:t> </a:t>
          </a:r>
          <a:r>
            <a:rPr lang="en-US" sz="1800" kern="1200" dirty="0" err="1"/>
            <a:t>Mutu</a:t>
          </a:r>
          <a:endParaRPr lang="en-US" sz="1800" kern="1200" dirty="0"/>
        </a:p>
      </dsp:txBody>
      <dsp:txXfrm>
        <a:off x="29379" y="974081"/>
        <a:ext cx="1622496" cy="786770"/>
      </dsp:txXfrm>
    </dsp:sp>
    <dsp:sp modelId="{1EB0D83B-E850-4666-916F-0F1A58731476}">
      <dsp:nvSpPr>
        <dsp:cNvPr id="0" name=""/>
        <dsp:cNvSpPr/>
      </dsp:nvSpPr>
      <dsp:spPr>
        <a:xfrm>
          <a:off x="172046" y="1785330"/>
          <a:ext cx="167145" cy="59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76"/>
              </a:lnTo>
              <a:lnTo>
                <a:pt x="167145" y="596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59A76-C96D-47FA-B4F8-0B5A67CF8FAE}">
      <dsp:nvSpPr>
        <dsp:cNvPr id="0" name=""/>
        <dsp:cNvSpPr/>
      </dsp:nvSpPr>
      <dsp:spPr>
        <a:xfrm>
          <a:off x="339192" y="1964443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AKREDITASI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 KE A</a:t>
          </a:r>
        </a:p>
      </dsp:txBody>
      <dsp:txXfrm>
        <a:off x="363670" y="1988921"/>
        <a:ext cx="1288206" cy="786770"/>
      </dsp:txXfrm>
    </dsp:sp>
    <dsp:sp modelId="{BAE2510E-4AEC-4BAC-BE93-8696E762AE1E}">
      <dsp:nvSpPr>
        <dsp:cNvPr id="0" name=""/>
        <dsp:cNvSpPr/>
      </dsp:nvSpPr>
      <dsp:spPr>
        <a:xfrm>
          <a:off x="172046" y="1785330"/>
          <a:ext cx="167145" cy="164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634"/>
              </a:lnTo>
              <a:lnTo>
                <a:pt x="167145" y="1641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C3F31-7461-4B8B-89E2-50EEC8C33F2A}">
      <dsp:nvSpPr>
        <dsp:cNvPr id="0" name=""/>
        <dsp:cNvSpPr/>
      </dsp:nvSpPr>
      <dsp:spPr>
        <a:xfrm>
          <a:off x="339192" y="3009101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WC PROFESOR</a:t>
          </a:r>
        </a:p>
      </dsp:txBody>
      <dsp:txXfrm>
        <a:off x="363670" y="3033579"/>
        <a:ext cx="1288206" cy="786770"/>
      </dsp:txXfrm>
    </dsp:sp>
    <dsp:sp modelId="{513F9FF1-19ED-4E77-AB2F-9041CC48D15A}">
      <dsp:nvSpPr>
        <dsp:cNvPr id="0" name=""/>
        <dsp:cNvSpPr/>
      </dsp:nvSpPr>
      <dsp:spPr>
        <a:xfrm>
          <a:off x="172046" y="1785330"/>
          <a:ext cx="167145" cy="268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292"/>
              </a:lnTo>
              <a:lnTo>
                <a:pt x="167145" y="2686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57E85-946B-40FF-B930-3C55F15597CE}">
      <dsp:nvSpPr>
        <dsp:cNvPr id="0" name=""/>
        <dsp:cNvSpPr/>
      </dsp:nvSpPr>
      <dsp:spPr>
        <a:xfrm>
          <a:off x="339192" y="4053759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REVITALISASI LPTK</a:t>
          </a:r>
        </a:p>
      </dsp:txBody>
      <dsp:txXfrm>
        <a:off x="363670" y="4078237"/>
        <a:ext cx="1288206" cy="786770"/>
      </dsp:txXfrm>
    </dsp:sp>
    <dsp:sp modelId="{71AF894F-9848-479C-8470-FB98CDEE4B84}">
      <dsp:nvSpPr>
        <dsp:cNvPr id="0" name=""/>
        <dsp:cNvSpPr/>
      </dsp:nvSpPr>
      <dsp:spPr>
        <a:xfrm>
          <a:off x="172046" y="1785330"/>
          <a:ext cx="167145" cy="3730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0950"/>
              </a:lnTo>
              <a:lnTo>
                <a:pt x="167145" y="3730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5EEA2-A84B-4384-BBD0-44CCE3834EB1}">
      <dsp:nvSpPr>
        <dsp:cNvPr id="0" name=""/>
        <dsp:cNvSpPr/>
      </dsp:nvSpPr>
      <dsp:spPr>
        <a:xfrm>
          <a:off x="339192" y="5098417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AKREDITASI INTERNASIONAL</a:t>
          </a:r>
        </a:p>
      </dsp:txBody>
      <dsp:txXfrm>
        <a:off x="363670" y="5122895"/>
        <a:ext cx="1288206" cy="786770"/>
      </dsp:txXfrm>
    </dsp:sp>
    <dsp:sp modelId="{2D1B3AFC-BBA0-4972-B556-6AAB7B447D86}">
      <dsp:nvSpPr>
        <dsp:cNvPr id="0" name=""/>
        <dsp:cNvSpPr/>
      </dsp:nvSpPr>
      <dsp:spPr>
        <a:xfrm>
          <a:off x="2094217" y="949603"/>
          <a:ext cx="1671452" cy="835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Pengingkatan</a:t>
          </a:r>
          <a:r>
            <a:rPr lang="en-US" sz="1800" kern="1200" dirty="0"/>
            <a:t> </a:t>
          </a:r>
          <a:r>
            <a:rPr lang="en-US" sz="1800" kern="1200" dirty="0" err="1"/>
            <a:t>Relevansi</a:t>
          </a:r>
          <a:endParaRPr lang="en-US" sz="1800" kern="1200" dirty="0"/>
        </a:p>
      </dsp:txBody>
      <dsp:txXfrm>
        <a:off x="2118695" y="974081"/>
        <a:ext cx="1622496" cy="786770"/>
      </dsp:txXfrm>
    </dsp:sp>
    <dsp:sp modelId="{771739D8-7A17-4934-8A32-603BFB8F765A}">
      <dsp:nvSpPr>
        <dsp:cNvPr id="0" name=""/>
        <dsp:cNvSpPr/>
      </dsp:nvSpPr>
      <dsp:spPr>
        <a:xfrm>
          <a:off x="2261363" y="1785330"/>
          <a:ext cx="167145" cy="59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76"/>
              </a:lnTo>
              <a:lnTo>
                <a:pt x="167145" y="596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762F-BABA-422C-A43A-21C715E8A3FA}">
      <dsp:nvSpPr>
        <dsp:cNvPr id="0" name=""/>
        <dsp:cNvSpPr/>
      </dsp:nvSpPr>
      <dsp:spPr>
        <a:xfrm>
          <a:off x="2428508" y="1964443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INOVASI</a:t>
          </a:r>
        </a:p>
      </dsp:txBody>
      <dsp:txXfrm>
        <a:off x="2452986" y="1988921"/>
        <a:ext cx="1288206" cy="786770"/>
      </dsp:txXfrm>
    </dsp:sp>
    <dsp:sp modelId="{0C43C22E-F343-48C5-8720-401248C53D79}">
      <dsp:nvSpPr>
        <dsp:cNvPr id="0" name=""/>
        <dsp:cNvSpPr/>
      </dsp:nvSpPr>
      <dsp:spPr>
        <a:xfrm>
          <a:off x="2261363" y="1785330"/>
          <a:ext cx="167145" cy="164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634"/>
              </a:lnTo>
              <a:lnTo>
                <a:pt x="167145" y="1641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10B07-37EE-4B59-A106-DD79DD9F454F}">
      <dsp:nvSpPr>
        <dsp:cNvPr id="0" name=""/>
        <dsp:cNvSpPr/>
      </dsp:nvSpPr>
      <dsp:spPr>
        <a:xfrm>
          <a:off x="2428508" y="3009101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PUI</a:t>
          </a:r>
        </a:p>
      </dsp:txBody>
      <dsp:txXfrm>
        <a:off x="2452986" y="3033579"/>
        <a:ext cx="1288206" cy="786770"/>
      </dsp:txXfrm>
    </dsp:sp>
    <dsp:sp modelId="{C7370463-0CBF-4423-902B-C44908EB212F}">
      <dsp:nvSpPr>
        <dsp:cNvPr id="0" name=""/>
        <dsp:cNvSpPr/>
      </dsp:nvSpPr>
      <dsp:spPr>
        <a:xfrm>
          <a:off x="2261363" y="1785330"/>
          <a:ext cx="167145" cy="268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292"/>
              </a:lnTo>
              <a:lnTo>
                <a:pt x="167145" y="2686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1DEE8-E0B2-46A3-AABF-4C35DE802398}">
      <dsp:nvSpPr>
        <dsp:cNvPr id="0" name=""/>
        <dsp:cNvSpPr/>
      </dsp:nvSpPr>
      <dsp:spPr>
        <a:xfrm>
          <a:off x="2428508" y="4053759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STP</a:t>
          </a:r>
        </a:p>
      </dsp:txBody>
      <dsp:txXfrm>
        <a:off x="2452986" y="4078237"/>
        <a:ext cx="1288206" cy="786770"/>
      </dsp:txXfrm>
    </dsp:sp>
    <dsp:sp modelId="{C3653DAD-A5C8-4770-9606-BA654A019C3F}">
      <dsp:nvSpPr>
        <dsp:cNvPr id="0" name=""/>
        <dsp:cNvSpPr/>
      </dsp:nvSpPr>
      <dsp:spPr>
        <a:xfrm>
          <a:off x="2261363" y="1785330"/>
          <a:ext cx="167145" cy="3730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0950"/>
              </a:lnTo>
              <a:lnTo>
                <a:pt x="167145" y="3730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45B24-2A3E-430D-A496-2EB951A33CF0}">
      <dsp:nvSpPr>
        <dsp:cNvPr id="0" name=""/>
        <dsp:cNvSpPr/>
      </dsp:nvSpPr>
      <dsp:spPr>
        <a:xfrm>
          <a:off x="2428508" y="5098417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VOKASI</a:t>
          </a:r>
        </a:p>
      </dsp:txBody>
      <dsp:txXfrm>
        <a:off x="2452986" y="5122895"/>
        <a:ext cx="1288206" cy="786770"/>
      </dsp:txXfrm>
    </dsp:sp>
    <dsp:sp modelId="{9A1E6436-313B-461C-A2CB-701F900F1139}">
      <dsp:nvSpPr>
        <dsp:cNvPr id="0" name=""/>
        <dsp:cNvSpPr/>
      </dsp:nvSpPr>
      <dsp:spPr>
        <a:xfrm>
          <a:off x="4183534" y="949603"/>
          <a:ext cx="1671452" cy="835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Peningkatan</a:t>
          </a:r>
          <a:r>
            <a:rPr lang="en-US" sz="1800" kern="1200" dirty="0"/>
            <a:t> </a:t>
          </a:r>
          <a:r>
            <a:rPr lang="en-US" sz="1800" kern="1200" dirty="0" err="1"/>
            <a:t>Akses</a:t>
          </a:r>
          <a:endParaRPr lang="en-US" sz="1800" kern="1200" dirty="0"/>
        </a:p>
      </dsp:txBody>
      <dsp:txXfrm>
        <a:off x="4208012" y="974081"/>
        <a:ext cx="1622496" cy="786770"/>
      </dsp:txXfrm>
    </dsp:sp>
    <dsp:sp modelId="{48520382-1269-4F44-9D80-A72AA34EC8BB}">
      <dsp:nvSpPr>
        <dsp:cNvPr id="0" name=""/>
        <dsp:cNvSpPr/>
      </dsp:nvSpPr>
      <dsp:spPr>
        <a:xfrm>
          <a:off x="4350679" y="1785330"/>
          <a:ext cx="167145" cy="59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76"/>
              </a:lnTo>
              <a:lnTo>
                <a:pt x="167145" y="596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60344-CFE3-4CAD-A1E6-3B9BB8314554}">
      <dsp:nvSpPr>
        <dsp:cNvPr id="0" name=""/>
        <dsp:cNvSpPr/>
      </dsp:nvSpPr>
      <dsp:spPr>
        <a:xfrm>
          <a:off x="4517824" y="1964443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PT BARU</a:t>
          </a:r>
        </a:p>
      </dsp:txBody>
      <dsp:txXfrm>
        <a:off x="4542302" y="1988921"/>
        <a:ext cx="1288206" cy="786770"/>
      </dsp:txXfrm>
    </dsp:sp>
    <dsp:sp modelId="{019D1B1E-6CF9-44C9-B7B6-E77DC6171CCB}">
      <dsp:nvSpPr>
        <dsp:cNvPr id="0" name=""/>
        <dsp:cNvSpPr/>
      </dsp:nvSpPr>
      <dsp:spPr>
        <a:xfrm>
          <a:off x="4350679" y="1785330"/>
          <a:ext cx="167145" cy="164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634"/>
              </a:lnTo>
              <a:lnTo>
                <a:pt x="167145" y="1641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FFFEB-A2FC-4F82-93F9-D693DD556187}">
      <dsp:nvSpPr>
        <dsp:cNvPr id="0" name=""/>
        <dsp:cNvSpPr/>
      </dsp:nvSpPr>
      <dsp:spPr>
        <a:xfrm>
          <a:off x="4517824" y="3009101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PJJ</a:t>
          </a:r>
        </a:p>
      </dsp:txBody>
      <dsp:txXfrm>
        <a:off x="4542302" y="3033579"/>
        <a:ext cx="1288206" cy="786770"/>
      </dsp:txXfrm>
    </dsp:sp>
    <dsp:sp modelId="{5A55CE83-0EDA-48FC-BFE8-0C34D10943EB}">
      <dsp:nvSpPr>
        <dsp:cNvPr id="0" name=""/>
        <dsp:cNvSpPr/>
      </dsp:nvSpPr>
      <dsp:spPr>
        <a:xfrm>
          <a:off x="6272850" y="949603"/>
          <a:ext cx="1671452" cy="835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Peningkatan</a:t>
          </a:r>
          <a:r>
            <a:rPr lang="en-US" sz="1800" kern="1200" dirty="0"/>
            <a:t> </a:t>
          </a:r>
          <a:r>
            <a:rPr lang="en-US" sz="1800" kern="1200" dirty="0" err="1"/>
            <a:t>Daya</a:t>
          </a:r>
          <a:r>
            <a:rPr lang="en-US" sz="1800" kern="1200" dirty="0"/>
            <a:t> </a:t>
          </a:r>
          <a:r>
            <a:rPr lang="en-US" sz="1800" kern="1200" dirty="0" err="1"/>
            <a:t>Saing</a:t>
          </a:r>
          <a:endParaRPr lang="en-US" sz="1800" kern="1200" dirty="0"/>
        </a:p>
      </dsp:txBody>
      <dsp:txXfrm>
        <a:off x="6297328" y="974081"/>
        <a:ext cx="1622496" cy="786770"/>
      </dsp:txXfrm>
    </dsp:sp>
    <dsp:sp modelId="{774CF621-5834-4820-8F44-DD48EA3562FA}">
      <dsp:nvSpPr>
        <dsp:cNvPr id="0" name=""/>
        <dsp:cNvSpPr/>
      </dsp:nvSpPr>
      <dsp:spPr>
        <a:xfrm>
          <a:off x="6439995" y="1785330"/>
          <a:ext cx="167145" cy="59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76"/>
              </a:lnTo>
              <a:lnTo>
                <a:pt x="167145" y="596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4477B-3035-4B02-B3CE-D1BEADBC1134}">
      <dsp:nvSpPr>
        <dsp:cNvPr id="0" name=""/>
        <dsp:cNvSpPr/>
      </dsp:nvSpPr>
      <dsp:spPr>
        <a:xfrm>
          <a:off x="6607140" y="1964443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WCU</a:t>
          </a:r>
        </a:p>
      </dsp:txBody>
      <dsp:txXfrm>
        <a:off x="6631618" y="1988921"/>
        <a:ext cx="1288206" cy="786770"/>
      </dsp:txXfrm>
    </dsp:sp>
    <dsp:sp modelId="{02890A29-EA29-4600-9673-5217CD620B12}">
      <dsp:nvSpPr>
        <dsp:cNvPr id="0" name=""/>
        <dsp:cNvSpPr/>
      </dsp:nvSpPr>
      <dsp:spPr>
        <a:xfrm>
          <a:off x="8362166" y="949603"/>
          <a:ext cx="1671452" cy="835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Perbaikan</a:t>
          </a:r>
          <a:r>
            <a:rPr lang="en-US" sz="1800" kern="1200" dirty="0"/>
            <a:t> Tata </a:t>
          </a:r>
          <a:r>
            <a:rPr lang="en-US" sz="1800" kern="1200" dirty="0" err="1"/>
            <a:t>Kelola</a:t>
          </a:r>
          <a:endParaRPr lang="en-US" sz="1800" kern="1200" dirty="0"/>
        </a:p>
      </dsp:txBody>
      <dsp:txXfrm>
        <a:off x="8386644" y="974081"/>
        <a:ext cx="1622496" cy="786770"/>
      </dsp:txXfrm>
    </dsp:sp>
    <dsp:sp modelId="{92283FC0-9AE6-4627-94D6-ED888EE76C7F}">
      <dsp:nvSpPr>
        <dsp:cNvPr id="0" name=""/>
        <dsp:cNvSpPr/>
      </dsp:nvSpPr>
      <dsp:spPr>
        <a:xfrm>
          <a:off x="8529311" y="1785330"/>
          <a:ext cx="167145" cy="59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76"/>
              </a:lnTo>
              <a:lnTo>
                <a:pt x="167145" y="596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9223A-0CD3-4EE1-959C-52A3D439E6CB}">
      <dsp:nvSpPr>
        <dsp:cNvPr id="0" name=""/>
        <dsp:cNvSpPr/>
      </dsp:nvSpPr>
      <dsp:spPr>
        <a:xfrm>
          <a:off x="8696457" y="1964443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NIDK</a:t>
          </a:r>
        </a:p>
      </dsp:txBody>
      <dsp:txXfrm>
        <a:off x="8720935" y="1988921"/>
        <a:ext cx="1288206" cy="786770"/>
      </dsp:txXfrm>
    </dsp:sp>
    <dsp:sp modelId="{70803B40-9297-4D80-BFB1-FE54323C6168}">
      <dsp:nvSpPr>
        <dsp:cNvPr id="0" name=""/>
        <dsp:cNvSpPr/>
      </dsp:nvSpPr>
      <dsp:spPr>
        <a:xfrm>
          <a:off x="8529311" y="1785330"/>
          <a:ext cx="167145" cy="164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634"/>
              </a:lnTo>
              <a:lnTo>
                <a:pt x="167145" y="1641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C75AD-2DED-4170-847C-F9142AF0F306}">
      <dsp:nvSpPr>
        <dsp:cNvPr id="0" name=""/>
        <dsp:cNvSpPr/>
      </dsp:nvSpPr>
      <dsp:spPr>
        <a:xfrm>
          <a:off x="8696457" y="3009101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ONLINE</a:t>
          </a:r>
        </a:p>
      </dsp:txBody>
      <dsp:txXfrm>
        <a:off x="8720935" y="3033579"/>
        <a:ext cx="1288206" cy="786770"/>
      </dsp:txXfrm>
    </dsp:sp>
    <dsp:sp modelId="{7ABA4FC6-3E62-46FD-9F51-C9E4FAAD6443}">
      <dsp:nvSpPr>
        <dsp:cNvPr id="0" name=""/>
        <dsp:cNvSpPr/>
      </dsp:nvSpPr>
      <dsp:spPr>
        <a:xfrm>
          <a:off x="8529311" y="1785330"/>
          <a:ext cx="167145" cy="268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292"/>
              </a:lnTo>
              <a:lnTo>
                <a:pt x="167145" y="2686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C16AA-4D99-49DE-B120-D8386F4C0BB1}">
      <dsp:nvSpPr>
        <dsp:cNvPr id="0" name=""/>
        <dsp:cNvSpPr/>
      </dsp:nvSpPr>
      <dsp:spPr>
        <a:xfrm>
          <a:off x="8696457" y="4053759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OUTPUT BASE</a:t>
          </a:r>
        </a:p>
      </dsp:txBody>
      <dsp:txXfrm>
        <a:off x="8720935" y="4078237"/>
        <a:ext cx="1288206" cy="786770"/>
      </dsp:txXfrm>
    </dsp:sp>
    <dsp:sp modelId="{162F9FB2-73F4-4E5A-AD44-951B46F455EE}">
      <dsp:nvSpPr>
        <dsp:cNvPr id="0" name=""/>
        <dsp:cNvSpPr/>
      </dsp:nvSpPr>
      <dsp:spPr>
        <a:xfrm>
          <a:off x="8529311" y="1785330"/>
          <a:ext cx="167145" cy="3730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0950"/>
              </a:lnTo>
              <a:lnTo>
                <a:pt x="167145" y="3730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4DC51-2E4E-4F3D-8832-F6A7FCEEA955}">
      <dsp:nvSpPr>
        <dsp:cNvPr id="0" name=""/>
        <dsp:cNvSpPr/>
      </dsp:nvSpPr>
      <dsp:spPr>
        <a:xfrm>
          <a:off x="8696457" y="5098417"/>
          <a:ext cx="1337162" cy="83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PIN</a:t>
          </a:r>
        </a:p>
      </dsp:txBody>
      <dsp:txXfrm>
        <a:off x="8720935" y="5122895"/>
        <a:ext cx="1288206" cy="78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08D1C-0027-4929-965C-16EA5BF3FA09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22F07-3605-49CB-B95B-67A27CF4C2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132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9728-781F-4CAD-BFE1-713B31429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400F2-0F35-4FD4-BBE9-EAEFAD955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6CD4-DA3B-4D77-A764-BA40DDA3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89202-1625-4F12-8506-E223A2CB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8207F-E365-477D-BCE7-A2251798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223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2325-E790-408A-B815-AEC4C878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37755-687A-4155-8A19-1EF19811E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86BA-B72C-4A76-B0DC-57FE0D9F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8AC9B-3180-4E89-B2DA-2E61ED93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29FB0-D03E-4469-AE65-E665C774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9177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138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597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7694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87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67085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4121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007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2666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32246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402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8053E-0CEC-4621-8F1A-9EC30C33A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BE716-315D-4366-83B7-862DBC9EC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FBF81-222A-4B1C-B52E-E6DA545E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17CF2-EA6A-4ADA-919C-FED58E3D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C979D-51D1-4604-8204-A3C2CC4F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98577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284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616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6720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733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390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9255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50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32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641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488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69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42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78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210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6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34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8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1CDF-8757-4B09-8002-4444A539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93682-835C-4521-BF1C-697EF0C6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0F1DD-C415-485E-AE0B-502D1DA1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387F6-A64E-4D35-A49D-33F96B73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1333C-F56A-4541-9A82-A3298CB0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6568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71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5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80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7711018" y="265113"/>
            <a:ext cx="3566583" cy="46196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id-ID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DEMI </a:t>
            </a: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KOMUNITAS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4" name="Picture 8" descr="F:\Panji TITIP\Pictures\logo dikti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768" y="0"/>
            <a:ext cx="81703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729413"/>
            <a:ext cx="12192000" cy="1254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80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4520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80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7711018" y="265113"/>
            <a:ext cx="3566583" cy="46196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id-ID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DEMI </a:t>
            </a: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KOMUNITAS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4" name="Picture 8" descr="F:\Panji TITIP\Pictures\logo dikti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768" y="0"/>
            <a:ext cx="81703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729413"/>
            <a:ext cx="12192000" cy="1254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80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05860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83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3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78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1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21630" b="4849"/>
          <a:stretch/>
        </p:blipFill>
        <p:spPr>
          <a:xfrm>
            <a:off x="0" y="374072"/>
            <a:ext cx="12192000" cy="6151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0" r="21630" b="1616"/>
          <a:stretch/>
        </p:blipFill>
        <p:spPr>
          <a:xfrm>
            <a:off x="-4175" y="0"/>
            <a:ext cx="12192000" cy="37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0" r="21630" b="1616"/>
          <a:stretch/>
        </p:blipFill>
        <p:spPr>
          <a:xfrm>
            <a:off x="-4175" y="6525491"/>
            <a:ext cx="12192000" cy="3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4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B267-FDFC-46A5-917A-F91B0013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28A0E-3387-438D-8356-E87F5F4DB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7AB93-DB4A-4C5E-89E0-1F714959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FC491-C929-420F-8F31-5429679C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57E33-A60F-4DAB-A0F8-AD9066FC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3872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12192000" cy="4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1219200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09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12192000" cy="443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75859"/>
            <a:ext cx="12192000" cy="2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40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3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2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1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2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94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668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29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C25A-8DB1-477F-B00D-35D1CB26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42DB-622C-4FB7-A21B-9C915E2BB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E6E6D-AE8B-4DD4-BA3B-25E7CBF7F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5EFF6-4FCE-425C-8F05-2B86ED21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E5842-2EE1-4A7E-8564-0E1887E4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FC861-451F-4467-BFC9-AB0499CF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5078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4747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18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961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638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946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770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9600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8273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762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9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478F-3FB3-4CEE-8295-FD9989A7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36953-ED07-4056-A038-CE03CA9DE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E6AC4-4E51-49CB-8897-A9231A86C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2BCE3-B1D9-4140-98BF-D31A1A004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8036F-E0E9-4553-9C1B-BBABA93C1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3BB08-69E9-489B-BE5C-A411A938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289C6-9D9E-4518-BA03-72E26D39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4C34A-9B1F-425E-B6C8-55E00A67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2879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11D6-E4A8-2E4A-81A0-7190DEE8E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89468-A0F1-B74F-A79A-CABBB4F52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A7A8-B964-D442-A982-D05B17CFC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C0094-0461-1C4E-920D-8580AB5B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D26D3-2170-574E-8DBC-EF72227C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22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F55E-3B0E-894D-8FB4-AF29B0E9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D867-1998-3941-8E63-D0ABC30A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E6C21-7730-9B49-BFD0-E2488C20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97455-8A14-E64B-BC82-4788CD3F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E5089-1DEF-7E44-91A3-79A4714D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8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FAFB-EB8D-6644-B559-AC3F3B05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8DC29-E2F5-9048-A104-D384E69B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B727-DF10-1045-AF17-78F8BD99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A4E6-5BEC-6D4B-9E7D-B3C5A80C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0CBC2-2C90-0C44-9113-B71FA791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0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D3E6-B7F2-F346-B613-4A335988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C6D6-D57B-F848-8DC3-D770A44EE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A913D-EC96-4F46-B2F3-D8B2F3589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9ACB2-22BD-C047-8F5F-49F037F6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CDD4A-16F8-8A43-A21C-ACA22A57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3D209-A64A-EA42-B2BD-2E000B5D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0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47E7-0B12-E74E-A813-EA17AF99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EBF2-D72C-B74E-949B-F76967F0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55B6E-56D7-F147-8B48-5792FEAEE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83B60-E143-834F-9E96-0612DD8ED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0B4C8-241E-4043-91E1-CFC2A144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22EED-58A9-D44C-92EE-DDECB003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250B4-9769-0849-976C-3D22769F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E6E74-AC19-DC4B-9CD4-98925773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58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1E45-9694-D341-9EF5-74629E44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D619C-BE0F-304C-B025-6E643115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ADAD6-849D-6641-A2F2-54F89C73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AB666-C1C8-C145-BE79-6ACE51EE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7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B157C-3C54-2247-A2A9-5ED27C73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81797-FECA-4D49-A71D-9CBB34B7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33B41-75E4-A345-A963-564E805E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8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A25A-F037-4846-8793-980D8FF5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EF0E-C8EC-4F40-ABFE-F04EC376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B6E33-2B3C-AA40-BE72-F45B23DB2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9270F-A361-0C46-8919-E7A0622D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7E16B-87F8-CB48-AABA-884F2D00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D22D6-A292-2640-9076-AD3AE3E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1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D7DB-EB97-514D-96B1-64046A1B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6A9B28-4478-9D49-91A6-26281BC8B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5C285-A5B4-D642-A341-38A73BF3F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73DCE-1AD8-9846-8405-46370967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01589-3B1A-DD4C-A6AA-65021C59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3B4A8-B8F7-884C-8F31-14E14D3F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57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0F3B-1F4B-DA40-828F-42E082B5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A5E84-6778-0A46-A29A-6C9F4B655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2E91-EEF9-744C-B226-452F9649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D312E-17B6-784C-B60F-800198AE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54225-5B3E-834B-8869-1DD8A848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2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47675-BDD7-40C6-B52C-D376B4C6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C7B2A-44DA-49A6-BDA5-08AB9A2F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66E7C-5B25-4A55-B19F-0FEF567A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80771-E21D-4CB0-8A38-C7BED23C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2289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3CC64-CD2F-8D4F-84E2-4F1E92534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3424D-3883-A543-8BF3-95357BE61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7271D-07EC-5F4E-BD4C-4266CE53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E6B3-20BE-D04F-9812-897C0FA5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9BFA5-A5A1-1148-83D8-9E79BB40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74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788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993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5143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383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15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8153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950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001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61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E7474-9026-4EBD-A7A4-770A0C4B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BA27D-7B84-4248-8D77-945A63AC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71D75-D5E3-4F0D-861B-B98A7016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2192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018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13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907974" y="1063755"/>
            <a:ext cx="4376057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90780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0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3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15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874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110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900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21FF-B046-4813-94D5-548D43EE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EE7E-013D-46AF-862F-238418821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AE5FA-DA58-4B2B-A0DA-F4DDAE7FD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12C10-6F59-4347-AF59-C2B0AE42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2DCC7-9053-4A56-A604-A3B8017A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E99DD-C10A-46F6-90B4-E56FCA0A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8234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847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00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20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843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965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2319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14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1954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9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8549-37A8-404E-9BB3-B23D9E7C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35D17-9A83-4EA7-BC86-9C328B953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BEB73-4B64-42E5-94E2-8FFD9EC57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741FA-D79C-4529-A933-85C7DB6E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82F62-030F-4EC6-97A7-D2B1A306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C741D-291F-464E-A1F4-DBB12ADD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022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188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5245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373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9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41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3635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4595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1582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4188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7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135EF-6243-47ED-8B2B-5FA56D0B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2C99B-C4F1-451B-8E4D-0E38FE96C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36F6D-2B7D-43F5-A72E-D48A008C0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00C8-D760-49C9-B91E-CD12BACE05DD}" type="datetimeFigureOut">
              <a:rPr lang="en-ID" smtClean="0"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3C4A9-8778-4716-B5E5-731503083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1143E-951C-4653-8348-41267FC9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C3E0F-22FF-47CC-8C45-4AB90343D7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650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C82A21-2B2D-46F1-8651-7F2322C1C50C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8AC582-C173-4017-A7E9-0066570994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6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2A26A-5304-4EE8-8107-658FF79F38B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ADB98-B53A-4653-9561-7D1B0DDA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A89E4-8154-4FA3-9744-7BC73380E46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4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9B0D-3195-4197-8B60-493404DF9941}" type="datetimeFigureOut">
              <a:rPr lang="en-AU" smtClean="0"/>
              <a:pPr/>
              <a:t>19/08/2019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DC5C-C77F-40F3-871B-DE9129BD10B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43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CAE35-B715-084F-8897-7E985C8A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C04C3-4639-FE43-B26C-FF925CFE1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092FC-4F40-4147-8F95-BE4573DD6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C94A-41B5-4A47-8938-50124D83B1E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AB337-F863-C544-8DE1-6654C7FF4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692B-8215-E24E-B4AF-7B9216447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E201-9BD0-0843-94D2-F9C5962A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68210-D8FD-45F7-8951-0866D8F94ACE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8EA41-6159-480A-8DC2-6B017230C01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8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9B32-B796-4A0E-95F3-CD35A2B781B7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BFBA-F924-4B4E-920C-3A74DB1B3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C5683-4A05-46D3-9321-E2E730525B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8F52-638D-4208-8EF3-116196A1743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999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848A5-18ED-47C3-BAC0-808AD9D750EA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CAA36-49A1-4C06-9469-6D9B8C9CED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24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png"/><Relationship Id="rId5" Type="http://schemas.openxmlformats.org/officeDocument/2006/relationships/image" Target="../media/image14.emf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67461F-B9CD-4A94-95B1-5B138AC97C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247C-7B52-422D-81EB-EA7F2C20B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24" y="2386772"/>
            <a:ext cx="10363200" cy="14577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PENGEMBANGAN PERGURUAN  TINGGI SWASTA YANG BERMUTU, FLEXIBLE DAN TERBUKA</a:t>
            </a:r>
            <a:endParaRPr lang="sv-SE" sz="4800" b="1" kern="0" dirty="0">
              <a:solidFill>
                <a:schemeClr val="tx2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1946B7-57B6-435E-A824-76E84323CE8B}"/>
              </a:ext>
            </a:extLst>
          </p:cNvPr>
          <p:cNvCxnSpPr>
            <a:cxnSpLocks/>
          </p:cNvCxnSpPr>
          <p:nvPr/>
        </p:nvCxnSpPr>
        <p:spPr>
          <a:xfrm>
            <a:off x="4920207" y="4715563"/>
            <a:ext cx="2351584" cy="0"/>
          </a:xfrm>
          <a:prstGeom prst="line">
            <a:avLst/>
          </a:prstGeom>
          <a:ln w="57150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2">
            <a:extLst>
              <a:ext uri="{FF2B5EF4-FFF2-40B4-BE49-F238E27FC236}">
                <a16:creationId xmlns:a16="http://schemas.microsoft.com/office/drawing/2014/main" id="{2167F101-2746-4224-A6F0-33330D492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4593"/>
            <a:ext cx="12192000" cy="7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00">
                <a:solidFill>
                  <a:srgbClr val="000000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00">
                <a:solidFill>
                  <a:srgbClr val="000000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100">
                <a:solidFill>
                  <a:srgbClr val="000000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000">
                <a:solidFill>
                  <a:srgbClr val="000000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9pPr>
          </a:lstStyle>
          <a:p>
            <a:pPr algn="ctr" defTabSz="1219230">
              <a:spcBef>
                <a:spcPts val="0"/>
              </a:spcBef>
              <a:buNone/>
            </a:pPr>
            <a:r>
              <a:rPr lang="en-US" sz="2134" b="1" dirty="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KEMENTERIAN RISET, TEKNOLOGI, DAN PENDIDIKAN TINGGI</a:t>
            </a:r>
          </a:p>
          <a:p>
            <a:pPr algn="ctr" defTabSz="1219230">
              <a:spcBef>
                <a:spcPts val="0"/>
              </a:spcBef>
              <a:buNone/>
            </a:pPr>
            <a:r>
              <a:rPr lang="en-US" sz="2134" b="1" dirty="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Bandung, 19 </a:t>
            </a:r>
            <a:r>
              <a:rPr lang="en-US" sz="2134" b="1" dirty="0" err="1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Agustus</a:t>
            </a:r>
            <a:r>
              <a:rPr lang="en-US" sz="2134" b="1" dirty="0">
                <a:solidFill>
                  <a:schemeClr val="tx2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2019 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86CD0F3E-66CE-48C1-81BB-5E3669D1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9777"/>
            <a:ext cx="12192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00">
                <a:solidFill>
                  <a:srgbClr val="000000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00">
                <a:solidFill>
                  <a:srgbClr val="000000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100">
                <a:solidFill>
                  <a:srgbClr val="000000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000">
                <a:solidFill>
                  <a:srgbClr val="000000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</a:defRPr>
            </a:lvl9pPr>
          </a:lstStyle>
          <a:p>
            <a:pPr algn="ctr" defTabSz="1219230">
              <a:spcBef>
                <a:spcPct val="0"/>
              </a:spcBef>
              <a:buNone/>
            </a:pPr>
            <a:r>
              <a:rPr lang="en-US" altLang="en-US" sz="2667" i="1" noProof="1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Patdono Suwignjo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D46765E-E641-424C-9319-2D2BD782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817" y="194161"/>
            <a:ext cx="148272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35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Pemeringkatan</a:t>
            </a:r>
            <a:r>
              <a:rPr lang="en-US" b="1" dirty="0"/>
              <a:t> QS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011957"/>
              </p:ext>
            </p:extLst>
          </p:nvPr>
        </p:nvGraphicFramePr>
        <p:xfrm>
          <a:off x="993913" y="952649"/>
          <a:ext cx="9539615" cy="536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45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AUR Rank.</a:t>
                      </a:r>
                    </a:p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AUR Rank.</a:t>
                      </a:r>
                    </a:p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WUR</a:t>
                      </a:r>
                      <a:r>
                        <a:rPr lang="en-US" baseline="0" dirty="0"/>
                        <a:t> 2016</a:t>
                      </a:r>
                      <a:endParaRPr lang="en-US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WUR</a:t>
                      </a:r>
                      <a:r>
                        <a:rPr lang="en-US" baseline="0"/>
                        <a:t> 2017</a:t>
                      </a:r>
                      <a:endParaRPr lang="en-US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Perguruan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Tinggi</a:t>
                      </a:r>
                      <a:endParaRPr lang="en-US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32">
                <a:tc>
                  <a:txBody>
                    <a:bodyPr/>
                    <a:lstStyle/>
                    <a:p>
                      <a:r>
                        <a:rPr lang="en-US" sz="2000" dirty="0"/>
                        <a:t>79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325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277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Universitas</a:t>
                      </a:r>
                      <a:r>
                        <a:rPr lang="en-US" sz="2000" dirty="0"/>
                        <a:t> Indonesia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232">
                <a:tc>
                  <a:txBody>
                    <a:bodyPr/>
                    <a:lstStyle/>
                    <a:p>
                      <a:r>
                        <a:rPr lang="en-US" sz="2000" dirty="0"/>
                        <a:t>122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401 - 410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331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Institut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Teknologi</a:t>
                      </a:r>
                      <a:r>
                        <a:rPr lang="en-US" sz="2000" baseline="0" dirty="0"/>
                        <a:t> Bandung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32">
                <a:tc>
                  <a:txBody>
                    <a:bodyPr/>
                    <a:lstStyle/>
                    <a:p>
                      <a:r>
                        <a:rPr lang="en-US" sz="2000" dirty="0"/>
                        <a:t>137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501-550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401</a:t>
                      </a:r>
                      <a:r>
                        <a:rPr lang="en-US" sz="2000" baseline="0"/>
                        <a:t> - 410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Universitas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Gadjah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Mada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32">
                <a:tc>
                  <a:txBody>
                    <a:bodyPr/>
                    <a:lstStyle/>
                    <a:p>
                      <a:r>
                        <a:rPr lang="en-US" sz="2000" dirty="0"/>
                        <a:t>147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701+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701</a:t>
                      </a:r>
                      <a:r>
                        <a:rPr lang="en-US" sz="2000" baseline="0"/>
                        <a:t> - 750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Universitas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Airlangga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232">
                <a:tc>
                  <a:txBody>
                    <a:bodyPr/>
                    <a:lstStyle/>
                    <a:p>
                      <a:r>
                        <a:rPr lang="en-US" sz="2000" dirty="0"/>
                        <a:t>161-170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Universitas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Padjadjaran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232">
                <a:tc>
                  <a:txBody>
                    <a:bodyPr/>
                    <a:lstStyle/>
                    <a:p>
                      <a:r>
                        <a:rPr lang="en-US" sz="2000" dirty="0"/>
                        <a:t>201-250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701+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751</a:t>
                      </a:r>
                      <a:r>
                        <a:rPr lang="en-US" sz="2000" baseline="0"/>
                        <a:t> - 800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Institut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Pertanian</a:t>
                      </a:r>
                      <a:r>
                        <a:rPr lang="en-US" sz="2000" dirty="0"/>
                        <a:t> Bogor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232">
                <a:tc>
                  <a:txBody>
                    <a:bodyPr/>
                    <a:lstStyle/>
                    <a:p>
                      <a:r>
                        <a:rPr lang="en-US" sz="2000" dirty="0"/>
                        <a:t>251-300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231-240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701+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801</a:t>
                      </a:r>
                      <a:r>
                        <a:rPr lang="en-US" sz="2000" baseline="0"/>
                        <a:t> - 1000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Universitas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Diponegoro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2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251-300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701+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801</a:t>
                      </a:r>
                      <a:r>
                        <a:rPr lang="en-US" sz="2000" baseline="0"/>
                        <a:t> - 1000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Institut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Teknologi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Sepuluh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Nopember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2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301-350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701+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801</a:t>
                      </a:r>
                      <a:r>
                        <a:rPr lang="en-US" sz="2000" baseline="0"/>
                        <a:t> - 1000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Universitas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Brawijaya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68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8007" y="421096"/>
            <a:ext cx="1238000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Distribusi Peringkat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Akreditasi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Perguruan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Tinggi (APT)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dan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Akreditasi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Program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Studi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(APS) per 31 Mei 2019</a:t>
            </a:r>
          </a:p>
        </p:txBody>
      </p:sp>
    </p:spTree>
    <p:extLst>
      <p:ext uri="{BB962C8B-B14F-4D97-AF65-F5344CB8AC3E}">
        <p14:creationId xmlns:p14="http://schemas.microsoft.com/office/powerpoint/2010/main" val="220230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3165" y="26899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Tabel 1. Akreditasi Perguruan Tinggi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Berdasarkan PT Penyelenggara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04239" y="1376952"/>
          <a:ext cx="10184568" cy="4519011"/>
        </p:xfrm>
        <a:graphic>
          <a:graphicData uri="http://schemas.openxmlformats.org/drawingml/2006/table">
            <a:tbl>
              <a:tblPr/>
              <a:tblGrid>
                <a:gridCol w="221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573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 Penyelenggara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Expired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PTAN</a:t>
                      </a: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5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PTAS</a:t>
                      </a: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299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334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PTKL</a:t>
                      </a: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5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PTN</a:t>
                      </a: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5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PTS</a:t>
                      </a: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680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950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1669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57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875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1275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2246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38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43597" y="48827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Tabel 2. Akreditasi Perguruan Tinggi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Berdasarkan Bentuk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43386" y="1833938"/>
          <a:ext cx="11026243" cy="4586624"/>
        </p:xfrm>
        <a:graphic>
          <a:graphicData uri="http://schemas.openxmlformats.org/drawingml/2006/table">
            <a:tbl>
              <a:tblPr/>
              <a:tblGrid>
                <a:gridCol w="3409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7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BENTUK PT</a:t>
                      </a:r>
                    </a:p>
                  </a:txBody>
                  <a:tcPr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Akademi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365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Institut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Politeknik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Sekolah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Tinggi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351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783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1139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Universitas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461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875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1275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2246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90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5853" y="0"/>
            <a:ext cx="8913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Tabel 3. Akreditasi Perguruan Tinggi Swasta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Berdasarkan Wilayah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02408" y="1028781"/>
          <a:ext cx="8360601" cy="5303520"/>
        </p:xfrm>
        <a:graphic>
          <a:graphicData uri="http://schemas.openxmlformats.org/drawingml/2006/table">
            <a:tbl>
              <a:tblPr/>
              <a:tblGrid>
                <a:gridCol w="231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LLDIKTI WILAYAH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FB8FB05-C5DE-48B2-B1AC-EE10A8240EEA}"/>
              </a:ext>
            </a:extLst>
          </p:cNvPr>
          <p:cNvSpPr/>
          <p:nvPr/>
        </p:nvSpPr>
        <p:spPr>
          <a:xfrm>
            <a:off x="3578089" y="2126976"/>
            <a:ext cx="1083365" cy="190831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321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0021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Tabel 4. Akreditasi Program Studi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Berdasarkan PT Penyelenggara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4870" y="1591677"/>
          <a:ext cx="11354065" cy="4741569"/>
        </p:xfrm>
        <a:graphic>
          <a:graphicData uri="http://schemas.openxmlformats.org/drawingml/2006/table">
            <a:tbl>
              <a:tblPr/>
              <a:tblGrid>
                <a:gridCol w="126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3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89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34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56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10053">
                <a:tc rowSpan="2">
                  <a:txBody>
                    <a:bodyPr/>
                    <a:lstStyle/>
                    <a:p>
                      <a:pPr algn="l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 Penyelenggara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BAN-PT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LAMPTKES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Expired</a:t>
                      </a:r>
                    </a:p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Belum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Mengajukan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Expired</a:t>
                      </a:r>
                    </a:p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Sudah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Mengajukan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53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PTAN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866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1408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PTAS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542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901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1457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PTKL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337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279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355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2559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4971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617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5649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3009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9494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1330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1922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11416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3243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9842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4582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17667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1828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621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2909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20576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8AB00B0-7F68-4748-8C55-821278A763EA}"/>
              </a:ext>
            </a:extLst>
          </p:cNvPr>
          <p:cNvSpPr/>
          <p:nvPr/>
        </p:nvSpPr>
        <p:spPr>
          <a:xfrm>
            <a:off x="9372600" y="5247861"/>
            <a:ext cx="1321904" cy="576469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931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9697" y="28675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Tabel 5. Akreditasi Program Studi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Berdasarkan Bentuk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5432" y="1502333"/>
          <a:ext cx="10987310" cy="4788372"/>
        </p:xfrm>
        <a:graphic>
          <a:graphicData uri="http://schemas.openxmlformats.org/drawingml/2006/table">
            <a:tbl>
              <a:tblPr/>
              <a:tblGrid>
                <a:gridCol w="2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9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4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4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43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950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BENTUK PT</a:t>
                      </a:r>
                    </a:p>
                  </a:txBody>
                  <a:tcPr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BAN-PT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LAMPTKES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29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Akademi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276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533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288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538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Institut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870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1683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Politeknik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620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984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295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354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Sekolah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Tinggi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1881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1919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3920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679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898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4818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Universitas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6236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1746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10543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549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1090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11633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Akademi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Komunitas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3243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9842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4582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17667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1828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621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2909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20576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3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6330" y="-7723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Tabel 6. Akreditasi Program Studi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Perguruan Tinggi Swasta Berdasarkan Wilayah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1473" y="1136683"/>
          <a:ext cx="11019325" cy="5169560"/>
        </p:xfrm>
        <a:graphic>
          <a:graphicData uri="http://schemas.openxmlformats.org/drawingml/2006/table">
            <a:tbl>
              <a:tblPr/>
              <a:tblGrid>
                <a:gridCol w="13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4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88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8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5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LLDIKTI WILAYAH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BAN-PT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LAMPTKES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31">
                <a:tc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5649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3009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9494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11416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B208AF5-3369-4259-B0C0-C56C467F9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14" y="2267762"/>
            <a:ext cx="1121761" cy="16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1" y="1"/>
            <a:ext cx="914399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Pengembangan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Pendidikan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Tinggi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265693483"/>
              </p:ext>
            </p:extLst>
          </p:nvPr>
        </p:nvGraphicFramePr>
        <p:xfrm>
          <a:off x="1033669" y="532435"/>
          <a:ext cx="10038521" cy="685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50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3A7006-6FB9-47E0-A3AA-F54955D527C8}"/>
              </a:ext>
            </a:extLst>
          </p:cNvPr>
          <p:cNvGrpSpPr/>
          <p:nvPr/>
        </p:nvGrpSpPr>
        <p:grpSpPr>
          <a:xfrm>
            <a:off x="854766" y="3067553"/>
            <a:ext cx="10227364" cy="1723108"/>
            <a:chOff x="945069" y="1445788"/>
            <a:chExt cx="6152515" cy="72289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5F5FEA-C78C-4703-895F-B4D61A32CF43}"/>
                </a:ext>
              </a:extLst>
            </p:cNvPr>
            <p:cNvSpPr/>
            <p:nvPr/>
          </p:nvSpPr>
          <p:spPr>
            <a:xfrm>
              <a:off x="945069" y="1445788"/>
              <a:ext cx="6152515" cy="722894"/>
            </a:xfrm>
            <a:prstGeom prst="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9ECC15-898A-4710-965C-16B6F7CDE189}"/>
                </a:ext>
              </a:extLst>
            </p:cNvPr>
            <p:cNvSpPr txBox="1"/>
            <p:nvPr/>
          </p:nvSpPr>
          <p:spPr>
            <a:xfrm>
              <a:off x="945069" y="1445788"/>
              <a:ext cx="6152515" cy="722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73797" tIns="73660" rIns="73660" bIns="73660" numCol="1" spcCol="1270" anchor="ctr" anchorCtr="0">
              <a:noAutofit/>
            </a:bodyPr>
            <a:lstStyle/>
            <a:p>
              <a:pPr marL="0" marR="0" lvl="0" indent="0" algn="ctr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PENDIDIKAN TINGGI TERBUKA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2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696768"/>
              </p:ext>
            </p:extLst>
          </p:nvPr>
        </p:nvGraphicFramePr>
        <p:xfrm>
          <a:off x="3048000" y="1397000"/>
          <a:ext cx="7162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191518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9718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1" y="1"/>
            <a:ext cx="914399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3144" y="40386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51155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3784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329401" y="64745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917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0D5614-B734-4280-8F57-1D4947433C9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idx="4294967295"/>
          </p:nvPr>
        </p:nvSpPr>
        <p:spPr>
          <a:xfrm>
            <a:off x="-1" y="2992438"/>
            <a:ext cx="12174201" cy="1239837"/>
          </a:xfrm>
        </p:spPr>
        <p:txBody>
          <a:bodyPr>
            <a:normAutofit/>
          </a:bodyPr>
          <a:lstStyle/>
          <a:p>
            <a:pPr algn="ctr"/>
            <a:r>
              <a:rPr lang="id-ID" sz="5867" b="1" dirty="0">
                <a:solidFill>
                  <a:schemeClr val="bg1"/>
                </a:solidFill>
              </a:rPr>
              <a:t>Terima Kasih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F261C-5BAE-2347-BE01-768B87148110}"/>
              </a:ext>
            </a:extLst>
          </p:cNvPr>
          <p:cNvSpPr txBox="1"/>
          <p:nvPr/>
        </p:nvSpPr>
        <p:spPr>
          <a:xfrm>
            <a:off x="0" y="403216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http://ristekdikti.go.id/</a:t>
            </a:r>
            <a:endParaRPr sz="2000">
              <a:solidFill>
                <a:schemeClr val="bg1"/>
              </a:solidFill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EB52F-AA7C-41FF-A9F6-2F4A384BEF5D}"/>
              </a:ext>
            </a:extLst>
          </p:cNvPr>
          <p:cNvSpPr/>
          <p:nvPr/>
        </p:nvSpPr>
        <p:spPr>
          <a:xfrm>
            <a:off x="1196008" y="1388310"/>
            <a:ext cx="97999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concept of open learning and distance (ODL) education system focuses on open access to education and training to make the learners free from the </a:t>
            </a:r>
            <a:r>
              <a:rPr lang="en-US" sz="4000" dirty="0">
                <a:solidFill>
                  <a:srgbClr val="FF0000"/>
                </a:solidFill>
              </a:rPr>
              <a:t>constraints of time and place</a:t>
            </a:r>
            <a:r>
              <a:rPr lang="en-US" sz="4000" dirty="0"/>
              <a:t>, and offering </a:t>
            </a:r>
            <a:r>
              <a:rPr lang="en-US" sz="4000" dirty="0">
                <a:solidFill>
                  <a:srgbClr val="FF0000"/>
                </a:solidFill>
              </a:rPr>
              <a:t>flexible learning opportunities </a:t>
            </a:r>
            <a:r>
              <a:rPr lang="en-US" sz="4000" dirty="0"/>
              <a:t>to individuals and groups of learners using information and communication technology</a:t>
            </a:r>
            <a:endParaRPr lang="en-ID" sz="6000" dirty="0"/>
          </a:p>
        </p:txBody>
      </p:sp>
    </p:spTree>
    <p:extLst>
      <p:ext uri="{BB962C8B-B14F-4D97-AF65-F5344CB8AC3E}">
        <p14:creationId xmlns:p14="http://schemas.microsoft.com/office/powerpoint/2010/main" val="1282554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E32C6F-0E02-48E6-9F34-80ECC9E8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29" y="333949"/>
            <a:ext cx="9441280" cy="61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85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3F37F7-B244-421E-BAD4-499E83E5F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7" y="760251"/>
            <a:ext cx="10952922" cy="56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B6006-DFFB-420D-AB2C-0346C141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71" y="373766"/>
            <a:ext cx="10957077" cy="61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75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368E1-B960-4048-A348-98B26135F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8" y="487017"/>
            <a:ext cx="11241684" cy="61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7F8C3A-640B-49B9-89B2-DDD2D914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" y="407505"/>
            <a:ext cx="10930835" cy="6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9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AD769-0CC8-4818-AA89-0D224EF5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7" y="395080"/>
            <a:ext cx="11065567" cy="62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24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A08771C5-6835-544E-8431-FF4BFFD69086}"/>
              </a:ext>
            </a:extLst>
          </p:cNvPr>
          <p:cNvSpPr/>
          <p:nvPr/>
        </p:nvSpPr>
        <p:spPr>
          <a:xfrm>
            <a:off x="430074" y="386108"/>
            <a:ext cx="457024" cy="45702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259651-B326-0249-A9C9-AC1CC1B086D3}"/>
              </a:ext>
            </a:extLst>
          </p:cNvPr>
          <p:cNvSpPr txBox="1"/>
          <p:nvPr/>
        </p:nvSpPr>
        <p:spPr>
          <a:xfrm>
            <a:off x="10163908" y="6506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ABF2C2-A9B2-8B49-959B-FE42DCA73915}"/>
              </a:ext>
            </a:extLst>
          </p:cNvPr>
          <p:cNvSpPr txBox="1"/>
          <p:nvPr/>
        </p:nvSpPr>
        <p:spPr>
          <a:xfrm>
            <a:off x="974085" y="435333"/>
            <a:ext cx="792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MENCARI DAN MENGAMBIL MATA KULIAH E-LEARNING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2B66554-C444-AD4A-A6C6-EAA5C94A10B8}"/>
              </a:ext>
            </a:extLst>
          </p:cNvPr>
          <p:cNvSpPr/>
          <p:nvPr/>
        </p:nvSpPr>
        <p:spPr>
          <a:xfrm>
            <a:off x="150125" y="136478"/>
            <a:ext cx="11873553" cy="655449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B05F00F4-F0E1-C846-B2EC-03A1B49A2EDB}"/>
              </a:ext>
            </a:extLst>
          </p:cNvPr>
          <p:cNvSpPr/>
          <p:nvPr/>
        </p:nvSpPr>
        <p:spPr>
          <a:xfrm>
            <a:off x="1124210" y="1381534"/>
            <a:ext cx="2246787" cy="2156346"/>
          </a:xfrm>
          <a:prstGeom prst="homePlate">
            <a:avLst>
              <a:gd name="adj" fmla="val 25909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Melakukan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Pencarian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Mata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Kuliah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E-Learning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(Browsing)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554E9DDD-4049-C545-9926-122DBD6A19D0}"/>
              </a:ext>
            </a:extLst>
          </p:cNvPr>
          <p:cNvSpPr/>
          <p:nvPr/>
        </p:nvSpPr>
        <p:spPr>
          <a:xfrm>
            <a:off x="3569433" y="1370996"/>
            <a:ext cx="2246787" cy="2156346"/>
          </a:xfrm>
          <a:prstGeom prst="homePlate">
            <a:avLst>
              <a:gd name="adj" fmla="val 25909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Memilih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Mata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Kuliah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E-Learning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Diminatinya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04255042-C415-E74C-ABB2-03C29C7BB2C3}"/>
              </a:ext>
            </a:extLst>
          </p:cNvPr>
          <p:cNvSpPr/>
          <p:nvPr/>
        </p:nvSpPr>
        <p:spPr>
          <a:xfrm>
            <a:off x="6014656" y="1370996"/>
            <a:ext cx="2246787" cy="2156346"/>
          </a:xfrm>
          <a:prstGeom prst="homePlate">
            <a:avLst>
              <a:gd name="adj" fmla="val 25909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Mengisi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Data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Dibutuhkan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Proses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Pendaftaran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41DAE270-167A-664A-ACB2-C9834247AAD5}"/>
              </a:ext>
            </a:extLst>
          </p:cNvPr>
          <p:cNvSpPr/>
          <p:nvPr/>
        </p:nvSpPr>
        <p:spPr>
          <a:xfrm>
            <a:off x="8459879" y="1370996"/>
            <a:ext cx="2246787" cy="2156346"/>
          </a:xfrm>
          <a:prstGeom prst="homePlate">
            <a:avLst>
              <a:gd name="adj" fmla="val 25909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ICE Institute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Memberikan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Kode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Akses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kepada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8C6A9-0430-BD44-B5E2-A3F2F79300EC}"/>
              </a:ext>
            </a:extLst>
          </p:cNvPr>
          <p:cNvSpPr txBox="1"/>
          <p:nvPr/>
        </p:nvSpPr>
        <p:spPr>
          <a:xfrm>
            <a:off x="10163908" y="6506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80B1E45-63E6-8D4A-9815-8C81095D01AE}"/>
              </a:ext>
            </a:extLst>
          </p:cNvPr>
          <p:cNvSpPr txBox="1">
            <a:spLocks/>
          </p:cNvSpPr>
          <p:nvPr/>
        </p:nvSpPr>
        <p:spPr>
          <a:xfrm>
            <a:off x="1124210" y="3822097"/>
            <a:ext cx="2246787" cy="235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dapat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melakukan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pencarian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secara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bebas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maupun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berbasis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kriteria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tertentu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subyek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perguruan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tinggi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wilayah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jumlah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SKS,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lain-lain)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48884F2-0460-AB49-8581-D4A6C49C9C2C}"/>
              </a:ext>
            </a:extLst>
          </p:cNvPr>
          <p:cNvSpPr txBox="1">
            <a:spLocks/>
          </p:cNvSpPr>
          <p:nvPr/>
        </p:nvSpPr>
        <p:spPr>
          <a:xfrm>
            <a:off x="3569432" y="3822097"/>
            <a:ext cx="2246787" cy="235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Setelah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mendapatkan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informasi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lengkap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memilih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mata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kuliah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diinginkannya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91EB1E7-C193-9148-B951-3731627B3AEA}"/>
              </a:ext>
            </a:extLst>
          </p:cNvPr>
          <p:cNvSpPr txBox="1">
            <a:spLocks/>
          </p:cNvSpPr>
          <p:nvPr/>
        </p:nvSpPr>
        <p:spPr>
          <a:xfrm>
            <a:off x="6014656" y="3822819"/>
            <a:ext cx="2246787" cy="235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Tujuannya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mendapatkan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persetjujuan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karena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akan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dipergunakannya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nama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institusi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oleh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mengambilnya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(transfer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kredit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)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456668C-A5D1-F640-B305-7D1E7E30AF1F}"/>
              </a:ext>
            </a:extLst>
          </p:cNvPr>
          <p:cNvSpPr txBox="1">
            <a:spLocks/>
          </p:cNvSpPr>
          <p:nvPr/>
        </p:nvSpPr>
        <p:spPr>
          <a:xfrm>
            <a:off x="8459878" y="3822096"/>
            <a:ext cx="2246787" cy="235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Kode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akses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disesuaikan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sistem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institusi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terkait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sebagai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token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untuk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mengakses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sistem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 e-learning</a:t>
            </a:r>
          </a:p>
        </p:txBody>
      </p:sp>
    </p:spTree>
    <p:extLst>
      <p:ext uri="{BB962C8B-B14F-4D97-AF65-F5344CB8AC3E}">
        <p14:creationId xmlns:p14="http://schemas.microsoft.com/office/powerpoint/2010/main" val="252415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A08771C5-6835-544E-8431-FF4BFFD69086}"/>
              </a:ext>
            </a:extLst>
          </p:cNvPr>
          <p:cNvSpPr/>
          <p:nvPr/>
        </p:nvSpPr>
        <p:spPr>
          <a:xfrm>
            <a:off x="430074" y="386108"/>
            <a:ext cx="457024" cy="45702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259651-B326-0249-A9C9-AC1CC1B086D3}"/>
              </a:ext>
            </a:extLst>
          </p:cNvPr>
          <p:cNvSpPr txBox="1"/>
          <p:nvPr/>
        </p:nvSpPr>
        <p:spPr>
          <a:xfrm>
            <a:off x="10163908" y="6506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ABF2C2-A9B2-8B49-959B-FE42DCA73915}"/>
              </a:ext>
            </a:extLst>
          </p:cNvPr>
          <p:cNvSpPr txBox="1"/>
          <p:nvPr/>
        </p:nvSpPr>
        <p:spPr>
          <a:xfrm>
            <a:off x="974085" y="435333"/>
            <a:ext cx="826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MENGAMBIL DAN MENGIKUTI MATA KULIAH E-LEARNING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2B66554-C444-AD4A-A6C6-EAA5C94A10B8}"/>
              </a:ext>
            </a:extLst>
          </p:cNvPr>
          <p:cNvSpPr/>
          <p:nvPr/>
        </p:nvSpPr>
        <p:spPr>
          <a:xfrm>
            <a:off x="150125" y="136478"/>
            <a:ext cx="11873553" cy="655449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A57B1391-2451-2645-B2B3-C468BA4E644A}"/>
              </a:ext>
            </a:extLst>
          </p:cNvPr>
          <p:cNvSpPr/>
          <p:nvPr/>
        </p:nvSpPr>
        <p:spPr>
          <a:xfrm>
            <a:off x="1124210" y="1381534"/>
            <a:ext cx="2246787" cy="2156346"/>
          </a:xfrm>
          <a:prstGeom prst="homePlate">
            <a:avLst>
              <a:gd name="adj" fmla="val 25909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Mengakses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Penyedia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Mata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Kuliah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E-Learning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Dipilihnya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C43E39AF-E0F0-1848-8E91-DEEEE9F5E493}"/>
              </a:ext>
            </a:extLst>
          </p:cNvPr>
          <p:cNvSpPr/>
          <p:nvPr/>
        </p:nvSpPr>
        <p:spPr>
          <a:xfrm>
            <a:off x="3569433" y="1370996"/>
            <a:ext cx="2246787" cy="2156346"/>
          </a:xfrm>
          <a:prstGeom prst="homePlate">
            <a:avLst>
              <a:gd name="adj" fmla="val 25909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Mengikuti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Seluruh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Proses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Pembelajaran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Tersedia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62FA7025-13DD-A84D-88F9-0997DB743E29}"/>
              </a:ext>
            </a:extLst>
          </p:cNvPr>
          <p:cNvSpPr/>
          <p:nvPr/>
        </p:nvSpPr>
        <p:spPr>
          <a:xfrm>
            <a:off x="6014656" y="1370996"/>
            <a:ext cx="2246787" cy="2156346"/>
          </a:xfrm>
          <a:prstGeom prst="homePlate">
            <a:avLst>
              <a:gd name="adj" fmla="val 25909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Memperoleh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Nilai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Akhir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dari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Penyelenggara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Mata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Kuliah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E-Learning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4AB15360-8C18-D141-9D68-E4B86E109640}"/>
              </a:ext>
            </a:extLst>
          </p:cNvPr>
          <p:cNvSpPr/>
          <p:nvPr/>
        </p:nvSpPr>
        <p:spPr>
          <a:xfrm>
            <a:off x="8459879" y="1370996"/>
            <a:ext cx="2246787" cy="2156346"/>
          </a:xfrm>
          <a:prstGeom prst="homePlate">
            <a:avLst>
              <a:gd name="adj" fmla="val 25909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Memperoleh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Sertifikat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Elektronik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sebagai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Tanda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Kelulusan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B0B2B-E51F-D74E-8C79-8CC0B5AA8222}"/>
              </a:ext>
            </a:extLst>
          </p:cNvPr>
          <p:cNvSpPr txBox="1"/>
          <p:nvPr/>
        </p:nvSpPr>
        <p:spPr>
          <a:xfrm>
            <a:off x="10163908" y="6506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55703C9-D1AE-334B-8CF1-62E3143BB185}"/>
              </a:ext>
            </a:extLst>
          </p:cNvPr>
          <p:cNvSpPr txBox="1">
            <a:spLocks/>
          </p:cNvSpPr>
          <p:nvPr/>
        </p:nvSpPr>
        <p:spPr>
          <a:xfrm>
            <a:off x="1124210" y="3822097"/>
            <a:ext cx="2246787" cy="235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login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sistem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institusi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mengikuti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seluruh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perintah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diberikan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kepadanya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D94D497-17B4-A845-9E48-2C1A69D4DB96}"/>
              </a:ext>
            </a:extLst>
          </p:cNvPr>
          <p:cNvSpPr txBox="1">
            <a:spLocks/>
          </p:cNvSpPr>
          <p:nvPr/>
        </p:nvSpPr>
        <p:spPr>
          <a:xfrm>
            <a:off x="3569432" y="3822097"/>
            <a:ext cx="2246787" cy="235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mengikuti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seluruh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proses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pembelajaran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secara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mandiri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sebagaimana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disusun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oleh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pembuat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mata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kuliah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e-learning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E5115F0-7475-F948-BA5F-92FB1ECE2688}"/>
              </a:ext>
            </a:extLst>
          </p:cNvPr>
          <p:cNvSpPr txBox="1">
            <a:spLocks/>
          </p:cNvSpPr>
          <p:nvPr/>
        </p:nvSpPr>
        <p:spPr>
          <a:xfrm>
            <a:off x="6014656" y="3822819"/>
            <a:ext cx="2246787" cy="235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Setelah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usah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mengikuti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seluruh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proses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pembelajaran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mendapatkan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nilai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akhir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dari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institusi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A36E9E1-D4E1-D54F-AF06-F4D63446EAB5}"/>
              </a:ext>
            </a:extLst>
          </p:cNvPr>
          <p:cNvSpPr txBox="1">
            <a:spLocks/>
          </p:cNvSpPr>
          <p:nvPr/>
        </p:nvSpPr>
        <p:spPr>
          <a:xfrm>
            <a:off x="8459878" y="3822096"/>
            <a:ext cx="2246787" cy="235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Tanda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kelulusan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diberikan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bentuk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sertifikat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elektronik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kepada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peserta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 Nile" pitchFamily="2" charset="-78"/>
                <a:ea typeface="+mn-ea"/>
                <a:cs typeface="Al Nile" pitchFamily="2" charset="-78"/>
              </a:rPr>
              <a:t>didik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 Nile" pitchFamily="2" charset="-78"/>
              <a:ea typeface="+mn-ea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717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07031-7408-4FB7-9E7E-99CF4D99A716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Progres</a:t>
            </a:r>
            <a:r>
              <a:rPr lang="en-US" sz="4400" dirty="0"/>
              <a:t> </a:t>
            </a:r>
            <a:r>
              <a:rPr lang="en-US" sz="4400" dirty="0" err="1"/>
              <a:t>Terakhir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PJJ (ODL)</a:t>
            </a:r>
            <a:endParaRPr lang="en-ID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FAE75-BAD3-40E3-883D-8B92FE8548F9}"/>
              </a:ext>
            </a:extLst>
          </p:cNvPr>
          <p:cNvSpPr txBox="1"/>
          <p:nvPr/>
        </p:nvSpPr>
        <p:spPr>
          <a:xfrm>
            <a:off x="1639957" y="1977887"/>
            <a:ext cx="8637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ICE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diluncurkan</a:t>
            </a:r>
            <a:r>
              <a:rPr lang="en-US" sz="2800" dirty="0"/>
              <a:t> pada HARTEKNAS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 </a:t>
            </a: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tinggu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mengajukan</a:t>
            </a:r>
            <a:r>
              <a:rPr lang="en-US" sz="2800" dirty="0"/>
              <a:t> </a:t>
            </a:r>
            <a:r>
              <a:rPr lang="en-US" sz="2800" dirty="0" err="1"/>
              <a:t>Perguruan</a:t>
            </a:r>
            <a:r>
              <a:rPr lang="en-US" sz="2800" dirty="0"/>
              <a:t> Tinggi Online, </a:t>
            </a:r>
            <a:r>
              <a:rPr lang="en-US" sz="2800" dirty="0" err="1"/>
              <a:t>sekarang</a:t>
            </a:r>
            <a:r>
              <a:rPr lang="en-US" sz="2800" dirty="0"/>
              <a:t>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diproses</a:t>
            </a:r>
            <a:r>
              <a:rPr lang="en-US" sz="2800" dirty="0"/>
              <a:t> </a:t>
            </a:r>
            <a:r>
              <a:rPr lang="en-US" sz="2800" dirty="0" err="1"/>
              <a:t>persetujuannya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98736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"/>
            <a:ext cx="9144000" cy="8381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Prioritas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Sasaran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Strategis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Dikti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2176" y="1295402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2010-2014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5562" y="1371602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2015-2019</a:t>
            </a:r>
          </a:p>
        </p:txBody>
      </p:sp>
      <p:sp>
        <p:nvSpPr>
          <p:cNvPr id="28" name="Freeform 27"/>
          <p:cNvSpPr/>
          <p:nvPr/>
        </p:nvSpPr>
        <p:spPr>
          <a:xfrm>
            <a:off x="1664678" y="1909465"/>
            <a:ext cx="4079631" cy="628954"/>
          </a:xfrm>
          <a:custGeom>
            <a:avLst/>
            <a:gdLst>
              <a:gd name="connsiteX0" fmla="*/ 0 w 4419600"/>
              <a:gd name="connsiteY0" fmla="*/ 628952 h 628952"/>
              <a:gd name="connsiteX1" fmla="*/ 315684 w 4419600"/>
              <a:gd name="connsiteY1" fmla="*/ 0 h 628952"/>
              <a:gd name="connsiteX2" fmla="*/ 4103916 w 4419600"/>
              <a:gd name="connsiteY2" fmla="*/ 0 h 628952"/>
              <a:gd name="connsiteX3" fmla="*/ 4419600 w 4419600"/>
              <a:gd name="connsiteY3" fmla="*/ 628952 h 628952"/>
              <a:gd name="connsiteX4" fmla="*/ 0 w 4419600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628952">
                <a:moveTo>
                  <a:pt x="4419600" y="1"/>
                </a:moveTo>
                <a:lnTo>
                  <a:pt x="4103916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4419600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8829" tIns="25401" rIns="798831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AKSES</a:t>
            </a:r>
          </a:p>
        </p:txBody>
      </p:sp>
      <p:sp>
        <p:nvSpPr>
          <p:cNvPr id="29" name="Freeform 28"/>
          <p:cNvSpPr/>
          <p:nvPr/>
        </p:nvSpPr>
        <p:spPr>
          <a:xfrm>
            <a:off x="1956078" y="2538417"/>
            <a:ext cx="3496826" cy="628954"/>
          </a:xfrm>
          <a:custGeom>
            <a:avLst/>
            <a:gdLst>
              <a:gd name="connsiteX0" fmla="*/ 0 w 3788228"/>
              <a:gd name="connsiteY0" fmla="*/ 628952 h 628952"/>
              <a:gd name="connsiteX1" fmla="*/ 315684 w 3788228"/>
              <a:gd name="connsiteY1" fmla="*/ 0 h 628952"/>
              <a:gd name="connsiteX2" fmla="*/ 3472544 w 3788228"/>
              <a:gd name="connsiteY2" fmla="*/ 0 h 628952"/>
              <a:gd name="connsiteX3" fmla="*/ 3788228 w 3788228"/>
              <a:gd name="connsiteY3" fmla="*/ 628952 h 628952"/>
              <a:gd name="connsiteX4" fmla="*/ 0 w 3788228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8228" h="628952">
                <a:moveTo>
                  <a:pt x="3788228" y="1"/>
                </a:moveTo>
                <a:lnTo>
                  <a:pt x="3472544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37882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-131913"/>
              <a:satOff val="8794"/>
              <a:lumOff val="11481"/>
              <a:alphaOff val="0"/>
            </a:schemeClr>
          </a:fillRef>
          <a:effectRef idx="2">
            <a:schemeClr val="accent6">
              <a:shade val="50000"/>
              <a:hueOff val="-131913"/>
              <a:satOff val="8794"/>
              <a:lumOff val="114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8340" tIns="25401" rIns="688340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MUTU</a:t>
            </a:r>
          </a:p>
        </p:txBody>
      </p:sp>
      <p:sp>
        <p:nvSpPr>
          <p:cNvPr id="30" name="Freeform 29"/>
          <p:cNvSpPr/>
          <p:nvPr/>
        </p:nvSpPr>
        <p:spPr>
          <a:xfrm>
            <a:off x="2247481" y="3167372"/>
            <a:ext cx="2914022" cy="628953"/>
          </a:xfrm>
          <a:custGeom>
            <a:avLst/>
            <a:gdLst>
              <a:gd name="connsiteX0" fmla="*/ 0 w 3156857"/>
              <a:gd name="connsiteY0" fmla="*/ 628952 h 628952"/>
              <a:gd name="connsiteX1" fmla="*/ 315684 w 3156857"/>
              <a:gd name="connsiteY1" fmla="*/ 0 h 628952"/>
              <a:gd name="connsiteX2" fmla="*/ 2841173 w 3156857"/>
              <a:gd name="connsiteY2" fmla="*/ 0 h 628952"/>
              <a:gd name="connsiteX3" fmla="*/ 3156857 w 3156857"/>
              <a:gd name="connsiteY3" fmla="*/ 628952 h 628952"/>
              <a:gd name="connsiteX4" fmla="*/ 0 w 3156857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857" h="628952">
                <a:moveTo>
                  <a:pt x="3156857" y="1"/>
                </a:moveTo>
                <a:lnTo>
                  <a:pt x="2841173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3156857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-263825"/>
              <a:satOff val="17589"/>
              <a:lumOff val="22963"/>
              <a:alphaOff val="0"/>
            </a:schemeClr>
          </a:fillRef>
          <a:effectRef idx="2">
            <a:schemeClr val="accent6">
              <a:shade val="50000"/>
              <a:hueOff val="-263825"/>
              <a:satOff val="17589"/>
              <a:lumOff val="229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850" tIns="25400" rIns="577850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RELEVANSI</a:t>
            </a:r>
          </a:p>
        </p:txBody>
      </p:sp>
      <p:sp>
        <p:nvSpPr>
          <p:cNvPr id="31" name="Freeform 30"/>
          <p:cNvSpPr/>
          <p:nvPr/>
        </p:nvSpPr>
        <p:spPr>
          <a:xfrm>
            <a:off x="2538882" y="3796325"/>
            <a:ext cx="2331218" cy="628953"/>
          </a:xfrm>
          <a:custGeom>
            <a:avLst/>
            <a:gdLst>
              <a:gd name="connsiteX0" fmla="*/ 0 w 2525485"/>
              <a:gd name="connsiteY0" fmla="*/ 628952 h 628952"/>
              <a:gd name="connsiteX1" fmla="*/ 315684 w 2525485"/>
              <a:gd name="connsiteY1" fmla="*/ 0 h 628952"/>
              <a:gd name="connsiteX2" fmla="*/ 2209801 w 2525485"/>
              <a:gd name="connsiteY2" fmla="*/ 0 h 628952"/>
              <a:gd name="connsiteX3" fmla="*/ 2525485 w 2525485"/>
              <a:gd name="connsiteY3" fmla="*/ 628952 h 628952"/>
              <a:gd name="connsiteX4" fmla="*/ 0 w 2525485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485" h="628952">
                <a:moveTo>
                  <a:pt x="2525485" y="1"/>
                </a:moveTo>
                <a:lnTo>
                  <a:pt x="2209801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2525485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-395738"/>
              <a:satOff val="26383"/>
              <a:lumOff val="34444"/>
              <a:alphaOff val="0"/>
            </a:schemeClr>
          </a:fillRef>
          <a:effectRef idx="2">
            <a:schemeClr val="accent6">
              <a:shade val="50000"/>
              <a:hueOff val="-395738"/>
              <a:satOff val="26383"/>
              <a:lumOff val="344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7361" tIns="25400" rIns="467360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DAYA SAING</a:t>
            </a:r>
          </a:p>
        </p:txBody>
      </p:sp>
      <p:sp>
        <p:nvSpPr>
          <p:cNvPr id="32" name="Freeform 31"/>
          <p:cNvSpPr/>
          <p:nvPr/>
        </p:nvSpPr>
        <p:spPr>
          <a:xfrm>
            <a:off x="2830284" y="4425277"/>
            <a:ext cx="1748414" cy="628953"/>
          </a:xfrm>
          <a:custGeom>
            <a:avLst/>
            <a:gdLst>
              <a:gd name="connsiteX0" fmla="*/ 0 w 1894114"/>
              <a:gd name="connsiteY0" fmla="*/ 628952 h 628952"/>
              <a:gd name="connsiteX1" fmla="*/ 315684 w 1894114"/>
              <a:gd name="connsiteY1" fmla="*/ 0 h 628952"/>
              <a:gd name="connsiteX2" fmla="*/ 1578430 w 1894114"/>
              <a:gd name="connsiteY2" fmla="*/ 0 h 628952"/>
              <a:gd name="connsiteX3" fmla="*/ 1894114 w 1894114"/>
              <a:gd name="connsiteY3" fmla="*/ 628952 h 628952"/>
              <a:gd name="connsiteX4" fmla="*/ 0 w 1894114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114" h="628952">
                <a:moveTo>
                  <a:pt x="1894114" y="1"/>
                </a:moveTo>
                <a:lnTo>
                  <a:pt x="1578430" y="628951"/>
                </a:lnTo>
                <a:lnTo>
                  <a:pt x="315684" y="628951"/>
                </a:lnTo>
                <a:lnTo>
                  <a:pt x="0" y="1"/>
                </a:lnTo>
                <a:lnTo>
                  <a:pt x="1894114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-395738"/>
              <a:satOff val="26383"/>
              <a:lumOff val="34444"/>
              <a:alphaOff val="0"/>
            </a:schemeClr>
          </a:fillRef>
          <a:effectRef idx="2">
            <a:schemeClr val="accent6">
              <a:shade val="50000"/>
              <a:hueOff val="-395738"/>
              <a:satOff val="26383"/>
              <a:lumOff val="344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6871" tIns="25400" rIns="356870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TATA KELOLA</a:t>
            </a:r>
          </a:p>
        </p:txBody>
      </p:sp>
      <p:sp>
        <p:nvSpPr>
          <p:cNvPr id="36" name="Freeform 35"/>
          <p:cNvSpPr/>
          <p:nvPr/>
        </p:nvSpPr>
        <p:spPr>
          <a:xfrm>
            <a:off x="6377354" y="1931588"/>
            <a:ext cx="4220308" cy="628954"/>
          </a:xfrm>
          <a:custGeom>
            <a:avLst/>
            <a:gdLst>
              <a:gd name="connsiteX0" fmla="*/ 0 w 4572000"/>
              <a:gd name="connsiteY0" fmla="*/ 628952 h 628952"/>
              <a:gd name="connsiteX1" fmla="*/ 326571 w 4572000"/>
              <a:gd name="connsiteY1" fmla="*/ 0 h 628952"/>
              <a:gd name="connsiteX2" fmla="*/ 4245429 w 4572000"/>
              <a:gd name="connsiteY2" fmla="*/ 0 h 628952"/>
              <a:gd name="connsiteX3" fmla="*/ 4572000 w 4572000"/>
              <a:gd name="connsiteY3" fmla="*/ 628952 h 628952"/>
              <a:gd name="connsiteX4" fmla="*/ 0 w 4572000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8952">
                <a:moveTo>
                  <a:pt x="4572000" y="1"/>
                </a:moveTo>
                <a:lnTo>
                  <a:pt x="4245429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4572000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499" tIns="25401" rIns="825501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MUTU</a:t>
            </a:r>
          </a:p>
        </p:txBody>
      </p:sp>
      <p:sp>
        <p:nvSpPr>
          <p:cNvPr id="37" name="Freeform 36"/>
          <p:cNvSpPr/>
          <p:nvPr/>
        </p:nvSpPr>
        <p:spPr>
          <a:xfrm>
            <a:off x="6678805" y="2560540"/>
            <a:ext cx="3617406" cy="628954"/>
          </a:xfrm>
          <a:custGeom>
            <a:avLst/>
            <a:gdLst>
              <a:gd name="connsiteX0" fmla="*/ 0 w 3918857"/>
              <a:gd name="connsiteY0" fmla="*/ 628952 h 628952"/>
              <a:gd name="connsiteX1" fmla="*/ 326571 w 3918857"/>
              <a:gd name="connsiteY1" fmla="*/ 0 h 628952"/>
              <a:gd name="connsiteX2" fmla="*/ 3592286 w 3918857"/>
              <a:gd name="connsiteY2" fmla="*/ 0 h 628952"/>
              <a:gd name="connsiteX3" fmla="*/ 3918857 w 3918857"/>
              <a:gd name="connsiteY3" fmla="*/ 628952 h 628952"/>
              <a:gd name="connsiteX4" fmla="*/ 0 w 3918857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57" h="628952">
                <a:moveTo>
                  <a:pt x="3918857" y="1"/>
                </a:moveTo>
                <a:lnTo>
                  <a:pt x="3592286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3918857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103268"/>
              <a:satOff val="-2160"/>
              <a:lumOff val="12018"/>
              <a:alphaOff val="0"/>
            </a:schemeClr>
          </a:fillRef>
          <a:effectRef idx="2">
            <a:schemeClr val="accent1">
              <a:shade val="50000"/>
              <a:hueOff val="103268"/>
              <a:satOff val="-2160"/>
              <a:lumOff val="120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0" tIns="25401" rIns="711200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RELEVANSI</a:t>
            </a:r>
          </a:p>
        </p:txBody>
      </p:sp>
      <p:sp>
        <p:nvSpPr>
          <p:cNvPr id="38" name="Freeform 37"/>
          <p:cNvSpPr/>
          <p:nvPr/>
        </p:nvSpPr>
        <p:spPr>
          <a:xfrm>
            <a:off x="6980255" y="3189494"/>
            <a:ext cx="3014505" cy="628953"/>
          </a:xfrm>
          <a:custGeom>
            <a:avLst/>
            <a:gdLst>
              <a:gd name="connsiteX0" fmla="*/ 0 w 3265714"/>
              <a:gd name="connsiteY0" fmla="*/ 628952 h 628952"/>
              <a:gd name="connsiteX1" fmla="*/ 326571 w 3265714"/>
              <a:gd name="connsiteY1" fmla="*/ 0 h 628952"/>
              <a:gd name="connsiteX2" fmla="*/ 2939143 w 3265714"/>
              <a:gd name="connsiteY2" fmla="*/ 0 h 628952"/>
              <a:gd name="connsiteX3" fmla="*/ 3265714 w 3265714"/>
              <a:gd name="connsiteY3" fmla="*/ 628952 h 628952"/>
              <a:gd name="connsiteX4" fmla="*/ 0 w 3265714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714" h="628952">
                <a:moveTo>
                  <a:pt x="3265714" y="1"/>
                </a:moveTo>
                <a:lnTo>
                  <a:pt x="2939143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3265714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206536"/>
              <a:satOff val="-4320"/>
              <a:lumOff val="24036"/>
              <a:alphaOff val="0"/>
            </a:schemeClr>
          </a:fillRef>
          <a:effectRef idx="2">
            <a:schemeClr val="accent1">
              <a:shade val="50000"/>
              <a:hueOff val="206536"/>
              <a:satOff val="-4320"/>
              <a:lumOff val="240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6900" tIns="25400" rIns="596900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AKSES</a:t>
            </a:r>
          </a:p>
        </p:txBody>
      </p:sp>
      <p:sp>
        <p:nvSpPr>
          <p:cNvPr id="39" name="Freeform 38"/>
          <p:cNvSpPr/>
          <p:nvPr/>
        </p:nvSpPr>
        <p:spPr>
          <a:xfrm>
            <a:off x="7281705" y="3818448"/>
            <a:ext cx="2411605" cy="628953"/>
          </a:xfrm>
          <a:custGeom>
            <a:avLst/>
            <a:gdLst>
              <a:gd name="connsiteX0" fmla="*/ 0 w 2612571"/>
              <a:gd name="connsiteY0" fmla="*/ 628952 h 628952"/>
              <a:gd name="connsiteX1" fmla="*/ 326571 w 2612571"/>
              <a:gd name="connsiteY1" fmla="*/ 0 h 628952"/>
              <a:gd name="connsiteX2" fmla="*/ 2286000 w 2612571"/>
              <a:gd name="connsiteY2" fmla="*/ 0 h 628952"/>
              <a:gd name="connsiteX3" fmla="*/ 2612571 w 2612571"/>
              <a:gd name="connsiteY3" fmla="*/ 628952 h 628952"/>
              <a:gd name="connsiteX4" fmla="*/ 0 w 2612571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1" h="628952">
                <a:moveTo>
                  <a:pt x="2612571" y="1"/>
                </a:moveTo>
                <a:lnTo>
                  <a:pt x="2286000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2612571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09803"/>
              <a:satOff val="-6480"/>
              <a:lumOff val="36054"/>
              <a:alphaOff val="0"/>
            </a:schemeClr>
          </a:fillRef>
          <a:effectRef idx="2">
            <a:schemeClr val="accent1">
              <a:shade val="50000"/>
              <a:hueOff val="309803"/>
              <a:satOff val="-6480"/>
              <a:lumOff val="360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601" tIns="25400" rIns="482600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DAYA SAING</a:t>
            </a:r>
          </a:p>
        </p:txBody>
      </p:sp>
      <p:sp>
        <p:nvSpPr>
          <p:cNvPr id="40" name="Freeform 39"/>
          <p:cNvSpPr/>
          <p:nvPr/>
        </p:nvSpPr>
        <p:spPr>
          <a:xfrm>
            <a:off x="7583155" y="4447400"/>
            <a:ext cx="1808704" cy="628953"/>
          </a:xfrm>
          <a:custGeom>
            <a:avLst/>
            <a:gdLst>
              <a:gd name="connsiteX0" fmla="*/ 0 w 1959428"/>
              <a:gd name="connsiteY0" fmla="*/ 628952 h 628952"/>
              <a:gd name="connsiteX1" fmla="*/ 326571 w 1959428"/>
              <a:gd name="connsiteY1" fmla="*/ 0 h 628952"/>
              <a:gd name="connsiteX2" fmla="*/ 1632857 w 1959428"/>
              <a:gd name="connsiteY2" fmla="*/ 0 h 628952"/>
              <a:gd name="connsiteX3" fmla="*/ 1959428 w 1959428"/>
              <a:gd name="connsiteY3" fmla="*/ 628952 h 628952"/>
              <a:gd name="connsiteX4" fmla="*/ 0 w 1959428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28" h="628952">
                <a:moveTo>
                  <a:pt x="1959428" y="1"/>
                </a:moveTo>
                <a:lnTo>
                  <a:pt x="1632857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1959428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09803"/>
              <a:satOff val="-6480"/>
              <a:lumOff val="36054"/>
              <a:alphaOff val="0"/>
            </a:schemeClr>
          </a:fillRef>
          <a:effectRef idx="2">
            <a:schemeClr val="accent1">
              <a:shade val="50000"/>
              <a:hueOff val="309803"/>
              <a:satOff val="-6480"/>
              <a:lumOff val="360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8301" tIns="25400" rIns="368300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INOVASI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2201" y="5827644"/>
            <a:ext cx="7772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Peningkatan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Pendidikan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Tinggi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Merupakan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Dari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Rencana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Dikti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2015 - 2019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5744304" y="2750417"/>
            <a:ext cx="653146" cy="169698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DCD00-6A0E-4FAA-BEDB-E101727C8A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9">
            <a:extLst>
              <a:ext uri="{FF2B5EF4-FFF2-40B4-BE49-F238E27FC236}">
                <a16:creationId xmlns:a16="http://schemas.microsoft.com/office/drawing/2014/main" id="{E20114B6-D09C-4F7B-B8F7-EDB20B227D13}"/>
              </a:ext>
            </a:extLst>
          </p:cNvPr>
          <p:cNvSpPr/>
          <p:nvPr/>
        </p:nvSpPr>
        <p:spPr>
          <a:xfrm>
            <a:off x="7891670" y="5086817"/>
            <a:ext cx="1192695" cy="628953"/>
          </a:xfrm>
          <a:custGeom>
            <a:avLst/>
            <a:gdLst>
              <a:gd name="connsiteX0" fmla="*/ 0 w 1959428"/>
              <a:gd name="connsiteY0" fmla="*/ 628952 h 628952"/>
              <a:gd name="connsiteX1" fmla="*/ 326571 w 1959428"/>
              <a:gd name="connsiteY1" fmla="*/ 0 h 628952"/>
              <a:gd name="connsiteX2" fmla="*/ 1632857 w 1959428"/>
              <a:gd name="connsiteY2" fmla="*/ 0 h 628952"/>
              <a:gd name="connsiteX3" fmla="*/ 1959428 w 1959428"/>
              <a:gd name="connsiteY3" fmla="*/ 628952 h 628952"/>
              <a:gd name="connsiteX4" fmla="*/ 0 w 1959428"/>
              <a:gd name="connsiteY4" fmla="*/ 628952 h 62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28" h="628952">
                <a:moveTo>
                  <a:pt x="1959428" y="1"/>
                </a:moveTo>
                <a:lnTo>
                  <a:pt x="1632857" y="628951"/>
                </a:lnTo>
                <a:lnTo>
                  <a:pt x="326571" y="628951"/>
                </a:lnTo>
                <a:lnTo>
                  <a:pt x="0" y="1"/>
                </a:lnTo>
                <a:lnTo>
                  <a:pt x="1959428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09803"/>
              <a:satOff val="-6480"/>
              <a:lumOff val="36054"/>
              <a:alphaOff val="0"/>
            </a:schemeClr>
          </a:fillRef>
          <a:effectRef idx="2">
            <a:schemeClr val="accent1">
              <a:shade val="50000"/>
              <a:hueOff val="309803"/>
              <a:satOff val="-6480"/>
              <a:lumOff val="360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8301" tIns="25400" rIns="368300" bIns="25401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TATA KELO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</a:t>
            </a:r>
          </a:p>
        </p:txBody>
      </p:sp>
    </p:spTree>
    <p:extLst>
      <p:ext uri="{BB962C8B-B14F-4D97-AF65-F5344CB8AC3E}">
        <p14:creationId xmlns:p14="http://schemas.microsoft.com/office/powerpoint/2010/main" val="1677029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3A7006-6FB9-47E0-A3AA-F54955D527C8}"/>
              </a:ext>
            </a:extLst>
          </p:cNvPr>
          <p:cNvGrpSpPr/>
          <p:nvPr/>
        </p:nvGrpSpPr>
        <p:grpSpPr>
          <a:xfrm>
            <a:off x="854766" y="3067553"/>
            <a:ext cx="10227364" cy="1723108"/>
            <a:chOff x="945069" y="1445788"/>
            <a:chExt cx="6152515" cy="72289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5F5FEA-C78C-4703-895F-B4D61A32CF43}"/>
                </a:ext>
              </a:extLst>
            </p:cNvPr>
            <p:cNvSpPr/>
            <p:nvPr/>
          </p:nvSpPr>
          <p:spPr>
            <a:xfrm>
              <a:off x="945069" y="1445788"/>
              <a:ext cx="6152515" cy="722894"/>
            </a:xfrm>
            <a:prstGeom prst="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9ECC15-898A-4710-965C-16B6F7CDE189}"/>
                </a:ext>
              </a:extLst>
            </p:cNvPr>
            <p:cNvSpPr txBox="1"/>
            <p:nvPr/>
          </p:nvSpPr>
          <p:spPr>
            <a:xfrm>
              <a:off x="945069" y="1445788"/>
              <a:ext cx="6152515" cy="722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73797" tIns="73660" rIns="73660" bIns="73660" numCol="1" spcCol="1270" anchor="ctr" anchorCtr="0">
              <a:noAutofit/>
            </a:bodyPr>
            <a:lstStyle/>
            <a:p>
              <a:pPr marL="0" marR="0" lvl="0" indent="0" algn="ctr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PENDIDIKAN TINGGI FLEXIBLE: VOKASI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652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70087" y="1626505"/>
            <a:ext cx="1568160" cy="50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78056" y="1083612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262932" y="1626505"/>
            <a:ext cx="156816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70901" y="1083612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35731" y="3166400"/>
            <a:ext cx="915812" cy="915812"/>
            <a:chOff x="1069153" y="347119"/>
            <a:chExt cx="2040835" cy="2040835"/>
          </a:xfrm>
        </p:grpSpPr>
        <p:sp>
          <p:nvSpPr>
            <p:cNvPr id="38" name="Oval 37"/>
            <p:cNvSpPr/>
            <p:nvPr/>
          </p:nvSpPr>
          <p:spPr>
            <a:xfrm>
              <a:off x="1069153" y="347119"/>
              <a:ext cx="2040835" cy="204083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414" y="635551"/>
              <a:ext cx="1376315" cy="1251937"/>
            </a:xfrm>
            <a:prstGeom prst="rect">
              <a:avLst/>
            </a:prstGeom>
          </p:spPr>
        </p:pic>
      </p:grpSp>
      <p:sp>
        <p:nvSpPr>
          <p:cNvPr id="41" name="Oval 40"/>
          <p:cNvSpPr/>
          <p:nvPr/>
        </p:nvSpPr>
        <p:spPr>
          <a:xfrm>
            <a:off x="935731" y="4454369"/>
            <a:ext cx="915812" cy="91581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35731" y="5724893"/>
            <a:ext cx="915812" cy="91581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0640" y="2058978"/>
            <a:ext cx="4476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mhs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pendidikan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tinggi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23229" y="2058978"/>
            <a:ext cx="1402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34,58%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625408" y="2058978"/>
            <a:ext cx="90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FD9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00645" y="2953451"/>
            <a:ext cx="364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Mhs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okasi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mhs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total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3719" y="3773846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3,1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25408" y="2987636"/>
            <a:ext cx="90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FD9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00641" y="4650665"/>
            <a:ext cx="417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umlah Mahasiswa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(Org)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5731" y="1862682"/>
            <a:ext cx="915812" cy="9158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7" y="4549087"/>
            <a:ext cx="700991" cy="70099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670090" y="4637548"/>
            <a:ext cx="178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8.041.480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97730" y="4637548"/>
            <a:ext cx="1955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9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11.000.000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FD9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8" y="5785803"/>
            <a:ext cx="617613" cy="56179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7" y="6030006"/>
            <a:ext cx="586260" cy="58625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845791" y="5960436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umlah Mahasiswa Vokasi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(Org)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73719" y="5950766"/>
            <a:ext cx="1482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721.288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271430" y="5950766"/>
            <a:ext cx="178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FD9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2.750.000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" y="2340"/>
            <a:ext cx="8892255" cy="920102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5009" y="163510"/>
            <a:ext cx="7905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Kondisi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Kondisi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Diinginkan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7" y="2019218"/>
            <a:ext cx="687087" cy="56886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2167" y="6159508"/>
            <a:ext cx="954063" cy="725513"/>
          </a:xfrm>
          <a:prstGeom prst="rect">
            <a:avLst/>
          </a:prstGeom>
        </p:spPr>
      </p:pic>
      <p:sp>
        <p:nvSpPr>
          <p:cNvPr id="8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099531" y="635635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99220" y="3763879"/>
            <a:ext cx="2059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APK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Vokasi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2887" y="2974178"/>
            <a:ext cx="130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8,97 %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10963" y="3773846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9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8,63%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FD9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2310" y="2131008"/>
            <a:ext cx="5272018" cy="14503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JUMLAH  POLITEKNIK (MHSW) MASIH SANGAT SEDIKIT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2310" y="4112208"/>
            <a:ext cx="5272018" cy="14503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MUTU POLITEKNIK BELUM BAGUS</a:t>
            </a:r>
          </a:p>
        </p:txBody>
      </p:sp>
      <p:sp>
        <p:nvSpPr>
          <p:cNvPr id="6" name="Oval 5"/>
          <p:cNvSpPr/>
          <p:nvPr/>
        </p:nvSpPr>
        <p:spPr>
          <a:xfrm>
            <a:off x="7616934" y="2341984"/>
            <a:ext cx="3467878" cy="3296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REVITALISASI PENDIDIKAN TINGGI VOKASI</a:t>
            </a:r>
          </a:p>
        </p:txBody>
      </p:sp>
      <p:cxnSp>
        <p:nvCxnSpPr>
          <p:cNvPr id="8" name="Elbow Connector 7"/>
          <p:cNvCxnSpPr>
            <a:stCxn id="4" idx="3"/>
            <a:endCxn id="6" idx="2"/>
          </p:cNvCxnSpPr>
          <p:nvPr/>
        </p:nvCxnSpPr>
        <p:spPr>
          <a:xfrm>
            <a:off x="6494328" y="2856204"/>
            <a:ext cx="1122606" cy="11341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5" idx="3"/>
            <a:endCxn id="6" idx="2"/>
          </p:cNvCxnSpPr>
          <p:nvPr/>
        </p:nvCxnSpPr>
        <p:spPr>
          <a:xfrm flipV="1">
            <a:off x="6494328" y="3990392"/>
            <a:ext cx="1122606" cy="847012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1"/>
            <a:ext cx="9144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REVITALISASI PENDIDIKAN TINGGI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VOKASI</a:t>
            </a:r>
          </a:p>
        </p:txBody>
      </p:sp>
    </p:spTree>
    <p:extLst>
      <p:ext uri="{BB962C8B-B14F-4D97-AF65-F5344CB8AC3E}">
        <p14:creationId xmlns:p14="http://schemas.microsoft.com/office/powerpoint/2010/main" val="2745501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Callout 3"/>
          <p:cNvSpPr/>
          <p:nvPr/>
        </p:nvSpPr>
        <p:spPr>
          <a:xfrm>
            <a:off x="3581400" y="2895600"/>
            <a:ext cx="4648200" cy="1752600"/>
          </a:xfrm>
          <a:prstGeom prst="leftRight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RENCANA  PENGEMBANGAN PENDIDIKAN TINGGI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VOKASI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(2020 – 2024)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8382000" y="3122788"/>
            <a:ext cx="1295400" cy="1220612"/>
            <a:chOff x="1069153" y="347119"/>
            <a:chExt cx="2040835" cy="2040835"/>
          </a:xfrm>
        </p:grpSpPr>
        <p:sp>
          <p:nvSpPr>
            <p:cNvPr id="6" name="Oval 5"/>
            <p:cNvSpPr/>
            <p:nvPr/>
          </p:nvSpPr>
          <p:spPr>
            <a:xfrm>
              <a:off x="1069153" y="347119"/>
              <a:ext cx="2040835" cy="204083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414" y="635551"/>
              <a:ext cx="1376315" cy="125193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86001" y="3048000"/>
            <a:ext cx="1220259" cy="1144412"/>
            <a:chOff x="701796" y="1862682"/>
            <a:chExt cx="686859" cy="915812"/>
          </a:xfrm>
        </p:grpSpPr>
        <p:sp>
          <p:nvSpPr>
            <p:cNvPr id="8" name="Oval 7"/>
            <p:cNvSpPr/>
            <p:nvPr/>
          </p:nvSpPr>
          <p:spPr>
            <a:xfrm>
              <a:off x="701796" y="1862682"/>
              <a:ext cx="686859" cy="9158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54" y="2019211"/>
              <a:ext cx="515315" cy="56886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72215" y="4343401"/>
            <a:ext cx="2695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E4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A. PERBAIKAN MUTU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E4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VOKASI EKSISTING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1" y="4459070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B.PENINGKATAN KAPASITAS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1"/>
            <a:ext cx="9144000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RENCANA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PENGEMBANGAN PENDIDIKAN TINGGI VOKASI</a:t>
            </a:r>
          </a:p>
        </p:txBody>
      </p:sp>
    </p:spTree>
    <p:extLst>
      <p:ext uri="{BB962C8B-B14F-4D97-AF65-F5344CB8AC3E}">
        <p14:creationId xmlns:p14="http://schemas.microsoft.com/office/powerpoint/2010/main" val="2380114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6"/>
          <p:cNvGrpSpPr/>
          <p:nvPr/>
        </p:nvGrpSpPr>
        <p:grpSpPr>
          <a:xfrm>
            <a:off x="2667000" y="2970388"/>
            <a:ext cx="1295400" cy="1220612"/>
            <a:chOff x="1069153" y="347119"/>
            <a:chExt cx="2040835" cy="2040835"/>
          </a:xfrm>
        </p:grpSpPr>
        <p:sp>
          <p:nvSpPr>
            <p:cNvPr id="16" name="Oval 15"/>
            <p:cNvSpPr/>
            <p:nvPr/>
          </p:nvSpPr>
          <p:spPr>
            <a:xfrm>
              <a:off x="1069153" y="347119"/>
              <a:ext cx="2040835" cy="204083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414" y="635551"/>
              <a:ext cx="1376315" cy="1251937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09800" y="4318000"/>
          <a:ext cx="2514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KONDISI EKSISTING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1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43 PTN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157 PTS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MUTU BELUM BAGUS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LULUSAN TDK PUNYA SERTIFIKAT KOMPETENSI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SULIT DAPAT PEKRJAAN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086600" y="4343400"/>
          <a:ext cx="2514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SETELAH</a:t>
                      </a:r>
                      <a:r>
                        <a:rPr lang="en-US" sz="1400" baseline="0" dirty="0"/>
                        <a:t> PERBAIKAN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43 PTN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157 PTS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3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LULUSAN</a:t>
                      </a:r>
                      <a:r>
                        <a:rPr lang="en-US" sz="1200" b="1" baseline="0" dirty="0"/>
                        <a:t> BERSERTIFIKAT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DALAM WAKTU 3 BLN DAPAT PEKERJAAN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BIAYA 23,9 T</a:t>
                      </a:r>
                      <a:r>
                        <a:rPr lang="en-US" sz="1200" b="1" baseline="0" dirty="0"/>
                        <a:t> (2020 – 2024)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620001" y="3046588"/>
            <a:ext cx="1220259" cy="1144412"/>
            <a:chOff x="701796" y="1862682"/>
            <a:chExt cx="686859" cy="915812"/>
          </a:xfrm>
        </p:grpSpPr>
        <p:sp>
          <p:nvSpPr>
            <p:cNvPr id="25" name="Oval 24"/>
            <p:cNvSpPr/>
            <p:nvPr/>
          </p:nvSpPr>
          <p:spPr>
            <a:xfrm>
              <a:off x="701796" y="1862682"/>
              <a:ext cx="686859" cy="9158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54" y="2019211"/>
              <a:ext cx="515315" cy="568869"/>
            </a:xfrm>
            <a:prstGeom prst="rect">
              <a:avLst/>
            </a:prstGeom>
          </p:spPr>
        </p:pic>
      </p:grpSp>
      <p:sp>
        <p:nvSpPr>
          <p:cNvPr id="28" name="Right Arrow 27"/>
          <p:cNvSpPr/>
          <p:nvPr/>
        </p:nvSpPr>
        <p:spPr>
          <a:xfrm>
            <a:off x="3886200" y="3733800"/>
            <a:ext cx="3886200" cy="533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1" name="Down Arrow Callout 30"/>
          <p:cNvSpPr/>
          <p:nvPr/>
        </p:nvSpPr>
        <p:spPr>
          <a:xfrm>
            <a:off x="3886200" y="914400"/>
            <a:ext cx="3581400" cy="2895600"/>
          </a:xfrm>
          <a:prstGeom prst="downArrowCallout">
            <a:avLst>
              <a:gd name="adj1" fmla="val 24812"/>
              <a:gd name="adj2" fmla="val 25000"/>
              <a:gd name="adj3" fmla="val 15369"/>
              <a:gd name="adj4" fmla="val 78706"/>
            </a:avLst>
          </a:prstGeom>
          <a:solidFill>
            <a:srgbClr val="53C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PARTNER INDUSTRI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REVISI  KURIKULUM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DUAL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50% DOSEN INDUSTRI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RETOOLING DOSEN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PEMBENTUKAN LSP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TEACHING FACTORY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SERTIFIKASI DOSEN DAN LULUSAN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PENERAPAN PROGRAM MEME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62400" y="914400"/>
            <a:ext cx="370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PROGRAM PERBAIKAN MUTU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886200" y="1293848"/>
            <a:ext cx="3581400" cy="1588"/>
          </a:xfrm>
          <a:prstGeom prst="line">
            <a:avLst/>
          </a:prstGeom>
          <a:ln w="31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A. PERBAIKAN MUTU VOKASI EKSISTING</a:t>
            </a:r>
          </a:p>
        </p:txBody>
      </p:sp>
    </p:spTree>
    <p:extLst>
      <p:ext uri="{BB962C8B-B14F-4D97-AF65-F5344CB8AC3E}">
        <p14:creationId xmlns:p14="http://schemas.microsoft.com/office/powerpoint/2010/main" val="4199746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057400" y="0"/>
            <a:ext cx="8229600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B.STRATEGI PENINGKATAN KAPASITAS</a:t>
            </a:r>
          </a:p>
        </p:txBody>
      </p:sp>
      <p:sp>
        <p:nvSpPr>
          <p:cNvPr id="15" name="Oval 14"/>
          <p:cNvSpPr/>
          <p:nvPr/>
        </p:nvSpPr>
        <p:spPr>
          <a:xfrm>
            <a:off x="1981200" y="2819400"/>
            <a:ext cx="2667000" cy="190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STRATEGI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PENINGKATAN KAPASITAS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6096000" y="2209800"/>
            <a:ext cx="37338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851"/>
              <a:gd name="adj6" fmla="val -44709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Peningkatan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Daya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Tampung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Politeknik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Eksisting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Line Callout 2 22"/>
          <p:cNvSpPr/>
          <p:nvPr/>
        </p:nvSpPr>
        <p:spPr>
          <a:xfrm>
            <a:off x="6096000" y="1143000"/>
            <a:ext cx="37338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5407"/>
              <a:gd name="adj6" fmla="val -5585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Program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Percepatan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Vokasi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Kerja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 Shift 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Tanpa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Investasi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) </a:t>
            </a:r>
          </a:p>
        </p:txBody>
      </p:sp>
      <p:sp>
        <p:nvSpPr>
          <p:cNvPr id="24" name="Line Callout 2 23"/>
          <p:cNvSpPr/>
          <p:nvPr/>
        </p:nvSpPr>
        <p:spPr>
          <a:xfrm>
            <a:off x="6096000" y="3276600"/>
            <a:ext cx="37338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503"/>
              <a:gd name="adj6" fmla="val -3879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Penambahan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Jumlah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Politeknik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Eksisting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&amp; PSDKU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Line Callout 2 26"/>
          <p:cNvSpPr/>
          <p:nvPr/>
        </p:nvSpPr>
        <p:spPr>
          <a:xfrm>
            <a:off x="6096000" y="4343400"/>
            <a:ext cx="37338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1"/>
              <a:gd name="adj6" fmla="val -456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Peningkatan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K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apasitas Perguruan Tinggi Vokasi Non Politeknik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Line Callout 2 28"/>
          <p:cNvSpPr/>
          <p:nvPr/>
        </p:nvSpPr>
        <p:spPr>
          <a:xfrm>
            <a:off x="6096000" y="5410200"/>
            <a:ext cx="37338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7042"/>
              <a:gd name="adj6" fmla="val -52331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embangunan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265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Politeknik Baru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1" y="6248400"/>
            <a:ext cx="448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CATATAN: STRATEGI DIURUTKAN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DARI YANG PALING MURAH KE YANG PALING MAHAL</a:t>
            </a:r>
          </a:p>
        </p:txBody>
      </p:sp>
    </p:spTree>
    <p:extLst>
      <p:ext uri="{BB962C8B-B14F-4D97-AF65-F5344CB8AC3E}">
        <p14:creationId xmlns:p14="http://schemas.microsoft.com/office/powerpoint/2010/main" val="1438902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2857500"/>
            <a:ext cx="2832652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MULTI ENTRY MULTY EXIT SYSTEM</a:t>
            </a:r>
            <a:br>
              <a:rPr lang="en-US" sz="5400" b="1" dirty="0"/>
            </a:br>
            <a:r>
              <a:rPr lang="en-US" sz="5400" b="1" dirty="0"/>
              <a:t>(MEMES)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6553200" cy="6870292"/>
          </a:xfrm>
        </p:spPr>
      </p:pic>
    </p:spTree>
    <p:extLst>
      <p:ext uri="{BB962C8B-B14F-4D97-AF65-F5344CB8AC3E}">
        <p14:creationId xmlns:p14="http://schemas.microsoft.com/office/powerpoint/2010/main" val="1727703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7FFBB8-5286-438F-AF67-05B4F0432865}"/>
              </a:ext>
            </a:extLst>
          </p:cNvPr>
          <p:cNvSpPr txBox="1"/>
          <p:nvPr/>
        </p:nvSpPr>
        <p:spPr>
          <a:xfrm>
            <a:off x="3468756" y="2875002"/>
            <a:ext cx="4259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/>
              <a:t>Terimakasih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273459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688D0D3-A80F-4319-A026-B17566A49BD4}"/>
              </a:ext>
            </a:extLst>
          </p:cNvPr>
          <p:cNvSpPr txBox="1">
            <a:spLocks/>
          </p:cNvSpPr>
          <p:nvPr/>
        </p:nvSpPr>
        <p:spPr>
          <a:xfrm>
            <a:off x="9347200" y="64899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0D5614-B734-4280-8F57-1D4947433C97}" type="slidenum">
              <a:rPr lang="en-US" sz="1800" smtClean="0">
                <a:solidFill>
                  <a:schemeClr val="tx1"/>
                </a:solidFill>
              </a:rPr>
              <a:pPr/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06120-761F-46B5-AC83-8E347D9DFF07}"/>
              </a:ext>
            </a:extLst>
          </p:cNvPr>
          <p:cNvGrpSpPr/>
          <p:nvPr/>
        </p:nvGrpSpPr>
        <p:grpSpPr>
          <a:xfrm>
            <a:off x="227066" y="184447"/>
            <a:ext cx="10241989" cy="1144552"/>
            <a:chOff x="253913" y="209641"/>
            <a:chExt cx="7681492" cy="8584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75C0B4-7C25-4145-92A7-9AB34A36AA90}"/>
                </a:ext>
              </a:extLst>
            </p:cNvPr>
            <p:cNvGrpSpPr/>
            <p:nvPr/>
          </p:nvGrpSpPr>
          <p:grpSpPr>
            <a:xfrm>
              <a:off x="323528" y="209641"/>
              <a:ext cx="7611877" cy="828330"/>
              <a:chOff x="3818077" y="4565453"/>
              <a:chExt cx="20101075" cy="200550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4F2368-60CC-4ED5-8A42-751D3EC87859}"/>
                  </a:ext>
                </a:extLst>
              </p:cNvPr>
              <p:cNvSpPr txBox="1"/>
              <p:nvPr/>
            </p:nvSpPr>
            <p:spPr>
              <a:xfrm>
                <a:off x="3818077" y="5061990"/>
                <a:ext cx="20101075" cy="1508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entury Gothic"/>
                    <a:cs typeface="Century Gothic"/>
                  </a:rPr>
                  <a:t>PENDIDIKAN TINGGI INDONESIA</a:t>
                </a:r>
              </a:p>
              <a:p>
                <a:r>
                  <a:rPr lang="en-US" sz="2000" dirty="0">
                    <a:latin typeface="Century Gothic"/>
                    <a:cs typeface="Century Gothic"/>
                  </a:rPr>
                  <a:t>(ERA INDUSTRI 4.0)</a:t>
                </a:r>
                <a:endParaRPr lang="en-US" sz="2800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CBDE76-07C2-49B7-BDF2-B453D14871B9}"/>
                  </a:ext>
                </a:extLst>
              </p:cNvPr>
              <p:cNvSpPr txBox="1"/>
              <p:nvPr/>
            </p:nvSpPr>
            <p:spPr>
              <a:xfrm>
                <a:off x="3860446" y="4565453"/>
                <a:ext cx="7609945" cy="763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33" dirty="0">
                    <a:latin typeface="Franklin Gothic Book" charset="0"/>
                    <a:ea typeface="Franklin Gothic Book" charset="0"/>
                    <a:cs typeface="Franklin Gothic Book" charset="0"/>
                  </a:rPr>
                  <a:t>Kondisi dan Tantangan</a:t>
                </a:r>
                <a:endParaRPr lang="en-US" sz="1800" dirty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76B49E-97BE-497D-A9E3-E9D0B333BFB8}"/>
                </a:ext>
              </a:extLst>
            </p:cNvPr>
            <p:cNvCxnSpPr>
              <a:cxnSpLocks/>
            </p:cNvCxnSpPr>
            <p:nvPr/>
          </p:nvCxnSpPr>
          <p:spPr>
            <a:xfrm>
              <a:off x="253913" y="220832"/>
              <a:ext cx="0" cy="84722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30E894-507C-405C-8F2B-672CE84F46E9}"/>
              </a:ext>
            </a:extLst>
          </p:cNvPr>
          <p:cNvGrpSpPr/>
          <p:nvPr/>
        </p:nvGrpSpPr>
        <p:grpSpPr>
          <a:xfrm>
            <a:off x="1044731" y="1484784"/>
            <a:ext cx="1139488" cy="1139785"/>
            <a:chOff x="13775925" y="7687107"/>
            <a:chExt cx="1847173" cy="184765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194ACD-9E13-4CD3-B6A1-40696EED8CB5}"/>
                </a:ext>
              </a:extLst>
            </p:cNvPr>
            <p:cNvSpPr/>
            <p:nvPr/>
          </p:nvSpPr>
          <p:spPr>
            <a:xfrm>
              <a:off x="13775925" y="7687107"/>
              <a:ext cx="1847173" cy="18476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Lato Light"/>
              </a:endParaRPr>
            </a:p>
          </p:txBody>
        </p:sp>
        <p:sp>
          <p:nvSpPr>
            <p:cNvPr id="10" name="Freeform 101">
              <a:extLst>
                <a:ext uri="{FF2B5EF4-FFF2-40B4-BE49-F238E27FC236}">
                  <a16:creationId xmlns:a16="http://schemas.microsoft.com/office/drawing/2014/main" id="{177267C9-306D-46DA-8F0D-D5CEA7DB6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0963" y="8308705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72BFF6-E23D-4836-B53B-33D96AFADA95}"/>
              </a:ext>
            </a:extLst>
          </p:cNvPr>
          <p:cNvGrpSpPr/>
          <p:nvPr/>
        </p:nvGrpSpPr>
        <p:grpSpPr>
          <a:xfrm>
            <a:off x="4442187" y="1503503"/>
            <a:ext cx="1135913" cy="1136209"/>
            <a:chOff x="8772008" y="3611691"/>
            <a:chExt cx="1847173" cy="18476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73C7AB-ADCF-4013-84E6-5C7FC0D4566A}"/>
                </a:ext>
              </a:extLst>
            </p:cNvPr>
            <p:cNvSpPr/>
            <p:nvPr/>
          </p:nvSpPr>
          <p:spPr>
            <a:xfrm>
              <a:off x="8772008" y="3611691"/>
              <a:ext cx="1847173" cy="18476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Lato Light"/>
              </a:endParaRPr>
            </a:p>
          </p:txBody>
        </p:sp>
        <p:sp>
          <p:nvSpPr>
            <p:cNvPr id="13" name="Freeform 97">
              <a:extLst>
                <a:ext uri="{FF2B5EF4-FFF2-40B4-BE49-F238E27FC236}">
                  <a16:creationId xmlns:a16="http://schemas.microsoft.com/office/drawing/2014/main" id="{2B639420-7B03-4E1A-B15B-3B272C914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3388" y="4108864"/>
              <a:ext cx="804676" cy="690739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ECDBE3-6014-4CAC-B2E7-00898A280C8A}"/>
              </a:ext>
            </a:extLst>
          </p:cNvPr>
          <p:cNvSpPr txBox="1"/>
          <p:nvPr/>
        </p:nvSpPr>
        <p:spPr>
          <a:xfrm>
            <a:off x="3758633" y="3957504"/>
            <a:ext cx="2802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800" b="1"/>
              <a:t>OECD Countries </a:t>
            </a:r>
            <a:r>
              <a:rPr lang="en-US" sz="1800"/>
              <a:t>(</a:t>
            </a:r>
            <a:r>
              <a:rPr lang="en-US" sz="1800" i="1"/>
              <a:t>tertiary education</a:t>
            </a:r>
            <a:r>
              <a:rPr lang="en-US" sz="1800"/>
              <a:t>) </a:t>
            </a:r>
            <a:r>
              <a:rPr lang="en-US" sz="1800" b="1"/>
              <a:t>36%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800"/>
              <a:t>Indonesia didominasi pendidikan SD ke bawah 41,8%.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800" b="1"/>
              <a:t>Pengangguran sarjana 6,31% </a:t>
            </a:r>
            <a:r>
              <a:rPr lang="en-US" sz="1800"/>
              <a:t>(</a:t>
            </a:r>
            <a:r>
              <a:rPr lang="en-US" sz="1800" i="1" dirty="0"/>
              <a:t>skills mismatch /</a:t>
            </a:r>
            <a:r>
              <a:rPr lang="en-US" sz="1800" dirty="0"/>
              <a:t>relevansi).</a:t>
            </a:r>
            <a:endParaRPr lang="en-US" sz="1800"/>
          </a:p>
          <a:p>
            <a:r>
              <a:rPr lang="en-US" sz="18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275F5-0BF8-4455-AAAB-4CCF60AACA1C}"/>
                  </a:ext>
                </a:extLst>
              </p:cNvPr>
              <p:cNvSpPr txBox="1"/>
              <p:nvPr/>
            </p:nvSpPr>
            <p:spPr>
              <a:xfrm>
                <a:off x="416464" y="4038059"/>
                <a:ext cx="296192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5425" indent="-225425">
                  <a:buFont typeface="Arial" panose="020B0604020202020204" pitchFamily="34" charset="0"/>
                  <a:buChar char="•"/>
                </a:pPr>
                <a:r>
                  <a:rPr lang="en-US" sz="1800" b="1">
                    <a:solidFill>
                      <a:schemeClr val="tx1"/>
                    </a:solidFill>
                  </a:rPr>
                  <a:t>APK Malaysia 38%, Singapura 78%</a:t>
                </a:r>
              </a:p>
              <a:p>
                <a:pPr marL="225425" indent="-225425">
                  <a:buFont typeface="Arial" panose="020B0604020202020204" pitchFamily="34" charset="0"/>
                  <a:buChar char="•"/>
                </a:pPr>
                <a:r>
                  <a:rPr lang="en-US" sz="1800">
                    <a:solidFill>
                      <a:schemeClr val="tx1"/>
                    </a:solidFill>
                  </a:rPr>
                  <a:t>Indonesia:</a:t>
                </a:r>
              </a:p>
              <a:p>
                <a:pPr marL="361950" lvl="1" indent="-166688">
                  <a:buFont typeface="System Font Regular"/>
                  <a:buChar char="-"/>
                </a:pPr>
                <a:r>
                  <a:rPr lang="en-US" sz="1800">
                    <a:solidFill>
                      <a:schemeClr val="tx1"/>
                    </a:solidFill>
                  </a:rPr>
                  <a:t>Jumlah PT: </a:t>
                </a:r>
                <a14:m>
                  <m:oMath xmlns:m="http://schemas.openxmlformats.org/officeDocument/2006/math">
                    <m:r>
                      <a:rPr lang="en-ID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4.700</a:t>
                </a:r>
              </a:p>
              <a:p>
                <a:pPr marL="361950" lvl="1" indent="-166688">
                  <a:buFont typeface="System Font Regular"/>
                  <a:buChar char="-"/>
                </a:pPr>
                <a:r>
                  <a:rPr lang="en-US" sz="1800">
                    <a:solidFill>
                      <a:schemeClr val="tx1"/>
                    </a:solidFill>
                  </a:rPr>
                  <a:t>Jumlah Prodi: </a:t>
                </a:r>
                <a14:m>
                  <m:oMath xmlns:m="http://schemas.openxmlformats.org/officeDocument/2006/math">
                    <m:r>
                      <a:rPr lang="en-ID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27 ribu</a:t>
                </a:r>
              </a:p>
              <a:p>
                <a:pPr marL="361950" lvl="1" indent="-166688">
                  <a:buFont typeface="System Font Regular"/>
                  <a:buChar char="-"/>
                </a:pPr>
                <a:r>
                  <a:rPr lang="en-US" sz="1800">
                    <a:solidFill>
                      <a:schemeClr val="tx1"/>
                    </a:solidFill>
                  </a:rPr>
                  <a:t>Mahasiswa: </a:t>
                </a:r>
                <a14:m>
                  <m:oMath xmlns:m="http://schemas.openxmlformats.org/officeDocument/2006/math">
                    <m:r>
                      <a:rPr lang="en-ID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6 Juta (15% Vokasi)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275F5-0BF8-4455-AAAB-4CCF60AAC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64" y="4038059"/>
                <a:ext cx="2961926" cy="2031325"/>
              </a:xfrm>
              <a:prstGeom prst="rect">
                <a:avLst/>
              </a:prstGeom>
              <a:blipFill>
                <a:blip r:embed="rId2"/>
                <a:stretch>
                  <a:fillRect l="-1235" t="-1497" b="-359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970D7A9-9A8C-4371-904F-5F753D34D12B}"/>
              </a:ext>
            </a:extLst>
          </p:cNvPr>
          <p:cNvSpPr txBox="1"/>
          <p:nvPr/>
        </p:nvSpPr>
        <p:spPr>
          <a:xfrm>
            <a:off x="7100803" y="4377826"/>
            <a:ext cx="1869504" cy="92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420"/>
              </a:lnSpc>
            </a:pPr>
            <a:r>
              <a:rPr lang="en-US" b="1">
                <a:latin typeface="Century Gothic" panose="020B0502020202020204" pitchFamily="34" charset="0"/>
              </a:rPr>
              <a:t>SEMAKIN PENTING</a:t>
            </a:r>
            <a:endParaRPr lang="en-US" sz="900" b="1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1E2019-60CD-4CD1-AB39-55FAC17C9E04}"/>
              </a:ext>
            </a:extLst>
          </p:cNvPr>
          <p:cNvSpPr txBox="1"/>
          <p:nvPr/>
        </p:nvSpPr>
        <p:spPr>
          <a:xfrm>
            <a:off x="6941355" y="5241394"/>
            <a:ext cx="202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/>
              <a:t>Peran Perguruan Tinggi (vokasi)</a:t>
            </a:r>
            <a:endParaRPr lang="en-US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50C163-575B-4D1A-BD00-C7E55D270737}"/>
              </a:ext>
            </a:extLst>
          </p:cNvPr>
          <p:cNvSpPr txBox="1"/>
          <p:nvPr/>
        </p:nvSpPr>
        <p:spPr>
          <a:xfrm>
            <a:off x="9350551" y="4431869"/>
            <a:ext cx="3010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Mencetak SDM Terampil (</a:t>
            </a:r>
            <a:r>
              <a:rPr lang="en-US" sz="1800" i="1"/>
              <a:t>skillful</a:t>
            </a:r>
            <a:r>
              <a:rPr lang="en-US" sz="1800"/>
              <a:t>), Unggul, Berdaya Saing Tinggi, Kompetitif, Inovatif, WNI yang bertanggung jawab</a:t>
            </a:r>
            <a:endParaRPr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DEED01-A105-4C1A-A261-832A73D72554}"/>
              </a:ext>
            </a:extLst>
          </p:cNvPr>
          <p:cNvSpPr txBox="1"/>
          <p:nvPr/>
        </p:nvSpPr>
        <p:spPr>
          <a:xfrm>
            <a:off x="2002743" y="2443413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(PDDIKTI)</a:t>
            </a:r>
            <a:endParaRPr sz="120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1A3A061-C69A-412B-8232-076BCE427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73775"/>
              </p:ext>
            </p:extLst>
          </p:nvPr>
        </p:nvGraphicFramePr>
        <p:xfrm>
          <a:off x="7342546" y="2707618"/>
          <a:ext cx="2242479" cy="1080609"/>
        </p:xfrm>
        <a:graphic>
          <a:graphicData uri="http://schemas.openxmlformats.org/drawingml/2006/table">
            <a:tbl>
              <a:tblPr firstRow="1" bandRow="1"/>
              <a:tblGrid>
                <a:gridCol w="224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6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85/126</a:t>
                      </a:r>
                      <a:endParaRPr sz="2400" b="1">
                        <a:solidFill>
                          <a:srgbClr val="FFFF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9737" marR="39737" marT="19869" marB="198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6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INDEKS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INOVASI INDONESIA</a:t>
                      </a:r>
                      <a:endParaRPr sz="1900" b="1" dirty="0">
                        <a:solidFill>
                          <a:schemeClr val="tx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39737" marR="39737" marT="19869" marB="198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900B1998-3FC3-44A0-9A32-CC6E9AA914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6068" y="1388847"/>
            <a:ext cx="1255433" cy="12554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9577F1-0A21-4628-9BC5-C1B311DE7AFC}"/>
              </a:ext>
            </a:extLst>
          </p:cNvPr>
          <p:cNvSpPr txBox="1"/>
          <p:nvPr/>
        </p:nvSpPr>
        <p:spPr>
          <a:xfrm>
            <a:off x="8996901" y="2975063"/>
            <a:ext cx="217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Singapura ke-5 Malaysia ke-25 Thailand ke-38</a:t>
            </a:r>
            <a:endParaRPr lang="en-US" sz="1600"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D2177-3124-48BD-A6F2-9769A3A02781}"/>
              </a:ext>
            </a:extLst>
          </p:cNvPr>
          <p:cNvSpPr txBox="1"/>
          <p:nvPr/>
        </p:nvSpPr>
        <p:spPr>
          <a:xfrm>
            <a:off x="7313409" y="3788227"/>
            <a:ext cx="4543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*Salah satu komponen penilaiannya adalah publikasi</a:t>
            </a:r>
            <a:endParaRPr sz="160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8A8438E-68D0-4675-962F-222662AF4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22883"/>
              </p:ext>
            </p:extLst>
          </p:nvPr>
        </p:nvGraphicFramePr>
        <p:xfrm>
          <a:off x="493236" y="2702378"/>
          <a:ext cx="2242479" cy="1080609"/>
        </p:xfrm>
        <a:graphic>
          <a:graphicData uri="http://schemas.openxmlformats.org/drawingml/2006/table">
            <a:tbl>
              <a:tblPr firstRow="1" bandRow="1"/>
              <a:tblGrid>
                <a:gridCol w="224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6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34,58%</a:t>
                      </a:r>
                      <a:endParaRPr sz="2400" b="1" dirty="0">
                        <a:solidFill>
                          <a:srgbClr val="FFFF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9737" marR="39737" marT="19869" marB="198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6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APK Nasional </a:t>
                      </a:r>
                    </a:p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2018</a:t>
                      </a:r>
                      <a:endParaRPr sz="1900" b="1" dirty="0">
                        <a:solidFill>
                          <a:schemeClr val="tx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39737" marR="39737" marT="19869" marB="198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Right Brace 24">
            <a:extLst>
              <a:ext uri="{FF2B5EF4-FFF2-40B4-BE49-F238E27FC236}">
                <a16:creationId xmlns:a16="http://schemas.microsoft.com/office/drawing/2014/main" id="{5C8DBE6C-0679-4645-8B3D-641D25DA8CD3}"/>
              </a:ext>
            </a:extLst>
          </p:cNvPr>
          <p:cNvSpPr/>
          <p:nvPr/>
        </p:nvSpPr>
        <p:spPr>
          <a:xfrm>
            <a:off x="9019391" y="4434285"/>
            <a:ext cx="282076" cy="1514995"/>
          </a:xfrm>
          <a:prstGeom prst="rightBrace">
            <a:avLst>
              <a:gd name="adj1" fmla="val 53716"/>
              <a:gd name="adj2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4F29D19-4368-419A-93DE-7437517D7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40999"/>
              </p:ext>
            </p:extLst>
          </p:nvPr>
        </p:nvGraphicFramePr>
        <p:xfrm>
          <a:off x="3891459" y="2702378"/>
          <a:ext cx="2242479" cy="1080609"/>
        </p:xfrm>
        <a:graphic>
          <a:graphicData uri="http://schemas.openxmlformats.org/drawingml/2006/table">
            <a:tbl>
              <a:tblPr firstRow="1" bandRow="1"/>
              <a:tblGrid>
                <a:gridCol w="224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6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11,97%</a:t>
                      </a:r>
                      <a:endParaRPr sz="2400" b="1">
                        <a:solidFill>
                          <a:srgbClr val="FFFF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9737" marR="39737" marT="19869" marB="198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6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Angkatan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Kerja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(Pendidikan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tinggi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)</a:t>
                      </a:r>
                      <a:endParaRPr sz="1900" b="1" dirty="0">
                        <a:solidFill>
                          <a:schemeClr val="tx1"/>
                        </a:solidFill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39737" marR="39737" marT="19869" marB="198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C841537-23CF-4263-A3C3-EEA57046F12E}"/>
              </a:ext>
            </a:extLst>
          </p:cNvPr>
          <p:cNvSpPr txBox="1"/>
          <p:nvPr/>
        </p:nvSpPr>
        <p:spPr>
          <a:xfrm>
            <a:off x="5333480" y="2445789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(BPS, 2018)</a:t>
            </a:r>
            <a:endParaRPr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87101F-0EAC-4E71-BF72-3B3A27DD32D9}"/>
              </a:ext>
            </a:extLst>
          </p:cNvPr>
          <p:cNvSpPr txBox="1"/>
          <p:nvPr/>
        </p:nvSpPr>
        <p:spPr>
          <a:xfrm>
            <a:off x="7911098" y="2436618"/>
            <a:ext cx="2247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Calibri Light" charset="0"/>
                <a:ea typeface="Calibri Light" charset="0"/>
                <a:cs typeface="Calibri Light" charset="0"/>
              </a:rPr>
              <a:t>(WIPO, 2018)</a:t>
            </a:r>
            <a:endParaRPr sz="1200" b="1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2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NGANGGURAN PENDIDIKAN TING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6" y="983167"/>
            <a:ext cx="10774497" cy="58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" y="2340"/>
            <a:ext cx="8892255" cy="92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732" y="200781"/>
            <a:ext cx="6551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MUTU PENDIDIKAN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TINGGI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BELUM BAGUS</a:t>
            </a:r>
          </a:p>
        </p:txBody>
      </p:sp>
    </p:spTree>
    <p:extLst>
      <p:ext uri="{BB962C8B-B14F-4D97-AF65-F5344CB8AC3E}">
        <p14:creationId xmlns:p14="http://schemas.microsoft.com/office/powerpoint/2010/main" val="378417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769242" y="0"/>
            <a:ext cx="8898759" cy="571480"/>
            <a:chOff x="0" y="0"/>
            <a:chExt cx="9144000" cy="571480"/>
          </a:xfrm>
        </p:grpSpPr>
        <p:sp>
          <p:nvSpPr>
            <p:cNvPr id="10" name="Rectangle 9"/>
            <p:cNvSpPr/>
            <p:nvPr/>
          </p:nvSpPr>
          <p:spPr>
            <a:xfrm>
              <a:off x="642910" y="0"/>
              <a:ext cx="8501090" cy="5714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Kesimpulan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Kondisi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Pendidikan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Tinggi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571472" cy="571480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1837887" y="2507825"/>
            <a:ext cx="1883121" cy="1846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Jumlah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4.529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9383" y="1511929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Jumlah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Terlalu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banyak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6935" y="2307092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Sebagian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kecil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6935" y="3183779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Secara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bagus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487" y="4069472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Jumlah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vokasi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Teknologi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kurang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Elbow Connector 6"/>
          <p:cNvCxnSpPr>
            <a:stCxn id="4" idx="0"/>
            <a:endCxn id="5" idx="1"/>
          </p:cNvCxnSpPr>
          <p:nvPr/>
        </p:nvCxnSpPr>
        <p:spPr>
          <a:xfrm rot="5400000" flipH="1" flipV="1">
            <a:off x="3073689" y="1462132"/>
            <a:ext cx="751452" cy="1339935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7"/>
            <a:endCxn id="9" idx="1"/>
          </p:cNvCxnSpPr>
          <p:nvPr/>
        </p:nvCxnSpPr>
        <p:spPr>
          <a:xfrm rot="5400000" flipH="1" flipV="1">
            <a:off x="3672702" y="2324065"/>
            <a:ext cx="226762" cy="681704"/>
          </a:xfrm>
          <a:prstGeom prst="bentConnector4">
            <a:avLst>
              <a:gd name="adj1" fmla="val 100811"/>
              <a:gd name="adj2" fmla="val 702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5"/>
            <a:endCxn id="13" idx="1"/>
          </p:cNvCxnSpPr>
          <p:nvPr/>
        </p:nvCxnSpPr>
        <p:spPr>
          <a:xfrm rot="16200000" flipH="1">
            <a:off x="3675031" y="3854459"/>
            <a:ext cx="229657" cy="689256"/>
          </a:xfrm>
          <a:prstGeom prst="bentConnector4">
            <a:avLst>
              <a:gd name="adj1" fmla="val 99540"/>
              <a:gd name="adj2" fmla="val 7000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6"/>
            <a:endCxn id="12" idx="1"/>
          </p:cNvCxnSpPr>
          <p:nvPr/>
        </p:nvCxnSpPr>
        <p:spPr>
          <a:xfrm flipV="1">
            <a:off x="3721008" y="3428223"/>
            <a:ext cx="405927" cy="3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42039" y="4973271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Prodi STEM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kurang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Elbow Connector 26"/>
          <p:cNvCxnSpPr>
            <a:stCxn id="4" idx="4"/>
          </p:cNvCxnSpPr>
          <p:nvPr/>
        </p:nvCxnSpPr>
        <p:spPr>
          <a:xfrm rot="16200000" flipH="1">
            <a:off x="3307624" y="3826556"/>
            <a:ext cx="862982" cy="191933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02453" y="1510428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Jumlah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dipertahankan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kalau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dikurangi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10005" y="2305591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kecil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diminta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merger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10005" y="3182278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Pendampingan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peningkatan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17557" y="4067971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Jumlah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Poltek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Teknologi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ditambah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25109" y="4971770"/>
            <a:ext cx="2833735" cy="488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Moratorium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non-STEM</a:t>
            </a:r>
          </a:p>
        </p:txBody>
      </p:sp>
      <p:cxnSp>
        <p:nvCxnSpPr>
          <p:cNvPr id="34" name="Straight Connector 33"/>
          <p:cNvCxnSpPr>
            <a:stCxn id="5" idx="3"/>
            <a:endCxn id="28" idx="1"/>
          </p:cNvCxnSpPr>
          <p:nvPr/>
        </p:nvCxnSpPr>
        <p:spPr>
          <a:xfrm flipV="1">
            <a:off x="6953118" y="1754872"/>
            <a:ext cx="849335" cy="1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3"/>
            <a:endCxn id="29" idx="1"/>
          </p:cNvCxnSpPr>
          <p:nvPr/>
        </p:nvCxnSpPr>
        <p:spPr>
          <a:xfrm flipV="1">
            <a:off x="6960670" y="2550035"/>
            <a:ext cx="849335" cy="1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3"/>
            <a:endCxn id="30" idx="1"/>
          </p:cNvCxnSpPr>
          <p:nvPr/>
        </p:nvCxnSpPr>
        <p:spPr>
          <a:xfrm flipV="1">
            <a:off x="6960670" y="3426722"/>
            <a:ext cx="849335" cy="1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3"/>
            <a:endCxn id="31" idx="1"/>
          </p:cNvCxnSpPr>
          <p:nvPr/>
        </p:nvCxnSpPr>
        <p:spPr>
          <a:xfrm flipV="1">
            <a:off x="6968222" y="4312415"/>
            <a:ext cx="849335" cy="1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5" idx="3"/>
            <a:endCxn id="32" idx="1"/>
          </p:cNvCxnSpPr>
          <p:nvPr/>
        </p:nvCxnSpPr>
        <p:spPr>
          <a:xfrm flipV="1">
            <a:off x="6975774" y="5216214"/>
            <a:ext cx="849335" cy="15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6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3A7006-6FB9-47E0-A3AA-F54955D527C8}"/>
              </a:ext>
            </a:extLst>
          </p:cNvPr>
          <p:cNvGrpSpPr/>
          <p:nvPr/>
        </p:nvGrpSpPr>
        <p:grpSpPr>
          <a:xfrm>
            <a:off x="854766" y="3067553"/>
            <a:ext cx="10227364" cy="1723108"/>
            <a:chOff x="945069" y="1445788"/>
            <a:chExt cx="6152515" cy="72289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5F5FEA-C78C-4703-895F-B4D61A32CF43}"/>
                </a:ext>
              </a:extLst>
            </p:cNvPr>
            <p:cNvSpPr/>
            <p:nvPr/>
          </p:nvSpPr>
          <p:spPr>
            <a:xfrm>
              <a:off x="945069" y="1445788"/>
              <a:ext cx="6152515" cy="722894"/>
            </a:xfrm>
            <a:prstGeom prst="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9ECC15-898A-4710-965C-16B6F7CDE189}"/>
                </a:ext>
              </a:extLst>
            </p:cNvPr>
            <p:cNvSpPr txBox="1"/>
            <p:nvPr/>
          </p:nvSpPr>
          <p:spPr>
            <a:xfrm>
              <a:off x="945069" y="1445788"/>
              <a:ext cx="6152515" cy="722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73797" tIns="73660" rIns="73660" bIns="73660" numCol="1" spcCol="1270" anchor="ctr" anchorCtr="0">
              <a:noAutofit/>
            </a:bodyPr>
            <a:lstStyle/>
            <a:p>
              <a:pPr marL="0" marR="0" lvl="0" indent="0" algn="ctr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Peningkatan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Mutu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Pendidikan Tinggi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31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Trayektori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Akreditasi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Sertifikasi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Menuju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Pasar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Global 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08000" y="2801398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032000" y="6858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44714" y="3411699"/>
            <a:ext cx="25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Akreditasi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Prodi/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Institusi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1921" y="1415534"/>
            <a:ext cx="186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Lulusan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22472" y="6756063"/>
            <a:ext cx="74777" cy="747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1575303" y="6556897"/>
            <a:ext cx="148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Akreditasi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minimum</a:t>
            </a:r>
          </a:p>
        </p:txBody>
      </p:sp>
    </p:spTree>
    <p:extLst>
      <p:ext uri="{BB962C8B-B14F-4D97-AF65-F5344CB8AC3E}">
        <p14:creationId xmlns:p14="http://schemas.microsoft.com/office/powerpoint/2010/main" val="329600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2192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Akreditasi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400" y="3352800"/>
            <a:ext cx="1828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Pengakuan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60800" y="1524000"/>
            <a:ext cx="19304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Lembaga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(PT/Prodi)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60800" y="4953000"/>
            <a:ext cx="19304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Lulusan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42075" y="762001"/>
            <a:ext cx="1930400" cy="11400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Lembaga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Akreditasi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Nasional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(BAN-PT/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LAM-PT)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18400" y="2209801"/>
            <a:ext cx="1930400" cy="11400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Lembaga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Akreditasi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Internasional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(ABET)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37139" y="4114801"/>
            <a:ext cx="1930400" cy="11400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Lembaga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Nasional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(LSP)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67715" y="5559642"/>
            <a:ext cx="1930400" cy="11400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Lembaga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Internasional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(IMO)</a:t>
            </a:r>
          </a:p>
        </p:txBody>
      </p:sp>
      <p:cxnSp>
        <p:nvCxnSpPr>
          <p:cNvPr id="15" name="Elbow Connector 14"/>
          <p:cNvCxnSpPr>
            <a:stCxn id="6" idx="3"/>
            <a:endCxn id="8" idx="1"/>
          </p:cNvCxnSpPr>
          <p:nvPr/>
        </p:nvCxnSpPr>
        <p:spPr>
          <a:xfrm flipV="1">
            <a:off x="5791200" y="1332022"/>
            <a:ext cx="1750875" cy="687279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9" idx="1"/>
          </p:cNvCxnSpPr>
          <p:nvPr/>
        </p:nvCxnSpPr>
        <p:spPr>
          <a:xfrm>
            <a:off x="5791200" y="2019301"/>
            <a:ext cx="1727200" cy="760521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2" idx="1"/>
          </p:cNvCxnSpPr>
          <p:nvPr/>
        </p:nvCxnSpPr>
        <p:spPr>
          <a:xfrm flipV="1">
            <a:off x="5791200" y="4684822"/>
            <a:ext cx="1745939" cy="763479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3" idx="1"/>
          </p:cNvCxnSpPr>
          <p:nvPr/>
        </p:nvCxnSpPr>
        <p:spPr>
          <a:xfrm>
            <a:off x="5791200" y="5448300"/>
            <a:ext cx="1776515" cy="681362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3"/>
            <a:endCxn id="6" idx="1"/>
          </p:cNvCxnSpPr>
          <p:nvPr/>
        </p:nvCxnSpPr>
        <p:spPr>
          <a:xfrm flipV="1">
            <a:off x="2235200" y="2019300"/>
            <a:ext cx="1625600" cy="1828800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" idx="3"/>
            <a:endCxn id="7" idx="1"/>
          </p:cNvCxnSpPr>
          <p:nvPr/>
        </p:nvCxnSpPr>
        <p:spPr>
          <a:xfrm>
            <a:off x="2235200" y="3848100"/>
            <a:ext cx="1625600" cy="1600200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52001" y="1696134"/>
            <a:ext cx="1411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Apakah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prodinya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bermutu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40405" y="5186690"/>
            <a:ext cx="15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Apakah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lulusannya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kompeten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6900239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1574</Words>
  <Application>Microsoft Office PowerPoint</Application>
  <PresentationFormat>Widescreen</PresentationFormat>
  <Paragraphs>756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65" baseType="lpstr">
      <vt:lpstr>Aharoni</vt:lpstr>
      <vt:lpstr>Al Nile</vt:lpstr>
      <vt:lpstr>Arial</vt:lpstr>
      <vt:lpstr>Arial Black</vt:lpstr>
      <vt:lpstr>Berlin Sans FB Demi</vt:lpstr>
      <vt:lpstr>Bookman Old Style</vt:lpstr>
      <vt:lpstr>Calibri</vt:lpstr>
      <vt:lpstr>Calibri Light</vt:lpstr>
      <vt:lpstr>Cambria Math</vt:lpstr>
      <vt:lpstr>Century Gothic</vt:lpstr>
      <vt:lpstr>Franklin Gothic Book</vt:lpstr>
      <vt:lpstr>Gill Sans MT</vt:lpstr>
      <vt:lpstr>Lato Light</vt:lpstr>
      <vt:lpstr>System Font Regular</vt:lpstr>
      <vt:lpstr>Tw Cen MT</vt:lpstr>
      <vt:lpstr>Tw Cen MT Condensed</vt:lpstr>
      <vt:lpstr>Wingdings</vt:lpstr>
      <vt:lpstr>Wingdings 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Slice</vt:lpstr>
      <vt:lpstr>Origin</vt:lpstr>
      <vt:lpstr>Integral</vt:lpstr>
      <vt:lpstr>PENGEMBANGAN PERGURUAN  TINGGI SWASTA YANG BERMUTU, FLEXIBLE DAN TERBUKA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Hasil Pemeringkatan 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 ENTRY MULTY EXIT SYSTEM (MEMES)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patdono</dc:creator>
  <cp:lastModifiedBy>patdono</cp:lastModifiedBy>
  <cp:revision>17</cp:revision>
  <dcterms:created xsi:type="dcterms:W3CDTF">2019-08-18T00:31:12Z</dcterms:created>
  <dcterms:modified xsi:type="dcterms:W3CDTF">2019-08-18T23:24:57Z</dcterms:modified>
</cp:coreProperties>
</file>