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56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CB681-8EAB-4516-B7B7-9483E222BC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0552946-3B9C-4829-8A89-98E34EE91E7D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</a:t>
          </a:r>
          <a:r>
            <a:rPr lang="en-ID" dirty="0" err="1"/>
            <a:t>Katolik</a:t>
          </a:r>
          <a:r>
            <a:rPr lang="en-ID" dirty="0"/>
            <a:t> </a:t>
          </a:r>
          <a:r>
            <a:rPr lang="en-ID" dirty="0" err="1"/>
            <a:t>Parahyangan</a:t>
          </a:r>
          <a:endParaRPr lang="en-ID" dirty="0"/>
        </a:p>
      </dgm:t>
    </dgm:pt>
    <dgm:pt modelId="{E6D7BB5F-0727-4256-90E3-AA98E5F41A89}" type="parTrans" cxnId="{101F2CC7-22CA-4C49-8119-6FD7C9E10653}">
      <dgm:prSet/>
      <dgm:spPr/>
      <dgm:t>
        <a:bodyPr/>
        <a:lstStyle/>
        <a:p>
          <a:endParaRPr lang="en-ID"/>
        </a:p>
      </dgm:t>
    </dgm:pt>
    <dgm:pt modelId="{4D3A612E-7B34-4D29-B66B-C6B2038365C4}" type="sibTrans" cxnId="{101F2CC7-22CA-4C49-8119-6FD7C9E10653}">
      <dgm:prSet/>
      <dgm:spPr/>
      <dgm:t>
        <a:bodyPr/>
        <a:lstStyle/>
        <a:p>
          <a:endParaRPr lang="en-ID"/>
        </a:p>
      </dgm:t>
    </dgm:pt>
    <dgm:pt modelId="{A873232C-8F6C-4485-8936-9F42313D9E19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Arsitektur</a:t>
          </a:r>
          <a:endParaRPr lang="en-ID" dirty="0"/>
        </a:p>
      </dgm:t>
    </dgm:pt>
    <dgm:pt modelId="{954D7337-C6D1-46A8-AFD8-2F989DFC78AE}" type="parTrans" cxnId="{705E7506-CDA3-4462-BF00-1C13C71BFA59}">
      <dgm:prSet/>
      <dgm:spPr/>
      <dgm:t>
        <a:bodyPr/>
        <a:lstStyle/>
        <a:p>
          <a:endParaRPr lang="en-ID"/>
        </a:p>
      </dgm:t>
    </dgm:pt>
    <dgm:pt modelId="{73959590-FCB3-4302-9A83-6932C4D57286}" type="sibTrans" cxnId="{705E7506-CDA3-4462-BF00-1C13C71BFA59}">
      <dgm:prSet/>
      <dgm:spPr/>
      <dgm:t>
        <a:bodyPr/>
        <a:lstStyle/>
        <a:p>
          <a:endParaRPr lang="en-ID"/>
        </a:p>
      </dgm:t>
    </dgm:pt>
    <dgm:pt modelId="{B6DA3FCF-060A-4C10-83F1-649FB34E9D53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Ekonomi</a:t>
          </a:r>
          <a:endParaRPr lang="en-ID" dirty="0"/>
        </a:p>
      </dgm:t>
    </dgm:pt>
    <dgm:pt modelId="{013649E9-93DC-4238-8EDE-9F355371587D}" type="parTrans" cxnId="{787676CB-2BFE-4132-998A-5BCF8641C72E}">
      <dgm:prSet/>
      <dgm:spPr/>
      <dgm:t>
        <a:bodyPr/>
        <a:lstStyle/>
        <a:p>
          <a:endParaRPr lang="en-ID"/>
        </a:p>
      </dgm:t>
    </dgm:pt>
    <dgm:pt modelId="{A1905ACE-2927-4989-AB54-07A228D60BEB}" type="sibTrans" cxnId="{787676CB-2BFE-4132-998A-5BCF8641C72E}">
      <dgm:prSet/>
      <dgm:spPr/>
      <dgm:t>
        <a:bodyPr/>
        <a:lstStyle/>
        <a:p>
          <a:endParaRPr lang="en-ID"/>
        </a:p>
      </dgm:t>
    </dgm:pt>
    <dgm:pt modelId="{926040C5-68CF-4F80-B89D-83FA06D72FFE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</a:t>
          </a:r>
          <a:r>
            <a:rPr lang="en-ID" dirty="0" err="1"/>
            <a:t>Pasundan</a:t>
          </a:r>
          <a:endParaRPr lang="en-ID" dirty="0"/>
        </a:p>
      </dgm:t>
    </dgm:pt>
    <dgm:pt modelId="{D152ECB4-D613-4513-83E6-0137FCB736C3}" type="parTrans" cxnId="{A97E733B-F4AE-4117-ABA3-D279A8B10DBE}">
      <dgm:prSet/>
      <dgm:spPr/>
      <dgm:t>
        <a:bodyPr/>
        <a:lstStyle/>
        <a:p>
          <a:endParaRPr lang="en-ID"/>
        </a:p>
      </dgm:t>
    </dgm:pt>
    <dgm:pt modelId="{E50781D2-C72B-4A80-B5E1-426F3099DC05}" type="sibTrans" cxnId="{A97E733B-F4AE-4117-ABA3-D279A8B10DBE}">
      <dgm:prSet/>
      <dgm:spPr/>
      <dgm:t>
        <a:bodyPr/>
        <a:lstStyle/>
        <a:p>
          <a:endParaRPr lang="en-ID"/>
        </a:p>
      </dgm:t>
    </dgm:pt>
    <dgm:pt modelId="{DFCC2FD7-138F-42E0-9654-4C7916A6ACEF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Hukum</a:t>
          </a:r>
          <a:endParaRPr lang="en-ID" dirty="0"/>
        </a:p>
      </dgm:t>
    </dgm:pt>
    <dgm:pt modelId="{DD5C2A1F-CD49-49A0-AF37-9ECB9F4CF354}" type="parTrans" cxnId="{20C91DA8-2318-48C1-94FB-3088DFFF3D14}">
      <dgm:prSet/>
      <dgm:spPr/>
      <dgm:t>
        <a:bodyPr/>
        <a:lstStyle/>
        <a:p>
          <a:endParaRPr lang="en-ID"/>
        </a:p>
      </dgm:t>
    </dgm:pt>
    <dgm:pt modelId="{084E6AFE-6108-488B-9ED3-013A90243296}" type="sibTrans" cxnId="{20C91DA8-2318-48C1-94FB-3088DFFF3D14}">
      <dgm:prSet/>
      <dgm:spPr/>
      <dgm:t>
        <a:bodyPr/>
        <a:lstStyle/>
        <a:p>
          <a:endParaRPr lang="en-ID"/>
        </a:p>
      </dgm:t>
    </dgm:pt>
    <dgm:pt modelId="{83B29853-51DC-4A51-8791-46803CD68200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Manajemen</a:t>
          </a:r>
          <a:endParaRPr lang="en-ID" dirty="0"/>
        </a:p>
      </dgm:t>
    </dgm:pt>
    <dgm:pt modelId="{A95D2350-07D8-4EB4-B792-D591A87C6CC9}" type="parTrans" cxnId="{8CD4C574-9C6E-4083-9015-3DA630697364}">
      <dgm:prSet/>
      <dgm:spPr/>
      <dgm:t>
        <a:bodyPr/>
        <a:lstStyle/>
        <a:p>
          <a:endParaRPr lang="en-ID"/>
        </a:p>
      </dgm:t>
    </dgm:pt>
    <dgm:pt modelId="{A26655E0-8C10-4C12-9A60-2F4C2B5D308F}" type="sibTrans" cxnId="{8CD4C574-9C6E-4083-9015-3DA630697364}">
      <dgm:prSet/>
      <dgm:spPr/>
      <dgm:t>
        <a:bodyPr/>
        <a:lstStyle/>
        <a:p>
          <a:endParaRPr lang="en-ID"/>
        </a:p>
      </dgm:t>
    </dgm:pt>
    <dgm:pt modelId="{13F0D243-3054-4BAA-8330-6D768FDA9459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</a:t>
          </a:r>
          <a:r>
            <a:rPr lang="en-ID" dirty="0" err="1"/>
            <a:t>Pakuan</a:t>
          </a:r>
          <a:endParaRPr lang="en-ID" dirty="0"/>
        </a:p>
      </dgm:t>
    </dgm:pt>
    <dgm:pt modelId="{17946C98-9679-4D9D-8550-18D4F435E184}" type="parTrans" cxnId="{EF946CB0-9659-4D79-88C5-A6CA419564AD}">
      <dgm:prSet/>
      <dgm:spPr/>
      <dgm:t>
        <a:bodyPr/>
        <a:lstStyle/>
        <a:p>
          <a:endParaRPr lang="en-ID"/>
        </a:p>
      </dgm:t>
    </dgm:pt>
    <dgm:pt modelId="{BF477608-F581-465B-865F-7B3FBB501899}" type="sibTrans" cxnId="{EF946CB0-9659-4D79-88C5-A6CA419564AD}">
      <dgm:prSet/>
      <dgm:spPr/>
      <dgm:t>
        <a:bodyPr/>
        <a:lstStyle/>
        <a:p>
          <a:endParaRPr lang="en-ID"/>
        </a:p>
      </dgm:t>
    </dgm:pt>
    <dgm:pt modelId="{F4EB07BF-374B-4CA9-A385-0180579E0433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Hukum</a:t>
          </a:r>
          <a:endParaRPr lang="en-ID" dirty="0"/>
        </a:p>
      </dgm:t>
    </dgm:pt>
    <dgm:pt modelId="{52CD8FCB-BA3F-4A5F-8C40-68728891A99F}" type="parTrans" cxnId="{1275219D-2580-40C1-A3B6-AC5D777434B1}">
      <dgm:prSet/>
      <dgm:spPr/>
      <dgm:t>
        <a:bodyPr/>
        <a:lstStyle/>
        <a:p>
          <a:endParaRPr lang="en-ID"/>
        </a:p>
      </dgm:t>
    </dgm:pt>
    <dgm:pt modelId="{B91280D3-5FE3-4966-8EF2-497194A287F2}" type="sibTrans" cxnId="{1275219D-2580-40C1-A3B6-AC5D777434B1}">
      <dgm:prSet/>
      <dgm:spPr/>
      <dgm:t>
        <a:bodyPr/>
        <a:lstStyle/>
        <a:p>
          <a:endParaRPr lang="en-ID"/>
        </a:p>
      </dgm:t>
    </dgm:pt>
    <dgm:pt modelId="{DDE0E3E8-761D-430F-B4CB-9816B8224CEB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Teknik </a:t>
          </a:r>
          <a:r>
            <a:rPr lang="en-ID" dirty="0" err="1"/>
            <a:t>Sipil</a:t>
          </a:r>
          <a:endParaRPr lang="en-ID" dirty="0"/>
        </a:p>
      </dgm:t>
    </dgm:pt>
    <dgm:pt modelId="{D7920BE2-0F88-41E5-9233-8624DAF903E7}" type="parTrans" cxnId="{764096F9-9B02-4416-A594-4756AEE0D96E}">
      <dgm:prSet/>
      <dgm:spPr/>
      <dgm:t>
        <a:bodyPr/>
        <a:lstStyle/>
        <a:p>
          <a:endParaRPr lang="en-ID"/>
        </a:p>
      </dgm:t>
    </dgm:pt>
    <dgm:pt modelId="{AA1A824A-C864-4ABA-B1D7-3A72C673E4C3}" type="sibTrans" cxnId="{764096F9-9B02-4416-A594-4756AEE0D96E}">
      <dgm:prSet/>
      <dgm:spPr/>
      <dgm:t>
        <a:bodyPr/>
        <a:lstStyle/>
        <a:p>
          <a:endParaRPr lang="en-ID"/>
        </a:p>
      </dgm:t>
    </dgm:pt>
    <dgm:pt modelId="{7D90B018-0CB4-499C-A485-2FDB11086F0D}">
      <dgm:prSet phldrT="[Text]"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Sosial</a:t>
          </a:r>
          <a:endParaRPr lang="en-ID" dirty="0"/>
        </a:p>
      </dgm:t>
    </dgm:pt>
    <dgm:pt modelId="{1583FB8D-0A58-43C8-920E-78928230BA30}" type="parTrans" cxnId="{3A6E0EC6-55AF-4122-B7D7-089322938760}">
      <dgm:prSet/>
      <dgm:spPr/>
      <dgm:t>
        <a:bodyPr/>
        <a:lstStyle/>
        <a:p>
          <a:endParaRPr lang="en-ID"/>
        </a:p>
      </dgm:t>
    </dgm:pt>
    <dgm:pt modelId="{7AAA7ABF-25DE-4FAA-A862-3D192C7BF086}" type="sibTrans" cxnId="{3A6E0EC6-55AF-4122-B7D7-089322938760}">
      <dgm:prSet/>
      <dgm:spPr/>
      <dgm:t>
        <a:bodyPr/>
        <a:lstStyle/>
        <a:p>
          <a:endParaRPr lang="en-ID"/>
        </a:p>
      </dgm:t>
    </dgm:pt>
    <dgm:pt modelId="{B62DF9A6-8DA6-4B6C-93E3-DC37BE9D283F}">
      <dgm:prSet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Manajemen</a:t>
          </a:r>
          <a:endParaRPr lang="en-ID" dirty="0"/>
        </a:p>
      </dgm:t>
    </dgm:pt>
    <dgm:pt modelId="{44DC5769-F8C1-403F-B1A6-56D881632C75}" type="parTrans" cxnId="{66372350-F442-4B63-88E1-7C70B1AA11CC}">
      <dgm:prSet/>
      <dgm:spPr/>
      <dgm:t>
        <a:bodyPr/>
        <a:lstStyle/>
        <a:p>
          <a:endParaRPr lang="en-ID"/>
        </a:p>
      </dgm:t>
    </dgm:pt>
    <dgm:pt modelId="{9027D1AD-1FF8-4960-8B20-FE95FE529CA9}" type="sibTrans" cxnId="{66372350-F442-4B63-88E1-7C70B1AA11CC}">
      <dgm:prSet/>
      <dgm:spPr/>
      <dgm:t>
        <a:bodyPr/>
        <a:lstStyle/>
        <a:p>
          <a:endParaRPr lang="en-ID"/>
        </a:p>
      </dgm:t>
    </dgm:pt>
    <dgm:pt modelId="{9654DB6D-DB91-4FD2-94B7-6F8293B14363}">
      <dgm:prSet/>
      <dgm:spPr/>
      <dgm:t>
        <a:bodyPr/>
        <a:lstStyle/>
        <a:p>
          <a:r>
            <a:rPr lang="en-ID" dirty="0" err="1"/>
            <a:t>Manajemen</a:t>
          </a:r>
          <a:r>
            <a:rPr lang="en-ID" dirty="0"/>
            <a:t> Pendidikan</a:t>
          </a:r>
        </a:p>
      </dgm:t>
    </dgm:pt>
    <dgm:pt modelId="{12E80198-FEB1-4B71-9D03-97FD139876AE}" type="parTrans" cxnId="{0FC39810-216F-417E-B774-8F34ED467E21}">
      <dgm:prSet/>
      <dgm:spPr/>
      <dgm:t>
        <a:bodyPr/>
        <a:lstStyle/>
        <a:p>
          <a:endParaRPr lang="en-ID"/>
        </a:p>
      </dgm:t>
    </dgm:pt>
    <dgm:pt modelId="{473F30DE-978E-4496-BF31-9CE154DE8C44}" type="sibTrans" cxnId="{0FC39810-216F-417E-B774-8F34ED467E21}">
      <dgm:prSet/>
      <dgm:spPr/>
      <dgm:t>
        <a:bodyPr/>
        <a:lstStyle/>
        <a:p>
          <a:endParaRPr lang="en-ID"/>
        </a:p>
      </dgm:t>
    </dgm:pt>
    <dgm:pt modelId="{35038FBC-DC6B-4BD6-A2B1-D0C8F856DDA5}" type="pres">
      <dgm:prSet presAssocID="{0E7CB681-8EAB-4516-B7B7-9483E222BC58}" presName="Name0" presStyleCnt="0">
        <dgm:presLayoutVars>
          <dgm:dir/>
          <dgm:animLvl val="lvl"/>
          <dgm:resizeHandles val="exact"/>
        </dgm:presLayoutVars>
      </dgm:prSet>
      <dgm:spPr/>
    </dgm:pt>
    <dgm:pt modelId="{1291D6AF-A6D1-4F01-BF1B-74DDD6F52E38}" type="pres">
      <dgm:prSet presAssocID="{70552946-3B9C-4829-8A89-98E34EE91E7D}" presName="composite" presStyleCnt="0"/>
      <dgm:spPr/>
    </dgm:pt>
    <dgm:pt modelId="{57077832-4C89-4C88-A056-56DD09D9A204}" type="pres">
      <dgm:prSet presAssocID="{70552946-3B9C-4829-8A89-98E34EE91E7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FEEE234-480C-429F-90E3-68D09D4C356C}" type="pres">
      <dgm:prSet presAssocID="{70552946-3B9C-4829-8A89-98E34EE91E7D}" presName="desTx" presStyleLbl="alignAccFollowNode1" presStyleIdx="0" presStyleCnt="3">
        <dgm:presLayoutVars>
          <dgm:bulletEnabled val="1"/>
        </dgm:presLayoutVars>
      </dgm:prSet>
      <dgm:spPr/>
    </dgm:pt>
    <dgm:pt modelId="{F39C6228-B785-409B-8872-DBC072B31A64}" type="pres">
      <dgm:prSet presAssocID="{4D3A612E-7B34-4D29-B66B-C6B2038365C4}" presName="space" presStyleCnt="0"/>
      <dgm:spPr/>
    </dgm:pt>
    <dgm:pt modelId="{9D429F7D-7EA2-4964-831A-C5618E76CB4B}" type="pres">
      <dgm:prSet presAssocID="{926040C5-68CF-4F80-B89D-83FA06D72FFE}" presName="composite" presStyleCnt="0"/>
      <dgm:spPr/>
    </dgm:pt>
    <dgm:pt modelId="{E8B0F98C-DAC0-4773-A319-E421AC36CA77}" type="pres">
      <dgm:prSet presAssocID="{926040C5-68CF-4F80-B89D-83FA06D72F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2BFD473-BF7A-45D7-A596-351A7507D845}" type="pres">
      <dgm:prSet presAssocID="{926040C5-68CF-4F80-B89D-83FA06D72FFE}" presName="desTx" presStyleLbl="alignAccFollowNode1" presStyleIdx="1" presStyleCnt="3">
        <dgm:presLayoutVars>
          <dgm:bulletEnabled val="1"/>
        </dgm:presLayoutVars>
      </dgm:prSet>
      <dgm:spPr/>
    </dgm:pt>
    <dgm:pt modelId="{96F15AA1-030E-462E-A865-2C96894A523D}" type="pres">
      <dgm:prSet presAssocID="{E50781D2-C72B-4A80-B5E1-426F3099DC05}" presName="space" presStyleCnt="0"/>
      <dgm:spPr/>
    </dgm:pt>
    <dgm:pt modelId="{1FD21C8A-0805-4A6A-A5C8-EC55272FEDA7}" type="pres">
      <dgm:prSet presAssocID="{13F0D243-3054-4BAA-8330-6D768FDA9459}" presName="composite" presStyleCnt="0"/>
      <dgm:spPr/>
    </dgm:pt>
    <dgm:pt modelId="{82841697-862F-4AD2-BE6F-845135453016}" type="pres">
      <dgm:prSet presAssocID="{13F0D243-3054-4BAA-8330-6D768FDA945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66BBBD5-BFFF-4106-A096-CF25C457727F}" type="pres">
      <dgm:prSet presAssocID="{13F0D243-3054-4BAA-8330-6D768FDA945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05E7506-CDA3-4462-BF00-1C13C71BFA59}" srcId="{70552946-3B9C-4829-8A89-98E34EE91E7D}" destId="{A873232C-8F6C-4485-8936-9F42313D9E19}" srcOrd="0" destOrd="0" parTransId="{954D7337-C6D1-46A8-AFD8-2F989DFC78AE}" sibTransId="{73959590-FCB3-4302-9A83-6932C4D57286}"/>
    <dgm:cxn modelId="{0FC39810-216F-417E-B774-8F34ED467E21}" srcId="{13F0D243-3054-4BAA-8330-6D768FDA9459}" destId="{9654DB6D-DB91-4FD2-94B7-6F8293B14363}" srcOrd="1" destOrd="0" parTransId="{12E80198-FEB1-4B71-9D03-97FD139876AE}" sibTransId="{473F30DE-978E-4496-BF31-9CE154DE8C44}"/>
    <dgm:cxn modelId="{978D582D-2FD7-4733-BFF9-3EB8B270F2C2}" type="presOf" srcId="{70552946-3B9C-4829-8A89-98E34EE91E7D}" destId="{57077832-4C89-4C88-A056-56DD09D9A204}" srcOrd="0" destOrd="0" presId="urn:microsoft.com/office/officeart/2005/8/layout/hList1"/>
    <dgm:cxn modelId="{A97E733B-F4AE-4117-ABA3-D279A8B10DBE}" srcId="{0E7CB681-8EAB-4516-B7B7-9483E222BC58}" destId="{926040C5-68CF-4F80-B89D-83FA06D72FFE}" srcOrd="1" destOrd="0" parTransId="{D152ECB4-D613-4513-83E6-0137FCB736C3}" sibTransId="{E50781D2-C72B-4A80-B5E1-426F3099DC05}"/>
    <dgm:cxn modelId="{FD65B340-3988-48C3-BACB-76C9B49B9884}" type="presOf" srcId="{7D90B018-0CB4-499C-A485-2FDB11086F0D}" destId="{C2BFD473-BF7A-45D7-A596-351A7507D845}" srcOrd="0" destOrd="2" presId="urn:microsoft.com/office/officeart/2005/8/layout/hList1"/>
    <dgm:cxn modelId="{B06A7E62-3B3C-429C-95F6-B4B6616C0772}" type="presOf" srcId="{A873232C-8F6C-4485-8936-9F42313D9E19}" destId="{5FEEE234-480C-429F-90E3-68D09D4C356C}" srcOrd="0" destOrd="0" presId="urn:microsoft.com/office/officeart/2005/8/layout/hList1"/>
    <dgm:cxn modelId="{B8B55D47-5ACB-4F59-9B27-4582A65C9841}" type="presOf" srcId="{B62DF9A6-8DA6-4B6C-93E3-DC37BE9D283F}" destId="{F66BBBD5-BFFF-4106-A096-CF25C457727F}" srcOrd="0" destOrd="0" presId="urn:microsoft.com/office/officeart/2005/8/layout/hList1"/>
    <dgm:cxn modelId="{66372350-F442-4B63-88E1-7C70B1AA11CC}" srcId="{13F0D243-3054-4BAA-8330-6D768FDA9459}" destId="{B62DF9A6-8DA6-4B6C-93E3-DC37BE9D283F}" srcOrd="0" destOrd="0" parTransId="{44DC5769-F8C1-403F-B1A6-56D881632C75}" sibTransId="{9027D1AD-1FF8-4960-8B20-FE95FE529CA9}"/>
    <dgm:cxn modelId="{CFBDB170-BB51-4B2C-8964-3EF2742CCD57}" type="presOf" srcId="{DDE0E3E8-761D-430F-B4CB-9816B8224CEB}" destId="{5FEEE234-480C-429F-90E3-68D09D4C356C}" srcOrd="0" destOrd="3" presId="urn:microsoft.com/office/officeart/2005/8/layout/hList1"/>
    <dgm:cxn modelId="{8CD4C574-9C6E-4083-9015-3DA630697364}" srcId="{926040C5-68CF-4F80-B89D-83FA06D72FFE}" destId="{83B29853-51DC-4A51-8791-46803CD68200}" srcOrd="1" destOrd="0" parTransId="{A95D2350-07D8-4EB4-B792-D591A87C6CC9}" sibTransId="{A26655E0-8C10-4C12-9A60-2F4C2B5D308F}"/>
    <dgm:cxn modelId="{1F0F1C75-EB80-433F-9F99-E819AEBA0FAC}" type="presOf" srcId="{926040C5-68CF-4F80-B89D-83FA06D72FFE}" destId="{E8B0F98C-DAC0-4773-A319-E421AC36CA77}" srcOrd="0" destOrd="0" presId="urn:microsoft.com/office/officeart/2005/8/layout/hList1"/>
    <dgm:cxn modelId="{4B49AC95-02F1-4DA9-BEE3-5E3100A0C3BD}" type="presOf" srcId="{9654DB6D-DB91-4FD2-94B7-6F8293B14363}" destId="{F66BBBD5-BFFF-4106-A096-CF25C457727F}" srcOrd="0" destOrd="1" presId="urn:microsoft.com/office/officeart/2005/8/layout/hList1"/>
    <dgm:cxn modelId="{8E40E99A-45BA-488A-A8B0-166B95F487BD}" type="presOf" srcId="{B6DA3FCF-060A-4C10-83F1-649FB34E9D53}" destId="{5FEEE234-480C-429F-90E3-68D09D4C356C}" srcOrd="0" destOrd="1" presId="urn:microsoft.com/office/officeart/2005/8/layout/hList1"/>
    <dgm:cxn modelId="{1275219D-2580-40C1-A3B6-AC5D777434B1}" srcId="{70552946-3B9C-4829-8A89-98E34EE91E7D}" destId="{F4EB07BF-374B-4CA9-A385-0180579E0433}" srcOrd="2" destOrd="0" parTransId="{52CD8FCB-BA3F-4A5F-8C40-68728891A99F}" sibTransId="{B91280D3-5FE3-4966-8EF2-497194A287F2}"/>
    <dgm:cxn modelId="{20C91DA8-2318-48C1-94FB-3088DFFF3D14}" srcId="{926040C5-68CF-4F80-B89D-83FA06D72FFE}" destId="{DFCC2FD7-138F-42E0-9654-4C7916A6ACEF}" srcOrd="0" destOrd="0" parTransId="{DD5C2A1F-CD49-49A0-AF37-9ECB9F4CF354}" sibTransId="{084E6AFE-6108-488B-9ED3-013A90243296}"/>
    <dgm:cxn modelId="{5D7374AB-E6EE-49F5-9067-565ACFC1B3CC}" type="presOf" srcId="{F4EB07BF-374B-4CA9-A385-0180579E0433}" destId="{5FEEE234-480C-429F-90E3-68D09D4C356C}" srcOrd="0" destOrd="2" presId="urn:microsoft.com/office/officeart/2005/8/layout/hList1"/>
    <dgm:cxn modelId="{EF946CB0-9659-4D79-88C5-A6CA419564AD}" srcId="{0E7CB681-8EAB-4516-B7B7-9483E222BC58}" destId="{13F0D243-3054-4BAA-8330-6D768FDA9459}" srcOrd="2" destOrd="0" parTransId="{17946C98-9679-4D9D-8550-18D4F435E184}" sibTransId="{BF477608-F581-465B-865F-7B3FBB501899}"/>
    <dgm:cxn modelId="{238365B3-EFF1-453D-A582-6646B1CB6797}" type="presOf" srcId="{83B29853-51DC-4A51-8791-46803CD68200}" destId="{C2BFD473-BF7A-45D7-A596-351A7507D845}" srcOrd="0" destOrd="1" presId="urn:microsoft.com/office/officeart/2005/8/layout/hList1"/>
    <dgm:cxn modelId="{3A6E0EC6-55AF-4122-B7D7-089322938760}" srcId="{926040C5-68CF-4F80-B89D-83FA06D72FFE}" destId="{7D90B018-0CB4-499C-A485-2FDB11086F0D}" srcOrd="2" destOrd="0" parTransId="{1583FB8D-0A58-43C8-920E-78928230BA30}" sibTransId="{7AAA7ABF-25DE-4FAA-A862-3D192C7BF086}"/>
    <dgm:cxn modelId="{101F2CC7-22CA-4C49-8119-6FD7C9E10653}" srcId="{0E7CB681-8EAB-4516-B7B7-9483E222BC58}" destId="{70552946-3B9C-4829-8A89-98E34EE91E7D}" srcOrd="0" destOrd="0" parTransId="{E6D7BB5F-0727-4256-90E3-AA98E5F41A89}" sibTransId="{4D3A612E-7B34-4D29-B66B-C6B2038365C4}"/>
    <dgm:cxn modelId="{787676CB-2BFE-4132-998A-5BCF8641C72E}" srcId="{70552946-3B9C-4829-8A89-98E34EE91E7D}" destId="{B6DA3FCF-060A-4C10-83F1-649FB34E9D53}" srcOrd="1" destOrd="0" parTransId="{013649E9-93DC-4238-8EDE-9F355371587D}" sibTransId="{A1905ACE-2927-4989-AB54-07A228D60BEB}"/>
    <dgm:cxn modelId="{1C85D0E9-41A4-486F-9727-7115C5BF0195}" type="presOf" srcId="{DFCC2FD7-138F-42E0-9654-4C7916A6ACEF}" destId="{C2BFD473-BF7A-45D7-A596-351A7507D845}" srcOrd="0" destOrd="0" presId="urn:microsoft.com/office/officeart/2005/8/layout/hList1"/>
    <dgm:cxn modelId="{24E80FF4-1F9A-4E95-A6F8-8614CDC528D3}" type="presOf" srcId="{13F0D243-3054-4BAA-8330-6D768FDA9459}" destId="{82841697-862F-4AD2-BE6F-845135453016}" srcOrd="0" destOrd="0" presId="urn:microsoft.com/office/officeart/2005/8/layout/hList1"/>
    <dgm:cxn modelId="{29C9CBF8-3D1E-4E61-99BB-6EDA9195637E}" type="presOf" srcId="{0E7CB681-8EAB-4516-B7B7-9483E222BC58}" destId="{35038FBC-DC6B-4BD6-A2B1-D0C8F856DDA5}" srcOrd="0" destOrd="0" presId="urn:microsoft.com/office/officeart/2005/8/layout/hList1"/>
    <dgm:cxn modelId="{764096F9-9B02-4416-A594-4756AEE0D96E}" srcId="{70552946-3B9C-4829-8A89-98E34EE91E7D}" destId="{DDE0E3E8-761D-430F-B4CB-9816B8224CEB}" srcOrd="3" destOrd="0" parTransId="{D7920BE2-0F88-41E5-9233-8624DAF903E7}" sibTransId="{AA1A824A-C864-4ABA-B1D7-3A72C673E4C3}"/>
    <dgm:cxn modelId="{207A5E88-EFAD-4804-BD72-9AEEE0910532}" type="presParOf" srcId="{35038FBC-DC6B-4BD6-A2B1-D0C8F856DDA5}" destId="{1291D6AF-A6D1-4F01-BF1B-74DDD6F52E38}" srcOrd="0" destOrd="0" presId="urn:microsoft.com/office/officeart/2005/8/layout/hList1"/>
    <dgm:cxn modelId="{16872883-EC4E-411B-9AE3-AA3B8E944EB5}" type="presParOf" srcId="{1291D6AF-A6D1-4F01-BF1B-74DDD6F52E38}" destId="{57077832-4C89-4C88-A056-56DD09D9A204}" srcOrd="0" destOrd="0" presId="urn:microsoft.com/office/officeart/2005/8/layout/hList1"/>
    <dgm:cxn modelId="{A2BDA5D7-D3B9-42BA-9124-0CA3A824FE35}" type="presParOf" srcId="{1291D6AF-A6D1-4F01-BF1B-74DDD6F52E38}" destId="{5FEEE234-480C-429F-90E3-68D09D4C356C}" srcOrd="1" destOrd="0" presId="urn:microsoft.com/office/officeart/2005/8/layout/hList1"/>
    <dgm:cxn modelId="{656A788B-24E1-45FD-962E-F6CE2F65F784}" type="presParOf" srcId="{35038FBC-DC6B-4BD6-A2B1-D0C8F856DDA5}" destId="{F39C6228-B785-409B-8872-DBC072B31A64}" srcOrd="1" destOrd="0" presId="urn:microsoft.com/office/officeart/2005/8/layout/hList1"/>
    <dgm:cxn modelId="{76F3F374-B84C-4B8E-911D-8A92F7E396D3}" type="presParOf" srcId="{35038FBC-DC6B-4BD6-A2B1-D0C8F856DDA5}" destId="{9D429F7D-7EA2-4964-831A-C5618E76CB4B}" srcOrd="2" destOrd="0" presId="urn:microsoft.com/office/officeart/2005/8/layout/hList1"/>
    <dgm:cxn modelId="{19CA705B-8D11-4A90-9F50-296CCEC95D71}" type="presParOf" srcId="{9D429F7D-7EA2-4964-831A-C5618E76CB4B}" destId="{E8B0F98C-DAC0-4773-A319-E421AC36CA77}" srcOrd="0" destOrd="0" presId="urn:microsoft.com/office/officeart/2005/8/layout/hList1"/>
    <dgm:cxn modelId="{0D1252AE-7594-4CFB-A07A-DB08A19B9754}" type="presParOf" srcId="{9D429F7D-7EA2-4964-831A-C5618E76CB4B}" destId="{C2BFD473-BF7A-45D7-A596-351A7507D845}" srcOrd="1" destOrd="0" presId="urn:microsoft.com/office/officeart/2005/8/layout/hList1"/>
    <dgm:cxn modelId="{81D576DE-7932-44C6-A96F-0D98270BD5C2}" type="presParOf" srcId="{35038FBC-DC6B-4BD6-A2B1-D0C8F856DDA5}" destId="{96F15AA1-030E-462E-A865-2C96894A523D}" srcOrd="3" destOrd="0" presId="urn:microsoft.com/office/officeart/2005/8/layout/hList1"/>
    <dgm:cxn modelId="{4F6AD749-40BB-487C-8AB3-98D1A7D18B13}" type="presParOf" srcId="{35038FBC-DC6B-4BD6-A2B1-D0C8F856DDA5}" destId="{1FD21C8A-0805-4A6A-A5C8-EC55272FEDA7}" srcOrd="4" destOrd="0" presId="urn:microsoft.com/office/officeart/2005/8/layout/hList1"/>
    <dgm:cxn modelId="{C5A764A1-37AE-47C6-86FF-C882AB41BAE2}" type="presParOf" srcId="{1FD21C8A-0805-4A6A-A5C8-EC55272FEDA7}" destId="{82841697-862F-4AD2-BE6F-845135453016}" srcOrd="0" destOrd="0" presId="urn:microsoft.com/office/officeart/2005/8/layout/hList1"/>
    <dgm:cxn modelId="{7231693E-C4CA-48F1-A449-F048063C42B5}" type="presParOf" srcId="{1FD21C8A-0805-4A6A-A5C8-EC55272FEDA7}" destId="{F66BBBD5-BFFF-4106-A096-CF25C457727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7CB681-8EAB-4516-B7B7-9483E222BC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CE3A165C-0398-4293-813D-6150B5FF5C6A}">
      <dgm:prSet phldrT="[Text]"/>
      <dgm:spPr/>
      <dgm:t>
        <a:bodyPr/>
        <a:lstStyle/>
        <a:p>
          <a:r>
            <a:rPr lang="en-ID" dirty="0"/>
            <a:t>Pendidikan Agama Islam</a:t>
          </a:r>
        </a:p>
      </dgm:t>
    </dgm:pt>
    <dgm:pt modelId="{DE017BD5-7212-41D4-B158-21231EF57CE4}" type="parTrans" cxnId="{BB28F2AB-1125-4E74-A1C6-6974BEBE47F6}">
      <dgm:prSet/>
      <dgm:spPr/>
      <dgm:t>
        <a:bodyPr/>
        <a:lstStyle/>
        <a:p>
          <a:endParaRPr lang="en-ID"/>
        </a:p>
      </dgm:t>
    </dgm:pt>
    <dgm:pt modelId="{54DE43AF-62E1-4F3E-9F5C-02252DDFAF7A}" type="sibTrans" cxnId="{BB28F2AB-1125-4E74-A1C6-6974BEBE47F6}">
      <dgm:prSet/>
      <dgm:spPr/>
      <dgm:t>
        <a:bodyPr/>
        <a:lstStyle/>
        <a:p>
          <a:endParaRPr lang="en-ID"/>
        </a:p>
      </dgm:t>
    </dgm:pt>
    <dgm:pt modelId="{A993779D-7108-4FAB-82DB-B1DA4A461871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Ibn Khaldun</a:t>
          </a:r>
        </a:p>
      </dgm:t>
    </dgm:pt>
    <dgm:pt modelId="{87F92E71-301D-4C46-8B50-6424C8B69C98}" type="parTrans" cxnId="{3B64B02E-7FE6-48BE-992F-4E343F7C4BA0}">
      <dgm:prSet/>
      <dgm:spPr/>
      <dgm:t>
        <a:bodyPr/>
        <a:lstStyle/>
        <a:p>
          <a:endParaRPr lang="en-ID"/>
        </a:p>
      </dgm:t>
    </dgm:pt>
    <dgm:pt modelId="{910E9316-2E9A-460C-99EE-507705276BFF}" type="sibTrans" cxnId="{3B64B02E-7FE6-48BE-992F-4E343F7C4BA0}">
      <dgm:prSet/>
      <dgm:spPr/>
      <dgm:t>
        <a:bodyPr/>
        <a:lstStyle/>
        <a:p>
          <a:endParaRPr lang="en-ID"/>
        </a:p>
      </dgm:t>
    </dgm:pt>
    <dgm:pt modelId="{C899553D-54FB-4E79-8E81-FDA52CC05010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Islam Bandung</a:t>
          </a:r>
        </a:p>
      </dgm:t>
    </dgm:pt>
    <dgm:pt modelId="{D3A4C267-E604-4D2F-879B-DD3D13A5F648}" type="parTrans" cxnId="{05C4AF3D-E5B5-4DF1-8A8C-28E368EAFB2D}">
      <dgm:prSet/>
      <dgm:spPr/>
      <dgm:t>
        <a:bodyPr/>
        <a:lstStyle/>
        <a:p>
          <a:endParaRPr lang="en-ID"/>
        </a:p>
      </dgm:t>
    </dgm:pt>
    <dgm:pt modelId="{92487B8F-35A2-4EAF-A680-6953D01E463C}" type="sibTrans" cxnId="{05C4AF3D-E5B5-4DF1-8A8C-28E368EAFB2D}">
      <dgm:prSet/>
      <dgm:spPr/>
      <dgm:t>
        <a:bodyPr/>
        <a:lstStyle/>
        <a:p>
          <a:endParaRPr lang="en-ID"/>
        </a:p>
      </dgm:t>
    </dgm:pt>
    <dgm:pt modelId="{9D1FF8BC-4084-4D69-8ED5-FFEE51FA83C0}">
      <dgm:prSet phldrT="[Text]"/>
      <dgm:spPr/>
      <dgm:t>
        <a:bodyPr/>
        <a:lstStyle/>
        <a:p>
          <a:r>
            <a:rPr lang="en-ID" dirty="0" err="1"/>
            <a:t>Universitas</a:t>
          </a:r>
          <a:r>
            <a:rPr lang="en-ID" dirty="0"/>
            <a:t> Islam Nusantara</a:t>
          </a:r>
        </a:p>
      </dgm:t>
    </dgm:pt>
    <dgm:pt modelId="{312E5D34-0344-4E00-9EA3-19FD77F50494}" type="parTrans" cxnId="{0EF78FDE-207E-4995-BFFE-D718AAC431B3}">
      <dgm:prSet/>
      <dgm:spPr/>
      <dgm:t>
        <a:bodyPr/>
        <a:lstStyle/>
        <a:p>
          <a:endParaRPr lang="en-ID"/>
        </a:p>
      </dgm:t>
    </dgm:pt>
    <dgm:pt modelId="{C703A4FE-488A-4572-B066-8E8335BA3323}" type="sibTrans" cxnId="{0EF78FDE-207E-4995-BFFE-D718AAC431B3}">
      <dgm:prSet/>
      <dgm:spPr/>
      <dgm:t>
        <a:bodyPr/>
        <a:lstStyle/>
        <a:p>
          <a:endParaRPr lang="en-ID"/>
        </a:p>
      </dgm:t>
    </dgm:pt>
    <dgm:pt modelId="{F7DCD5DD-F5A9-4631-A953-661FBE4EFAD7}">
      <dgm:prSet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Hukum</a:t>
          </a:r>
          <a:endParaRPr lang="en-ID" dirty="0"/>
        </a:p>
      </dgm:t>
    </dgm:pt>
    <dgm:pt modelId="{16FAE69C-2660-446E-BA27-FA02517635AB}" type="parTrans" cxnId="{55F3CB38-3C06-40D9-A593-7327ED35EE1B}">
      <dgm:prSet/>
      <dgm:spPr/>
      <dgm:t>
        <a:bodyPr/>
        <a:lstStyle/>
        <a:p>
          <a:endParaRPr lang="en-ID"/>
        </a:p>
      </dgm:t>
    </dgm:pt>
    <dgm:pt modelId="{3F91E087-79DE-47A7-87B9-8599D259DF9D}" type="sibTrans" cxnId="{55F3CB38-3C06-40D9-A593-7327ED35EE1B}">
      <dgm:prSet/>
      <dgm:spPr/>
      <dgm:t>
        <a:bodyPr/>
        <a:lstStyle/>
        <a:p>
          <a:endParaRPr lang="en-ID"/>
        </a:p>
      </dgm:t>
    </dgm:pt>
    <dgm:pt modelId="{460D165A-D5E9-4CF4-8158-49F9E881A195}">
      <dgm:prSet/>
      <dgm:spPr/>
      <dgm:t>
        <a:bodyPr/>
        <a:lstStyle/>
        <a:p>
          <a:r>
            <a:rPr lang="en-ID" dirty="0" err="1"/>
            <a:t>Ilmu</a:t>
          </a:r>
          <a:r>
            <a:rPr lang="en-ID" dirty="0"/>
            <a:t> Pendidikan</a:t>
          </a:r>
        </a:p>
      </dgm:t>
    </dgm:pt>
    <dgm:pt modelId="{790FC05D-E3B4-4AAD-9052-44B06F4A2BD5}" type="parTrans" cxnId="{34EDB153-6717-4C64-B746-E1B79B74D803}">
      <dgm:prSet/>
      <dgm:spPr/>
      <dgm:t>
        <a:bodyPr/>
        <a:lstStyle/>
        <a:p>
          <a:endParaRPr lang="en-ID"/>
        </a:p>
      </dgm:t>
    </dgm:pt>
    <dgm:pt modelId="{3B831A12-6858-4181-99DE-035B3F9D2976}" type="sibTrans" cxnId="{34EDB153-6717-4C64-B746-E1B79B74D803}">
      <dgm:prSet/>
      <dgm:spPr/>
      <dgm:t>
        <a:bodyPr/>
        <a:lstStyle/>
        <a:p>
          <a:endParaRPr lang="en-ID"/>
        </a:p>
      </dgm:t>
    </dgm:pt>
    <dgm:pt modelId="{35038FBC-DC6B-4BD6-A2B1-D0C8F856DDA5}" type="pres">
      <dgm:prSet presAssocID="{0E7CB681-8EAB-4516-B7B7-9483E222BC58}" presName="Name0" presStyleCnt="0">
        <dgm:presLayoutVars>
          <dgm:dir/>
          <dgm:animLvl val="lvl"/>
          <dgm:resizeHandles val="exact"/>
        </dgm:presLayoutVars>
      </dgm:prSet>
      <dgm:spPr/>
    </dgm:pt>
    <dgm:pt modelId="{06EE9676-F152-4491-B586-90B1BF0DAC91}" type="pres">
      <dgm:prSet presAssocID="{C899553D-54FB-4E79-8E81-FDA52CC05010}" presName="composite" presStyleCnt="0"/>
      <dgm:spPr/>
    </dgm:pt>
    <dgm:pt modelId="{E7858BEA-D2FC-47CB-B1D0-D0DEAAE5960F}" type="pres">
      <dgm:prSet presAssocID="{C899553D-54FB-4E79-8E81-FDA52CC0501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FEEC738-8284-487F-9131-8BF2EE5BF46C}" type="pres">
      <dgm:prSet presAssocID="{C899553D-54FB-4E79-8E81-FDA52CC05010}" presName="desTx" presStyleLbl="alignAccFollowNode1" presStyleIdx="0" presStyleCnt="3">
        <dgm:presLayoutVars>
          <dgm:bulletEnabled val="1"/>
        </dgm:presLayoutVars>
      </dgm:prSet>
      <dgm:spPr/>
    </dgm:pt>
    <dgm:pt modelId="{BCD06ECA-E9DA-4D27-A5CD-801D1FDFCB74}" type="pres">
      <dgm:prSet presAssocID="{92487B8F-35A2-4EAF-A680-6953D01E463C}" presName="space" presStyleCnt="0"/>
      <dgm:spPr/>
    </dgm:pt>
    <dgm:pt modelId="{8E9F8865-86D2-447C-A316-E1572DE4E5A0}" type="pres">
      <dgm:prSet presAssocID="{9D1FF8BC-4084-4D69-8ED5-FFEE51FA83C0}" presName="composite" presStyleCnt="0"/>
      <dgm:spPr/>
    </dgm:pt>
    <dgm:pt modelId="{260FB8EA-F33B-4F49-B21A-49A573D52F8E}" type="pres">
      <dgm:prSet presAssocID="{9D1FF8BC-4084-4D69-8ED5-FFEE51FA83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F8EA4B7-07AB-48E1-B054-763B9732BE4D}" type="pres">
      <dgm:prSet presAssocID="{9D1FF8BC-4084-4D69-8ED5-FFEE51FA83C0}" presName="desTx" presStyleLbl="alignAccFollowNode1" presStyleIdx="1" presStyleCnt="3">
        <dgm:presLayoutVars>
          <dgm:bulletEnabled val="1"/>
        </dgm:presLayoutVars>
      </dgm:prSet>
      <dgm:spPr/>
    </dgm:pt>
    <dgm:pt modelId="{155F61B1-C3CF-4842-93C1-0286CD9581CC}" type="pres">
      <dgm:prSet presAssocID="{C703A4FE-488A-4572-B066-8E8335BA3323}" presName="space" presStyleCnt="0"/>
      <dgm:spPr/>
    </dgm:pt>
    <dgm:pt modelId="{FB901B4C-14BF-41C9-BB3E-DBC9698FE79B}" type="pres">
      <dgm:prSet presAssocID="{A993779D-7108-4FAB-82DB-B1DA4A461871}" presName="composite" presStyleCnt="0"/>
      <dgm:spPr/>
    </dgm:pt>
    <dgm:pt modelId="{AAE911A9-01A4-4376-963B-6C9067C11F88}" type="pres">
      <dgm:prSet presAssocID="{A993779D-7108-4FAB-82DB-B1DA4A46187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EF6B8C7-4D25-4BC8-B2F7-52B659F74A1B}" type="pres">
      <dgm:prSet presAssocID="{A993779D-7108-4FAB-82DB-B1DA4A46187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637E02-1EFC-45A5-9FFD-BA183A041CB5}" type="presOf" srcId="{460D165A-D5E9-4CF4-8158-49F9E881A195}" destId="{AF8EA4B7-07AB-48E1-B054-763B9732BE4D}" srcOrd="0" destOrd="0" presId="urn:microsoft.com/office/officeart/2005/8/layout/hList1"/>
    <dgm:cxn modelId="{EDC62012-F336-41D6-B4ED-102E60AC072F}" type="presOf" srcId="{CE3A165C-0398-4293-813D-6150B5FF5C6A}" destId="{BEF6B8C7-4D25-4BC8-B2F7-52B659F74A1B}" srcOrd="0" destOrd="0" presId="urn:microsoft.com/office/officeart/2005/8/layout/hList1"/>
    <dgm:cxn modelId="{3B64B02E-7FE6-48BE-992F-4E343F7C4BA0}" srcId="{0E7CB681-8EAB-4516-B7B7-9483E222BC58}" destId="{A993779D-7108-4FAB-82DB-B1DA4A461871}" srcOrd="2" destOrd="0" parTransId="{87F92E71-301D-4C46-8B50-6424C8B69C98}" sibTransId="{910E9316-2E9A-460C-99EE-507705276BFF}"/>
    <dgm:cxn modelId="{55F3CB38-3C06-40D9-A593-7327ED35EE1B}" srcId="{C899553D-54FB-4E79-8E81-FDA52CC05010}" destId="{F7DCD5DD-F5A9-4631-A953-661FBE4EFAD7}" srcOrd="0" destOrd="0" parTransId="{16FAE69C-2660-446E-BA27-FA02517635AB}" sibTransId="{3F91E087-79DE-47A7-87B9-8599D259DF9D}"/>
    <dgm:cxn modelId="{05C4AF3D-E5B5-4DF1-8A8C-28E368EAFB2D}" srcId="{0E7CB681-8EAB-4516-B7B7-9483E222BC58}" destId="{C899553D-54FB-4E79-8E81-FDA52CC05010}" srcOrd="0" destOrd="0" parTransId="{D3A4C267-E604-4D2F-879B-DD3D13A5F648}" sibTransId="{92487B8F-35A2-4EAF-A680-6953D01E463C}"/>
    <dgm:cxn modelId="{E3C2E264-2DD3-4EAD-A299-51D87FD5C5EA}" type="presOf" srcId="{F7DCD5DD-F5A9-4631-A953-661FBE4EFAD7}" destId="{DFEEC738-8284-487F-9131-8BF2EE5BF46C}" srcOrd="0" destOrd="0" presId="urn:microsoft.com/office/officeart/2005/8/layout/hList1"/>
    <dgm:cxn modelId="{41D43771-5131-448D-A1DF-3CB66062EB8D}" type="presOf" srcId="{A993779D-7108-4FAB-82DB-B1DA4A461871}" destId="{AAE911A9-01A4-4376-963B-6C9067C11F88}" srcOrd="0" destOrd="0" presId="urn:microsoft.com/office/officeart/2005/8/layout/hList1"/>
    <dgm:cxn modelId="{34EDB153-6717-4C64-B746-E1B79B74D803}" srcId="{9D1FF8BC-4084-4D69-8ED5-FFEE51FA83C0}" destId="{460D165A-D5E9-4CF4-8158-49F9E881A195}" srcOrd="0" destOrd="0" parTransId="{790FC05D-E3B4-4AAD-9052-44B06F4A2BD5}" sibTransId="{3B831A12-6858-4181-99DE-035B3F9D2976}"/>
    <dgm:cxn modelId="{BB28F2AB-1125-4E74-A1C6-6974BEBE47F6}" srcId="{A993779D-7108-4FAB-82DB-B1DA4A461871}" destId="{CE3A165C-0398-4293-813D-6150B5FF5C6A}" srcOrd="0" destOrd="0" parTransId="{DE017BD5-7212-41D4-B158-21231EF57CE4}" sibTransId="{54DE43AF-62E1-4F3E-9F5C-02252DDFAF7A}"/>
    <dgm:cxn modelId="{85674ABA-421C-4B50-9400-A357E1FAB99E}" type="presOf" srcId="{9D1FF8BC-4084-4D69-8ED5-FFEE51FA83C0}" destId="{260FB8EA-F33B-4F49-B21A-49A573D52F8E}" srcOrd="0" destOrd="0" presId="urn:microsoft.com/office/officeart/2005/8/layout/hList1"/>
    <dgm:cxn modelId="{B57C06DA-351D-4DAE-B03D-8BA6597977EC}" type="presOf" srcId="{C899553D-54FB-4E79-8E81-FDA52CC05010}" destId="{E7858BEA-D2FC-47CB-B1D0-D0DEAAE5960F}" srcOrd="0" destOrd="0" presId="urn:microsoft.com/office/officeart/2005/8/layout/hList1"/>
    <dgm:cxn modelId="{0EF78FDE-207E-4995-BFFE-D718AAC431B3}" srcId="{0E7CB681-8EAB-4516-B7B7-9483E222BC58}" destId="{9D1FF8BC-4084-4D69-8ED5-FFEE51FA83C0}" srcOrd="1" destOrd="0" parTransId="{312E5D34-0344-4E00-9EA3-19FD77F50494}" sibTransId="{C703A4FE-488A-4572-B066-8E8335BA3323}"/>
    <dgm:cxn modelId="{29C9CBF8-3D1E-4E61-99BB-6EDA9195637E}" type="presOf" srcId="{0E7CB681-8EAB-4516-B7B7-9483E222BC58}" destId="{35038FBC-DC6B-4BD6-A2B1-D0C8F856DDA5}" srcOrd="0" destOrd="0" presId="urn:microsoft.com/office/officeart/2005/8/layout/hList1"/>
    <dgm:cxn modelId="{C11AE862-5A0B-4E7B-8A00-6A7CF2400AA1}" type="presParOf" srcId="{35038FBC-DC6B-4BD6-A2B1-D0C8F856DDA5}" destId="{06EE9676-F152-4491-B586-90B1BF0DAC91}" srcOrd="0" destOrd="0" presId="urn:microsoft.com/office/officeart/2005/8/layout/hList1"/>
    <dgm:cxn modelId="{475B34ED-4294-41C7-BDA8-05065E87E3A5}" type="presParOf" srcId="{06EE9676-F152-4491-B586-90B1BF0DAC91}" destId="{E7858BEA-D2FC-47CB-B1D0-D0DEAAE5960F}" srcOrd="0" destOrd="0" presId="urn:microsoft.com/office/officeart/2005/8/layout/hList1"/>
    <dgm:cxn modelId="{30D701D5-D3F9-427C-9FBB-5791F9137FD3}" type="presParOf" srcId="{06EE9676-F152-4491-B586-90B1BF0DAC91}" destId="{DFEEC738-8284-487F-9131-8BF2EE5BF46C}" srcOrd="1" destOrd="0" presId="urn:microsoft.com/office/officeart/2005/8/layout/hList1"/>
    <dgm:cxn modelId="{3F4D0EFA-1B9F-4B4D-9293-70FE0DDAF536}" type="presParOf" srcId="{35038FBC-DC6B-4BD6-A2B1-D0C8F856DDA5}" destId="{BCD06ECA-E9DA-4D27-A5CD-801D1FDFCB74}" srcOrd="1" destOrd="0" presId="urn:microsoft.com/office/officeart/2005/8/layout/hList1"/>
    <dgm:cxn modelId="{98D97B18-CBC2-4552-A2A3-9961C9AA1756}" type="presParOf" srcId="{35038FBC-DC6B-4BD6-A2B1-D0C8F856DDA5}" destId="{8E9F8865-86D2-447C-A316-E1572DE4E5A0}" srcOrd="2" destOrd="0" presId="urn:microsoft.com/office/officeart/2005/8/layout/hList1"/>
    <dgm:cxn modelId="{9556408C-533F-45DB-92D4-E4168ED2D715}" type="presParOf" srcId="{8E9F8865-86D2-447C-A316-E1572DE4E5A0}" destId="{260FB8EA-F33B-4F49-B21A-49A573D52F8E}" srcOrd="0" destOrd="0" presId="urn:microsoft.com/office/officeart/2005/8/layout/hList1"/>
    <dgm:cxn modelId="{5598B506-7BA5-4400-ACAE-1394A26361E5}" type="presParOf" srcId="{8E9F8865-86D2-447C-A316-E1572DE4E5A0}" destId="{AF8EA4B7-07AB-48E1-B054-763B9732BE4D}" srcOrd="1" destOrd="0" presId="urn:microsoft.com/office/officeart/2005/8/layout/hList1"/>
    <dgm:cxn modelId="{B14E990C-B2E1-4BE8-89EA-48E67F38C440}" type="presParOf" srcId="{35038FBC-DC6B-4BD6-A2B1-D0C8F856DDA5}" destId="{155F61B1-C3CF-4842-93C1-0286CD9581CC}" srcOrd="3" destOrd="0" presId="urn:microsoft.com/office/officeart/2005/8/layout/hList1"/>
    <dgm:cxn modelId="{E8E96462-B4F8-4EC5-BEFD-8577013354EF}" type="presParOf" srcId="{35038FBC-DC6B-4BD6-A2B1-D0C8F856DDA5}" destId="{FB901B4C-14BF-41C9-BB3E-DBC9698FE79B}" srcOrd="4" destOrd="0" presId="urn:microsoft.com/office/officeart/2005/8/layout/hList1"/>
    <dgm:cxn modelId="{FC4B10BA-5D9A-4CDF-B71B-C57E3C456EB1}" type="presParOf" srcId="{FB901B4C-14BF-41C9-BB3E-DBC9698FE79B}" destId="{AAE911A9-01A4-4376-963B-6C9067C11F88}" srcOrd="0" destOrd="0" presId="urn:microsoft.com/office/officeart/2005/8/layout/hList1"/>
    <dgm:cxn modelId="{B6350673-5850-4BD6-B76E-61D381B19A20}" type="presParOf" srcId="{FB901B4C-14BF-41C9-BB3E-DBC9698FE79B}" destId="{BEF6B8C7-4D25-4BC8-B2F7-52B659F74A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77832-4C89-4C88-A056-56DD09D9A204}">
      <dsp:nvSpPr>
        <dsp:cNvPr id="0" name=""/>
        <dsp:cNvSpPr/>
      </dsp:nvSpPr>
      <dsp:spPr>
        <a:xfrm>
          <a:off x="2540" y="1579225"/>
          <a:ext cx="2476500" cy="8009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 dirty="0" err="1"/>
            <a:t>Universitas</a:t>
          </a:r>
          <a:r>
            <a:rPr lang="en-ID" sz="2200" kern="1200" dirty="0"/>
            <a:t> </a:t>
          </a:r>
          <a:r>
            <a:rPr lang="en-ID" sz="2200" kern="1200" dirty="0" err="1"/>
            <a:t>Katolik</a:t>
          </a:r>
          <a:r>
            <a:rPr lang="en-ID" sz="2200" kern="1200" dirty="0"/>
            <a:t> </a:t>
          </a:r>
          <a:r>
            <a:rPr lang="en-ID" sz="2200" kern="1200" dirty="0" err="1"/>
            <a:t>Parahyangan</a:t>
          </a:r>
          <a:endParaRPr lang="en-ID" sz="2200" kern="1200" dirty="0"/>
        </a:p>
      </dsp:txBody>
      <dsp:txXfrm>
        <a:off x="2540" y="1579225"/>
        <a:ext cx="2476500" cy="800943"/>
      </dsp:txXfrm>
    </dsp:sp>
    <dsp:sp modelId="{5FEEE234-480C-429F-90E3-68D09D4C356C}">
      <dsp:nvSpPr>
        <dsp:cNvPr id="0" name=""/>
        <dsp:cNvSpPr/>
      </dsp:nvSpPr>
      <dsp:spPr>
        <a:xfrm>
          <a:off x="2540" y="2380169"/>
          <a:ext cx="2476500" cy="1690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Arsitektur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Ekonomi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Hukum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Teknik </a:t>
          </a:r>
          <a:r>
            <a:rPr lang="en-ID" sz="2200" kern="1200" dirty="0" err="1"/>
            <a:t>Sipil</a:t>
          </a:r>
          <a:endParaRPr lang="en-ID" sz="2200" kern="1200" dirty="0"/>
        </a:p>
      </dsp:txBody>
      <dsp:txXfrm>
        <a:off x="2540" y="2380169"/>
        <a:ext cx="2476500" cy="1690920"/>
      </dsp:txXfrm>
    </dsp:sp>
    <dsp:sp modelId="{E8B0F98C-DAC0-4773-A319-E421AC36CA77}">
      <dsp:nvSpPr>
        <dsp:cNvPr id="0" name=""/>
        <dsp:cNvSpPr/>
      </dsp:nvSpPr>
      <dsp:spPr>
        <a:xfrm>
          <a:off x="2825750" y="1579225"/>
          <a:ext cx="2476500" cy="8009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 dirty="0" err="1"/>
            <a:t>Universitas</a:t>
          </a:r>
          <a:r>
            <a:rPr lang="en-ID" sz="2200" kern="1200" dirty="0"/>
            <a:t> </a:t>
          </a:r>
          <a:r>
            <a:rPr lang="en-ID" sz="2200" kern="1200" dirty="0" err="1"/>
            <a:t>Pasundan</a:t>
          </a:r>
          <a:endParaRPr lang="en-ID" sz="2200" kern="1200" dirty="0"/>
        </a:p>
      </dsp:txBody>
      <dsp:txXfrm>
        <a:off x="2825750" y="1579225"/>
        <a:ext cx="2476500" cy="800943"/>
      </dsp:txXfrm>
    </dsp:sp>
    <dsp:sp modelId="{C2BFD473-BF7A-45D7-A596-351A7507D845}">
      <dsp:nvSpPr>
        <dsp:cNvPr id="0" name=""/>
        <dsp:cNvSpPr/>
      </dsp:nvSpPr>
      <dsp:spPr>
        <a:xfrm>
          <a:off x="2825750" y="2380169"/>
          <a:ext cx="2476500" cy="1690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Hukum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Manajemen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Sosial</a:t>
          </a:r>
          <a:endParaRPr lang="en-ID" sz="2200" kern="1200" dirty="0"/>
        </a:p>
      </dsp:txBody>
      <dsp:txXfrm>
        <a:off x="2825750" y="2380169"/>
        <a:ext cx="2476500" cy="1690920"/>
      </dsp:txXfrm>
    </dsp:sp>
    <dsp:sp modelId="{82841697-862F-4AD2-BE6F-845135453016}">
      <dsp:nvSpPr>
        <dsp:cNvPr id="0" name=""/>
        <dsp:cNvSpPr/>
      </dsp:nvSpPr>
      <dsp:spPr>
        <a:xfrm>
          <a:off x="5648960" y="1579225"/>
          <a:ext cx="2476500" cy="8009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 dirty="0" err="1"/>
            <a:t>Universitas</a:t>
          </a:r>
          <a:r>
            <a:rPr lang="en-ID" sz="2200" kern="1200" dirty="0"/>
            <a:t> </a:t>
          </a:r>
          <a:r>
            <a:rPr lang="en-ID" sz="2200" kern="1200" dirty="0" err="1"/>
            <a:t>Pakuan</a:t>
          </a:r>
          <a:endParaRPr lang="en-ID" sz="2200" kern="1200" dirty="0"/>
        </a:p>
      </dsp:txBody>
      <dsp:txXfrm>
        <a:off x="5648960" y="1579225"/>
        <a:ext cx="2476500" cy="800943"/>
      </dsp:txXfrm>
    </dsp:sp>
    <dsp:sp modelId="{F66BBBD5-BFFF-4106-A096-CF25C457727F}">
      <dsp:nvSpPr>
        <dsp:cNvPr id="0" name=""/>
        <dsp:cNvSpPr/>
      </dsp:nvSpPr>
      <dsp:spPr>
        <a:xfrm>
          <a:off x="5648960" y="2380169"/>
          <a:ext cx="2476500" cy="1690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Ilmu</a:t>
          </a:r>
          <a:r>
            <a:rPr lang="en-ID" sz="2200" kern="1200" dirty="0"/>
            <a:t> </a:t>
          </a:r>
          <a:r>
            <a:rPr lang="en-ID" sz="2200" kern="1200" dirty="0" err="1"/>
            <a:t>Manajemen</a:t>
          </a:r>
          <a:endParaRPr lang="en-ID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200" kern="1200" dirty="0" err="1"/>
            <a:t>Manajemen</a:t>
          </a:r>
          <a:r>
            <a:rPr lang="en-ID" sz="2200" kern="1200" dirty="0"/>
            <a:t> Pendidikan</a:t>
          </a:r>
        </a:p>
      </dsp:txBody>
      <dsp:txXfrm>
        <a:off x="5648960" y="2380169"/>
        <a:ext cx="2476500" cy="1690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58BEA-D2FC-47CB-B1D0-D0DEAAE5960F}">
      <dsp:nvSpPr>
        <dsp:cNvPr id="0" name=""/>
        <dsp:cNvSpPr/>
      </dsp:nvSpPr>
      <dsp:spPr>
        <a:xfrm>
          <a:off x="2540" y="1209361"/>
          <a:ext cx="2476500" cy="868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Universitas</a:t>
          </a:r>
          <a:r>
            <a:rPr lang="en-ID" sz="2400" kern="1200" dirty="0"/>
            <a:t> Islam Bandung</a:t>
          </a:r>
        </a:p>
      </dsp:txBody>
      <dsp:txXfrm>
        <a:off x="2540" y="1209361"/>
        <a:ext cx="2476500" cy="868968"/>
      </dsp:txXfrm>
    </dsp:sp>
    <dsp:sp modelId="{DFEEC738-8284-487F-9131-8BF2EE5BF46C}">
      <dsp:nvSpPr>
        <dsp:cNvPr id="0" name=""/>
        <dsp:cNvSpPr/>
      </dsp:nvSpPr>
      <dsp:spPr>
        <a:xfrm>
          <a:off x="2540" y="2078329"/>
          <a:ext cx="2476500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Ilmu</a:t>
          </a:r>
          <a:r>
            <a:rPr lang="en-ID" sz="2400" kern="1200" dirty="0"/>
            <a:t> </a:t>
          </a:r>
          <a:r>
            <a:rPr lang="en-ID" sz="2400" kern="1200" dirty="0" err="1"/>
            <a:t>Hukum</a:t>
          </a:r>
          <a:endParaRPr lang="en-ID" sz="2400" kern="1200" dirty="0"/>
        </a:p>
      </dsp:txBody>
      <dsp:txXfrm>
        <a:off x="2540" y="2078329"/>
        <a:ext cx="2476500" cy="1054080"/>
      </dsp:txXfrm>
    </dsp:sp>
    <dsp:sp modelId="{260FB8EA-F33B-4F49-B21A-49A573D52F8E}">
      <dsp:nvSpPr>
        <dsp:cNvPr id="0" name=""/>
        <dsp:cNvSpPr/>
      </dsp:nvSpPr>
      <dsp:spPr>
        <a:xfrm>
          <a:off x="2825750" y="1209361"/>
          <a:ext cx="2476500" cy="868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Universitas</a:t>
          </a:r>
          <a:r>
            <a:rPr lang="en-ID" sz="2400" kern="1200" dirty="0"/>
            <a:t> Islam Nusantara</a:t>
          </a:r>
        </a:p>
      </dsp:txBody>
      <dsp:txXfrm>
        <a:off x="2825750" y="1209361"/>
        <a:ext cx="2476500" cy="868968"/>
      </dsp:txXfrm>
    </dsp:sp>
    <dsp:sp modelId="{AF8EA4B7-07AB-48E1-B054-763B9732BE4D}">
      <dsp:nvSpPr>
        <dsp:cNvPr id="0" name=""/>
        <dsp:cNvSpPr/>
      </dsp:nvSpPr>
      <dsp:spPr>
        <a:xfrm>
          <a:off x="2825750" y="2078329"/>
          <a:ext cx="2476500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Ilmu</a:t>
          </a:r>
          <a:r>
            <a:rPr lang="en-ID" sz="2400" kern="1200" dirty="0"/>
            <a:t> Pendidikan</a:t>
          </a:r>
        </a:p>
      </dsp:txBody>
      <dsp:txXfrm>
        <a:off x="2825750" y="2078329"/>
        <a:ext cx="2476500" cy="1054080"/>
      </dsp:txXfrm>
    </dsp:sp>
    <dsp:sp modelId="{AAE911A9-01A4-4376-963B-6C9067C11F88}">
      <dsp:nvSpPr>
        <dsp:cNvPr id="0" name=""/>
        <dsp:cNvSpPr/>
      </dsp:nvSpPr>
      <dsp:spPr>
        <a:xfrm>
          <a:off x="5648960" y="1209361"/>
          <a:ext cx="2476500" cy="868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Universitas</a:t>
          </a:r>
          <a:r>
            <a:rPr lang="en-ID" sz="2400" kern="1200" dirty="0"/>
            <a:t> Ibn Khaldun</a:t>
          </a:r>
        </a:p>
      </dsp:txBody>
      <dsp:txXfrm>
        <a:off x="5648960" y="1209361"/>
        <a:ext cx="2476500" cy="868968"/>
      </dsp:txXfrm>
    </dsp:sp>
    <dsp:sp modelId="{BEF6B8C7-4D25-4BC8-B2F7-52B659F74A1B}">
      <dsp:nvSpPr>
        <dsp:cNvPr id="0" name=""/>
        <dsp:cNvSpPr/>
      </dsp:nvSpPr>
      <dsp:spPr>
        <a:xfrm>
          <a:off x="5648960" y="2078329"/>
          <a:ext cx="2476500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/>
            <a:t>Pendidikan Agama Islam</a:t>
          </a:r>
        </a:p>
      </dsp:txBody>
      <dsp:txXfrm>
        <a:off x="5648960" y="2078329"/>
        <a:ext cx="2476500" cy="10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B38216-4F9A-4B1C-BDF2-7E405FA5C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7814" y="2835732"/>
            <a:ext cx="9144000" cy="1446336"/>
          </a:xfrm>
        </p:spPr>
        <p:txBody>
          <a:bodyPr>
            <a:normAutofit fontScale="92500"/>
          </a:bodyPr>
          <a:lstStyle/>
          <a:p>
            <a:pPr algn="ctr"/>
            <a:r>
              <a:rPr lang="en-ID" sz="4800" b="1" dirty="0">
                <a:latin typeface="Arial" panose="020B0604020202020204" pitchFamily="34" charset="0"/>
                <a:cs typeface="Arial" panose="020B0604020202020204" pitchFamily="34" charset="0"/>
              </a:rPr>
              <a:t>PENGEMBANGAN KAPASISTAS</a:t>
            </a:r>
          </a:p>
          <a:p>
            <a:pPr algn="ctr"/>
            <a:r>
              <a:rPr lang="en-ID" sz="4800" b="1" dirty="0">
                <a:latin typeface="Arial" panose="020B0604020202020204" pitchFamily="34" charset="0"/>
                <a:cs typeface="Arial" panose="020B0604020202020204" pitchFamily="34" charset="0"/>
              </a:rPr>
              <a:t>DAN MUTU PERGURUAN TINGGI</a:t>
            </a:r>
          </a:p>
        </p:txBody>
      </p:sp>
    </p:spTree>
    <p:extLst>
      <p:ext uri="{BB962C8B-B14F-4D97-AF65-F5344CB8AC3E}">
        <p14:creationId xmlns:p14="http://schemas.microsoft.com/office/powerpoint/2010/main" val="98469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77E6-5DCD-453B-A1DC-44370932A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6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PERGURUAN TINGGI PESERTA PIMNAS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33D1D-4E1E-4E30-92E9-8F05F06A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384" y="1203008"/>
            <a:ext cx="10706240" cy="50880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Institut</a:t>
            </a:r>
            <a:r>
              <a:rPr lang="en-ID" sz="2400" dirty="0"/>
              <a:t> </a:t>
            </a:r>
            <a:r>
              <a:rPr lang="en-ID" sz="2400" dirty="0" err="1"/>
              <a:t>Pertanian</a:t>
            </a:r>
            <a:r>
              <a:rPr lang="en-ID" sz="2400" dirty="0"/>
              <a:t> Bogor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Institut</a:t>
            </a:r>
            <a:r>
              <a:rPr lang="en-ID" sz="2400" dirty="0"/>
              <a:t> </a:t>
            </a:r>
            <a:r>
              <a:rPr lang="en-ID" sz="2400" dirty="0" err="1"/>
              <a:t>Teknologi</a:t>
            </a:r>
            <a:r>
              <a:rPr lang="en-ID" sz="2400" dirty="0"/>
              <a:t> Bandung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Pendidikan Indonesia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</a:t>
            </a:r>
            <a:r>
              <a:rPr lang="en-ID" sz="2400" dirty="0" err="1"/>
              <a:t>Padjadjaran</a:t>
            </a: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Institut</a:t>
            </a:r>
            <a:r>
              <a:rPr lang="en-ID" sz="2400" dirty="0"/>
              <a:t> </a:t>
            </a:r>
            <a:r>
              <a:rPr lang="en-ID" sz="2400" dirty="0" err="1"/>
              <a:t>Teknologi</a:t>
            </a:r>
            <a:r>
              <a:rPr lang="en-ID" sz="2400" dirty="0"/>
              <a:t> </a:t>
            </a:r>
            <a:r>
              <a:rPr lang="en-ID" sz="2400" dirty="0" err="1"/>
              <a:t>Nasional</a:t>
            </a:r>
            <a:r>
              <a:rPr lang="en-ID" sz="2400" dirty="0"/>
              <a:t> Bandung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Politekik</a:t>
            </a:r>
            <a:r>
              <a:rPr lang="en-ID" sz="2400" dirty="0"/>
              <a:t> Negeri Bandung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Islam Nusantara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</a:t>
            </a:r>
            <a:r>
              <a:rPr lang="en-ID" sz="2400" dirty="0" err="1"/>
              <a:t>Jenderal</a:t>
            </a:r>
            <a:r>
              <a:rPr lang="en-ID" sz="2400" dirty="0"/>
              <a:t> </a:t>
            </a:r>
            <a:r>
              <a:rPr lang="en-ID" sz="2400" dirty="0" err="1"/>
              <a:t>Achmad</a:t>
            </a:r>
            <a:r>
              <a:rPr lang="en-ID" sz="2400" dirty="0"/>
              <a:t> </a:t>
            </a:r>
            <a:r>
              <a:rPr lang="en-ID" sz="2400" dirty="0" err="1"/>
              <a:t>Yani</a:t>
            </a: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</a:t>
            </a:r>
            <a:r>
              <a:rPr lang="en-ID" sz="2400" dirty="0" err="1"/>
              <a:t>Perjuangan</a:t>
            </a:r>
            <a:r>
              <a:rPr lang="en-ID" sz="2400" dirty="0"/>
              <a:t> </a:t>
            </a:r>
            <a:r>
              <a:rPr lang="en-ID" sz="2400" dirty="0" err="1"/>
              <a:t>Tasikmalaya</a:t>
            </a: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</a:t>
            </a:r>
            <a:r>
              <a:rPr lang="en-ID" sz="2400" dirty="0" err="1"/>
              <a:t>Siliwangi</a:t>
            </a: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Sultan </a:t>
            </a:r>
            <a:r>
              <a:rPr lang="en-ID" sz="2400" dirty="0" err="1"/>
              <a:t>Ageng</a:t>
            </a:r>
            <a:r>
              <a:rPr lang="en-ID" sz="2400" dirty="0"/>
              <a:t> </a:t>
            </a:r>
            <a:r>
              <a:rPr lang="en-ID" sz="2400" dirty="0" err="1"/>
              <a:t>Tirtayasa</a:t>
            </a: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Universitas</a:t>
            </a:r>
            <a:r>
              <a:rPr lang="en-ID" sz="2400" dirty="0"/>
              <a:t> Telkom</a:t>
            </a:r>
          </a:p>
        </p:txBody>
      </p:sp>
    </p:spTree>
    <p:extLst>
      <p:ext uri="{BB962C8B-B14F-4D97-AF65-F5344CB8AC3E}">
        <p14:creationId xmlns:p14="http://schemas.microsoft.com/office/powerpoint/2010/main" val="142944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2A8A3C5-55EA-4248-BBB4-4415EB6F6E3F}"/>
              </a:ext>
            </a:extLst>
          </p:cNvPr>
          <p:cNvSpPr txBox="1"/>
          <p:nvPr/>
        </p:nvSpPr>
        <p:spPr>
          <a:xfrm>
            <a:off x="691375" y="312233"/>
            <a:ext cx="11007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EMPAT KRITERIA KLASTERISASI PERGURUAN TINGGI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E9DF77-F7DD-4DA7-BD8E-DD3FCCDD3AFE}"/>
              </a:ext>
            </a:extLst>
          </p:cNvPr>
          <p:cNvSpPr/>
          <p:nvPr/>
        </p:nvSpPr>
        <p:spPr>
          <a:xfrm>
            <a:off x="275588" y="1382748"/>
            <a:ext cx="2790997" cy="5163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D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DOSEN S3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DOSEN LK-GUBES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RASIO DOSEN MHS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MHS ASING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DOSEN ASING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6584EA-F446-4613-8B63-D4026C7835C0}"/>
              </a:ext>
            </a:extLst>
          </p:cNvPr>
          <p:cNvSpPr/>
          <p:nvPr/>
        </p:nvSpPr>
        <p:spPr>
          <a:xfrm>
            <a:off x="3129775" y="1382749"/>
            <a:ext cx="2881261" cy="5163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AKREDITASI PT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AKREDITASI PS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PEMB. DARING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KELENGKAPAN LAPORAN PDDIKTI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59A5CE-A6E9-48C0-8A6C-107A68F71BEB}"/>
              </a:ext>
            </a:extLst>
          </p:cNvPr>
          <p:cNvSpPr/>
          <p:nvPr/>
        </p:nvSpPr>
        <p:spPr>
          <a:xfrm>
            <a:off x="6141132" y="1382749"/>
            <a:ext cx="2881261" cy="5163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JML ARTIKEL  ILMIAH TERINDEKS/ DOSEN</a:t>
            </a: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KINERJA PENELI-TIAN</a:t>
            </a: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KINERJA KEMAHA-SISWAAN</a:t>
            </a: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JLM PROGRAM STUDI TERAKREDI-TASI INTERNA-SIONAL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771FC-4F4B-4AA9-903F-148B5485D66C}"/>
              </a:ext>
            </a:extLst>
          </p:cNvPr>
          <p:cNvSpPr/>
          <p:nvPr/>
        </p:nvSpPr>
        <p:spPr>
          <a:xfrm>
            <a:off x="9125415" y="1382748"/>
            <a:ext cx="2790997" cy="5163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KINERJA INOVASI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MASA TUNGGU KERJA MHS DIBAWAH 6 BLN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JML SITASI DOSEN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JML PATEN DOSEN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KINERJA PENGABDIAN MASYARAKAT.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71302E-610C-424C-9B83-BBF5BC758AEA}"/>
              </a:ext>
            </a:extLst>
          </p:cNvPr>
          <p:cNvSpPr txBox="1"/>
          <p:nvPr/>
        </p:nvSpPr>
        <p:spPr>
          <a:xfrm>
            <a:off x="483481" y="1748961"/>
            <a:ext cx="237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(15%)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0B6782-E481-4AAD-A8C5-B61B14FB3D6F}"/>
              </a:ext>
            </a:extLst>
          </p:cNvPr>
          <p:cNvSpPr txBox="1"/>
          <p:nvPr/>
        </p:nvSpPr>
        <p:spPr>
          <a:xfrm>
            <a:off x="3396759" y="1748963"/>
            <a:ext cx="2374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PROSES (25%)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D1EE7-0DBD-4C6D-AD3B-F251A9645152}"/>
              </a:ext>
            </a:extLst>
          </p:cNvPr>
          <p:cNvSpPr txBox="1"/>
          <p:nvPr/>
        </p:nvSpPr>
        <p:spPr>
          <a:xfrm>
            <a:off x="6360915" y="1748962"/>
            <a:ext cx="2441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PUT (25%)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BA4951-4EB6-4760-AC88-ECAE7A2FF305}"/>
              </a:ext>
            </a:extLst>
          </p:cNvPr>
          <p:cNvSpPr txBox="1"/>
          <p:nvPr/>
        </p:nvSpPr>
        <p:spPr>
          <a:xfrm>
            <a:off x="9166941" y="1748962"/>
            <a:ext cx="2749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COME (35%)</a:t>
            </a:r>
          </a:p>
        </p:txBody>
      </p:sp>
    </p:spTree>
    <p:extLst>
      <p:ext uri="{BB962C8B-B14F-4D97-AF65-F5344CB8AC3E}">
        <p14:creationId xmlns:p14="http://schemas.microsoft.com/office/powerpoint/2010/main" val="391332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74543-2899-4C69-A698-41F8ECA51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570" y="63367"/>
            <a:ext cx="11050859" cy="1641490"/>
          </a:xfrm>
        </p:spPr>
        <p:txBody>
          <a:bodyPr>
            <a:normAutofit/>
          </a:bodyPr>
          <a:lstStyle/>
          <a:p>
            <a:pPr algn="ctr"/>
            <a:r>
              <a:rPr lang="en-ID" sz="4000" b="1" dirty="0">
                <a:latin typeface="Arial" panose="020B0604020202020204" pitchFamily="34" charset="0"/>
                <a:cs typeface="Arial" panose="020B0604020202020204" pitchFamily="34" charset="0"/>
              </a:rPr>
              <a:t>PENINGAKATAN KUALIFIKASI DAN </a:t>
            </a:r>
          </a:p>
          <a:p>
            <a:pPr algn="ctr"/>
            <a:r>
              <a:rPr lang="en-ID" sz="4000" b="1" dirty="0">
                <a:latin typeface="Arial" panose="020B0604020202020204" pitchFamily="34" charset="0"/>
                <a:cs typeface="Arial" panose="020B0604020202020204" pitchFamily="34" charset="0"/>
              </a:rPr>
              <a:t>JABATAN AKADEMIK DOSEN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C03FA0-DDB0-4F4A-93E3-EF24ABFD3C84}"/>
              </a:ext>
            </a:extLst>
          </p:cNvPr>
          <p:cNvSpPr/>
          <p:nvPr/>
        </p:nvSpPr>
        <p:spPr>
          <a:xfrm>
            <a:off x="334537" y="1851102"/>
            <a:ext cx="2732048" cy="4694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Linieritas</a:t>
            </a:r>
            <a:r>
              <a:rPr lang="en-ID" sz="2400" dirty="0"/>
              <a:t> </a:t>
            </a:r>
            <a:r>
              <a:rPr lang="en-ID" sz="2400" dirty="0" err="1"/>
              <a:t>Keilmuan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SK </a:t>
            </a:r>
            <a:r>
              <a:rPr lang="en-ID" sz="2400" dirty="0" err="1"/>
              <a:t>Pengangkatan</a:t>
            </a:r>
            <a:r>
              <a:rPr lang="en-ID" sz="2400" dirty="0"/>
              <a:t> Yayasan</a:t>
            </a:r>
          </a:p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D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BD39E3-C962-4A2B-9A55-28076091EFD5}"/>
              </a:ext>
            </a:extLst>
          </p:cNvPr>
          <p:cNvSpPr/>
          <p:nvPr/>
        </p:nvSpPr>
        <p:spPr>
          <a:xfrm>
            <a:off x="3190630" y="1851103"/>
            <a:ext cx="2820406" cy="46946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Ijazah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Linieritas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Kewajiban</a:t>
            </a:r>
            <a:r>
              <a:rPr lang="en-ID" sz="2400" dirty="0"/>
              <a:t> </a:t>
            </a:r>
            <a:r>
              <a:rPr lang="en-ID" sz="2400" dirty="0" err="1"/>
              <a:t>Tridharma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Haki</a:t>
            </a:r>
            <a:r>
              <a:rPr lang="en-ID" sz="2400" dirty="0"/>
              <a:t>, Paten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Penetapan</a:t>
            </a:r>
            <a:r>
              <a:rPr lang="en-ID" sz="2400" dirty="0"/>
              <a:t> PAK </a:t>
            </a:r>
            <a:r>
              <a:rPr lang="en-ID" sz="2400" dirty="0" err="1"/>
              <a:t>Senat</a:t>
            </a:r>
            <a:endParaRPr lang="en-ID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67B176-334C-4B5D-9FD9-964212A428D0}"/>
              </a:ext>
            </a:extLst>
          </p:cNvPr>
          <p:cNvSpPr/>
          <p:nvPr/>
        </p:nvSpPr>
        <p:spPr>
          <a:xfrm>
            <a:off x="6201987" y="1851103"/>
            <a:ext cx="2820406" cy="4694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D" sz="2000" dirty="0"/>
          </a:p>
          <a:p>
            <a:endParaRPr lang="en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Linieritas</a:t>
            </a:r>
            <a:r>
              <a:rPr lang="en-ID" sz="2400" dirty="0"/>
              <a:t> </a:t>
            </a:r>
            <a:r>
              <a:rPr lang="en-ID" sz="2400" dirty="0" err="1"/>
              <a:t>Keilmuan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Pembiayaan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Waktu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Kerjasama</a:t>
            </a:r>
            <a:r>
              <a:rPr lang="en-ID" sz="2400" dirty="0"/>
              <a:t> </a:t>
            </a:r>
            <a:r>
              <a:rPr lang="en-ID" sz="2400" dirty="0" err="1"/>
              <a:t>antar</a:t>
            </a:r>
            <a:r>
              <a:rPr lang="en-ID" sz="2400" dirty="0"/>
              <a:t> </a:t>
            </a:r>
            <a:r>
              <a:rPr lang="en-ID" sz="2400" dirty="0" err="1"/>
              <a:t>Perguruan</a:t>
            </a:r>
            <a:r>
              <a:rPr lang="en-ID" sz="2400" dirty="0"/>
              <a:t> Tinggi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E11A10-8472-419C-AB48-0A3225745D0D}"/>
              </a:ext>
            </a:extLst>
          </p:cNvPr>
          <p:cNvSpPr/>
          <p:nvPr/>
        </p:nvSpPr>
        <p:spPr>
          <a:xfrm>
            <a:off x="9184364" y="1851102"/>
            <a:ext cx="2732048" cy="46946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Pendidikan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Persyaratan</a:t>
            </a:r>
            <a:r>
              <a:rPr lang="en-ID" sz="2400" dirty="0"/>
              <a:t> </a:t>
            </a:r>
            <a:r>
              <a:rPr lang="en-ID" sz="2400" dirty="0" err="1"/>
              <a:t>Khusus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Karya</a:t>
            </a:r>
            <a:r>
              <a:rPr lang="en-ID" sz="2400" dirty="0"/>
              <a:t> </a:t>
            </a:r>
            <a:r>
              <a:rPr lang="en-ID" sz="2400" dirty="0" err="1"/>
              <a:t>Dosen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 err="1"/>
              <a:t>Sitasi</a:t>
            </a:r>
            <a:r>
              <a:rPr lang="en-ID" sz="2400" dirty="0"/>
              <a:t> </a:t>
            </a:r>
            <a:r>
              <a:rPr lang="en-ID" sz="2400" dirty="0" err="1"/>
              <a:t>Dosen</a:t>
            </a:r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2400" dirty="0"/>
              <a:t>Review Promotor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7E66D5-6164-4B52-BBBE-7CE22CCB7C8D}"/>
              </a:ext>
            </a:extLst>
          </p:cNvPr>
          <p:cNvSpPr txBox="1"/>
          <p:nvPr/>
        </p:nvSpPr>
        <p:spPr>
          <a:xfrm>
            <a:off x="626229" y="2060448"/>
            <a:ext cx="228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dirty="0"/>
              <a:t>NIDN (</a:t>
            </a:r>
            <a:r>
              <a:rPr lang="en-ID" sz="2400" dirty="0" err="1"/>
              <a:t>Nomor</a:t>
            </a:r>
            <a:r>
              <a:rPr lang="en-ID" sz="2400" dirty="0"/>
              <a:t> </a:t>
            </a:r>
            <a:r>
              <a:rPr lang="en-ID" sz="2400" dirty="0" err="1"/>
              <a:t>Induk</a:t>
            </a:r>
            <a:r>
              <a:rPr lang="en-ID" sz="2400" dirty="0"/>
              <a:t> </a:t>
            </a:r>
            <a:r>
              <a:rPr lang="en-ID" sz="2400" dirty="0" err="1"/>
              <a:t>Dosen</a:t>
            </a:r>
            <a:r>
              <a:rPr lang="en-ID" sz="2400" dirty="0"/>
              <a:t> </a:t>
            </a:r>
            <a:r>
              <a:rPr lang="en-ID" sz="2400" dirty="0" err="1"/>
              <a:t>Nasional</a:t>
            </a:r>
            <a:r>
              <a:rPr lang="en-ID" sz="2400" dirty="0"/>
              <a:t> 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DEFFE0-2C50-444F-94B8-5BE5E1AE02A5}"/>
              </a:ext>
            </a:extLst>
          </p:cNvPr>
          <p:cNvSpPr txBox="1"/>
          <p:nvPr/>
        </p:nvSpPr>
        <p:spPr>
          <a:xfrm>
            <a:off x="3257536" y="2060448"/>
            <a:ext cx="2207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dirty="0"/>
              <a:t>PENGAJUAN JABATAN AKADEMIK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6BF2B9-1B43-4642-B928-1BBF1A3ABB12}"/>
              </a:ext>
            </a:extLst>
          </p:cNvPr>
          <p:cNvSpPr txBox="1"/>
          <p:nvPr/>
        </p:nvSpPr>
        <p:spPr>
          <a:xfrm>
            <a:off x="6425184" y="2060448"/>
            <a:ext cx="2450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dirty="0"/>
              <a:t>PENINGKATAN KUALIFIKASI AKADEMIK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BE7EEF-8AFC-4EA5-830A-75C8E948CBC2}"/>
              </a:ext>
            </a:extLst>
          </p:cNvPr>
          <p:cNvSpPr txBox="1"/>
          <p:nvPr/>
        </p:nvSpPr>
        <p:spPr>
          <a:xfrm>
            <a:off x="9350930" y="2060448"/>
            <a:ext cx="23989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dirty="0"/>
              <a:t>PENGAJUAN LEKTOR KEPALA &amp; GURU BESAR</a:t>
            </a: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47893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A84B-0ED7-475A-A768-C21A28FD8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" y="156528"/>
            <a:ext cx="10500360" cy="1074208"/>
          </a:xfrm>
        </p:spPr>
        <p:txBody>
          <a:bodyPr>
            <a:normAutofit/>
          </a:bodyPr>
          <a:lstStyle/>
          <a:p>
            <a:pPr algn="ctr"/>
            <a:r>
              <a:rPr lang="en-ID" sz="4000" dirty="0"/>
              <a:t>PERGURUAN TINGGI PENYELENGGARA S3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92F2DE-CDC8-4AA2-9FE1-320A02FB7C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0471006"/>
              </p:ext>
            </p:extLst>
          </p:nvPr>
        </p:nvGraphicFramePr>
        <p:xfrm>
          <a:off x="2032000" y="-231648"/>
          <a:ext cx="8128000" cy="5650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E46F8E4-14A6-4181-BEAA-E6756D80E8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8737758"/>
              </p:ext>
            </p:extLst>
          </p:nvPr>
        </p:nvGraphicFramePr>
        <p:xfrm>
          <a:off x="2032000" y="3247781"/>
          <a:ext cx="8128000" cy="4341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8898203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90</TotalTime>
  <Words>227</Words>
  <Application>Microsoft Office PowerPoint</Application>
  <PresentationFormat>Widescreen</PresentationFormat>
  <Paragraphs>104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PowerPoint Presentation</vt:lpstr>
      <vt:lpstr>PERGURUAN TINGGI PESERTA PIMNAS</vt:lpstr>
      <vt:lpstr>PowerPoint Presentation</vt:lpstr>
      <vt:lpstr>PowerPoint Presentation</vt:lpstr>
      <vt:lpstr>PERGURUAN TINGGI PENYELENGGARA S3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33</cp:revision>
  <dcterms:created xsi:type="dcterms:W3CDTF">2019-08-20T02:03:01Z</dcterms:created>
  <dcterms:modified xsi:type="dcterms:W3CDTF">2019-08-20T03:33:55Z</dcterms:modified>
</cp:coreProperties>
</file>