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ink/ink1.xml" ContentType="application/inkml+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5"/>
  </p:notesMasterIdLst>
  <p:sldIdLst>
    <p:sldId id="256" r:id="rId2"/>
    <p:sldId id="325" r:id="rId3"/>
    <p:sldId id="258" r:id="rId4"/>
    <p:sldId id="259" r:id="rId5"/>
    <p:sldId id="260" r:id="rId6"/>
    <p:sldId id="328" r:id="rId7"/>
    <p:sldId id="329" r:id="rId8"/>
    <p:sldId id="331" r:id="rId9"/>
    <p:sldId id="257" r:id="rId10"/>
    <p:sldId id="317" r:id="rId11"/>
    <p:sldId id="318" r:id="rId12"/>
    <p:sldId id="319" r:id="rId13"/>
    <p:sldId id="320" r:id="rId14"/>
    <p:sldId id="321" r:id="rId15"/>
    <p:sldId id="322" r:id="rId16"/>
    <p:sldId id="323" r:id="rId17"/>
    <p:sldId id="271" r:id="rId18"/>
    <p:sldId id="272" r:id="rId19"/>
    <p:sldId id="273" r:id="rId20"/>
    <p:sldId id="274" r:id="rId21"/>
    <p:sldId id="275" r:id="rId22"/>
    <p:sldId id="276" r:id="rId23"/>
    <p:sldId id="277" r:id="rId24"/>
    <p:sldId id="278" r:id="rId25"/>
    <p:sldId id="279" r:id="rId26"/>
    <p:sldId id="280" r:id="rId27"/>
    <p:sldId id="281" r:id="rId28"/>
    <p:sldId id="285" r:id="rId29"/>
    <p:sldId id="286" r:id="rId30"/>
    <p:sldId id="287" r:id="rId31"/>
    <p:sldId id="288" r:id="rId32"/>
    <p:sldId id="295" r:id="rId33"/>
    <p:sldId id="289" r:id="rId34"/>
    <p:sldId id="290" r:id="rId35"/>
    <p:sldId id="291" r:id="rId36"/>
    <p:sldId id="292" r:id="rId37"/>
    <p:sldId id="282" r:id="rId38"/>
    <p:sldId id="316"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11" r:id="rId53"/>
    <p:sldId id="310"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360"/>
    <p:restoredTop sz="94599"/>
  </p:normalViewPr>
  <p:slideViewPr>
    <p:cSldViewPr snapToGrid="0" snapToObjects="1">
      <p:cViewPr>
        <p:scale>
          <a:sx n="100" d="100"/>
          <a:sy n="100" d="100"/>
        </p:scale>
        <p:origin x="144" y="2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iagrams/_rels/data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_rels/data1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svg"/><Relationship Id="rId1" Type="http://schemas.openxmlformats.org/officeDocument/2006/relationships/image" Target="../media/image48.png"/><Relationship Id="rId4" Type="http://schemas.openxmlformats.org/officeDocument/2006/relationships/image" Target="../media/image51.svg"/></Relationships>
</file>

<file path=ppt/diagrams/_rels/data15.xml.rels><?xml version="1.0" encoding="UTF-8" standalone="yes"?>
<Relationships xmlns="http://schemas.openxmlformats.org/package/2006/relationships"><Relationship Id="rId8" Type="http://schemas.openxmlformats.org/officeDocument/2006/relationships/image" Target="../media/image64.svg"/><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image" Target="../media/image58.svg"/><Relationship Id="rId1" Type="http://schemas.openxmlformats.org/officeDocument/2006/relationships/image" Target="../media/image57.png"/><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s>
</file>

<file path=ppt/diagrams/_rels/data16.xml.rels><?xml version="1.0" encoding="UTF-8" standalone="yes"?>
<Relationships xmlns="http://schemas.openxmlformats.org/package/2006/relationships"><Relationship Id="rId8" Type="http://schemas.openxmlformats.org/officeDocument/2006/relationships/image" Target="../media/image72.svg"/><Relationship Id="rId3" Type="http://schemas.openxmlformats.org/officeDocument/2006/relationships/image" Target="../media/image67.png"/><Relationship Id="rId7" Type="http://schemas.openxmlformats.org/officeDocument/2006/relationships/image" Target="../media/image71.png"/><Relationship Id="rId2" Type="http://schemas.openxmlformats.org/officeDocument/2006/relationships/image" Target="../media/image66.svg"/><Relationship Id="rId1" Type="http://schemas.openxmlformats.org/officeDocument/2006/relationships/image" Target="../media/image65.png"/><Relationship Id="rId6" Type="http://schemas.openxmlformats.org/officeDocument/2006/relationships/image" Target="../media/image70.svg"/><Relationship Id="rId5" Type="http://schemas.openxmlformats.org/officeDocument/2006/relationships/image" Target="../media/image69.png"/><Relationship Id="rId4" Type="http://schemas.openxmlformats.org/officeDocument/2006/relationships/image" Target="../media/image68.svg"/></Relationships>
</file>

<file path=ppt/diagrams/_rels/data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diagrams/_rels/data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svg"/><Relationship Id="rId1" Type="http://schemas.openxmlformats.org/officeDocument/2006/relationships/image" Target="../media/image40.png"/><Relationship Id="rId4" Type="http://schemas.openxmlformats.org/officeDocument/2006/relationships/image" Target="../media/image43.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_rels/drawing1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svg"/><Relationship Id="rId1" Type="http://schemas.openxmlformats.org/officeDocument/2006/relationships/image" Target="../media/image48.png"/><Relationship Id="rId4" Type="http://schemas.openxmlformats.org/officeDocument/2006/relationships/image" Target="../media/image51.svg"/></Relationships>
</file>

<file path=ppt/diagrams/_rels/drawing15.xml.rels><?xml version="1.0" encoding="UTF-8" standalone="yes"?>
<Relationships xmlns="http://schemas.openxmlformats.org/package/2006/relationships"><Relationship Id="rId8" Type="http://schemas.openxmlformats.org/officeDocument/2006/relationships/image" Target="../media/image64.svg"/><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image" Target="../media/image58.svg"/><Relationship Id="rId1" Type="http://schemas.openxmlformats.org/officeDocument/2006/relationships/image" Target="../media/image57.png"/><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s>
</file>

<file path=ppt/diagrams/_rels/drawing16.xml.rels><?xml version="1.0" encoding="UTF-8" standalone="yes"?>
<Relationships xmlns="http://schemas.openxmlformats.org/package/2006/relationships"><Relationship Id="rId8" Type="http://schemas.openxmlformats.org/officeDocument/2006/relationships/image" Target="../media/image72.svg"/><Relationship Id="rId3" Type="http://schemas.openxmlformats.org/officeDocument/2006/relationships/image" Target="../media/image67.png"/><Relationship Id="rId7" Type="http://schemas.openxmlformats.org/officeDocument/2006/relationships/image" Target="../media/image71.png"/><Relationship Id="rId2" Type="http://schemas.openxmlformats.org/officeDocument/2006/relationships/image" Target="../media/image66.svg"/><Relationship Id="rId1" Type="http://schemas.openxmlformats.org/officeDocument/2006/relationships/image" Target="../media/image65.png"/><Relationship Id="rId6" Type="http://schemas.openxmlformats.org/officeDocument/2006/relationships/image" Target="../media/image70.svg"/><Relationship Id="rId5" Type="http://schemas.openxmlformats.org/officeDocument/2006/relationships/image" Target="../media/image69.png"/><Relationship Id="rId4" Type="http://schemas.openxmlformats.org/officeDocument/2006/relationships/image" Target="../media/image68.svg"/></Relationships>
</file>

<file path=ppt/diagrams/_rels/drawing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diagrams/_rels/drawing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svg"/><Relationship Id="rId1" Type="http://schemas.openxmlformats.org/officeDocument/2006/relationships/image" Target="../media/image40.png"/><Relationship Id="rId4" Type="http://schemas.openxmlformats.org/officeDocument/2006/relationships/image" Target="../media/image43.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18/5/colors/Iconchunking_neutralbg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a:alpha val="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1CBF1B-7A8C-428A-947C-97B6BAC386F2}"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8D0748E7-CEBE-409F-9799-9A0C68A2ACF9}">
      <dgm:prSet/>
      <dgm:spPr/>
      <dgm:t>
        <a:bodyPr/>
        <a:lstStyle/>
        <a:p>
          <a:r>
            <a:rPr lang="en-US" dirty="0"/>
            <a:t>A Quick overview of the Internet of Things</a:t>
          </a:r>
        </a:p>
      </dgm:t>
    </dgm:pt>
    <dgm:pt modelId="{61F423AD-DE5F-4AED-8E53-377978246F1A}" type="parTrans" cxnId="{F54E75F7-6BC9-4176-BA72-F0AAD58E286B}">
      <dgm:prSet/>
      <dgm:spPr/>
      <dgm:t>
        <a:bodyPr/>
        <a:lstStyle/>
        <a:p>
          <a:endParaRPr lang="en-US"/>
        </a:p>
      </dgm:t>
    </dgm:pt>
    <dgm:pt modelId="{DC75AB23-B45F-49A6-8802-957549687C62}" type="sibTrans" cxnId="{F54E75F7-6BC9-4176-BA72-F0AAD58E286B}">
      <dgm:prSet/>
      <dgm:spPr/>
      <dgm:t>
        <a:bodyPr/>
        <a:lstStyle/>
        <a:p>
          <a:endParaRPr lang="en-US"/>
        </a:p>
      </dgm:t>
    </dgm:pt>
    <dgm:pt modelId="{DE1E5CE3-E9F8-416F-A6A7-D89B8A5CFA91}">
      <dgm:prSet/>
      <dgm:spPr/>
      <dgm:t>
        <a:bodyPr/>
        <a:lstStyle/>
        <a:p>
          <a:r>
            <a:rPr lang="en-US"/>
            <a:t>Basics of Leadership</a:t>
          </a:r>
        </a:p>
      </dgm:t>
    </dgm:pt>
    <dgm:pt modelId="{B7637702-F458-4E4C-9DF0-D12B6C12EE25}" type="parTrans" cxnId="{F0548FF3-0034-4C81-982F-7828212EC612}">
      <dgm:prSet/>
      <dgm:spPr/>
      <dgm:t>
        <a:bodyPr/>
        <a:lstStyle/>
        <a:p>
          <a:endParaRPr lang="en-US"/>
        </a:p>
      </dgm:t>
    </dgm:pt>
    <dgm:pt modelId="{E07A898A-6E24-4FA8-A7D4-097565450C43}" type="sibTrans" cxnId="{F0548FF3-0034-4C81-982F-7828212EC612}">
      <dgm:prSet/>
      <dgm:spPr/>
      <dgm:t>
        <a:bodyPr/>
        <a:lstStyle/>
        <a:p>
          <a:endParaRPr lang="en-US"/>
        </a:p>
      </dgm:t>
    </dgm:pt>
    <dgm:pt modelId="{639BBA23-F1FC-44A1-BD9F-B4F2B2312B78}">
      <dgm:prSet/>
      <dgm:spPr/>
      <dgm:t>
        <a:bodyPr/>
        <a:lstStyle/>
        <a:p>
          <a:r>
            <a:rPr lang="en-US" dirty="0"/>
            <a:t>Leadership Skills needed to lead the IoT Team</a:t>
          </a:r>
        </a:p>
      </dgm:t>
    </dgm:pt>
    <dgm:pt modelId="{A61A5BF9-5E76-4197-8E7E-46971DAE6500}" type="parTrans" cxnId="{7086273F-A636-47A0-99CF-E23328C96E61}">
      <dgm:prSet/>
      <dgm:spPr/>
      <dgm:t>
        <a:bodyPr/>
        <a:lstStyle/>
        <a:p>
          <a:endParaRPr lang="en-US"/>
        </a:p>
      </dgm:t>
    </dgm:pt>
    <dgm:pt modelId="{884E059F-B6CB-4A3F-981D-9B194CE70B3D}" type="sibTrans" cxnId="{7086273F-A636-47A0-99CF-E23328C96E61}">
      <dgm:prSet/>
      <dgm:spPr/>
      <dgm:t>
        <a:bodyPr/>
        <a:lstStyle/>
        <a:p>
          <a:endParaRPr lang="en-US"/>
        </a:p>
      </dgm:t>
    </dgm:pt>
    <dgm:pt modelId="{ECCD869E-86E4-42F2-8DDA-CF77A92B8B65}">
      <dgm:prSet/>
      <dgm:spPr/>
      <dgm:t>
        <a:bodyPr/>
        <a:lstStyle/>
        <a:p>
          <a:r>
            <a:rPr lang="en-US"/>
            <a:t>Building Effective IoT Team</a:t>
          </a:r>
        </a:p>
      </dgm:t>
    </dgm:pt>
    <dgm:pt modelId="{097CA40A-1A41-4725-B829-D7C633BBC2B6}" type="parTrans" cxnId="{FD6EFD5D-5794-4160-A774-67668D76D871}">
      <dgm:prSet/>
      <dgm:spPr/>
      <dgm:t>
        <a:bodyPr/>
        <a:lstStyle/>
        <a:p>
          <a:endParaRPr lang="en-US"/>
        </a:p>
      </dgm:t>
    </dgm:pt>
    <dgm:pt modelId="{2E996868-2B03-4F14-A987-7DD64A4C6984}" type="sibTrans" cxnId="{FD6EFD5D-5794-4160-A774-67668D76D871}">
      <dgm:prSet/>
      <dgm:spPr/>
      <dgm:t>
        <a:bodyPr/>
        <a:lstStyle/>
        <a:p>
          <a:endParaRPr lang="en-US"/>
        </a:p>
      </dgm:t>
    </dgm:pt>
    <dgm:pt modelId="{9FC1CE56-FA19-4089-A367-476358E8EFB9}">
      <dgm:prSet/>
      <dgm:spPr/>
      <dgm:t>
        <a:bodyPr/>
        <a:lstStyle/>
        <a:p>
          <a:r>
            <a:rPr lang="en-US" dirty="0"/>
            <a:t>Becoming an IoT Team Influencer</a:t>
          </a:r>
        </a:p>
      </dgm:t>
    </dgm:pt>
    <dgm:pt modelId="{503AE1A8-EFD8-4231-A938-5BBD2FAAA019}" type="parTrans" cxnId="{6462E940-6FC6-4AE6-BC79-7F1B7880EDC1}">
      <dgm:prSet/>
      <dgm:spPr/>
      <dgm:t>
        <a:bodyPr/>
        <a:lstStyle/>
        <a:p>
          <a:endParaRPr lang="en-US"/>
        </a:p>
      </dgm:t>
    </dgm:pt>
    <dgm:pt modelId="{7959CAF9-096F-4BDD-BDF3-CBC0EA798E86}" type="sibTrans" cxnId="{6462E940-6FC6-4AE6-BC79-7F1B7880EDC1}">
      <dgm:prSet/>
      <dgm:spPr/>
      <dgm:t>
        <a:bodyPr/>
        <a:lstStyle/>
        <a:p>
          <a:endParaRPr lang="en-US"/>
        </a:p>
      </dgm:t>
    </dgm:pt>
    <dgm:pt modelId="{E5D4A780-2EDF-47B1-A6A4-D363B4105EB1}" type="pres">
      <dgm:prSet presAssocID="{B01CBF1B-7A8C-428A-947C-97B6BAC386F2}" presName="root" presStyleCnt="0">
        <dgm:presLayoutVars>
          <dgm:dir/>
          <dgm:resizeHandles val="exact"/>
        </dgm:presLayoutVars>
      </dgm:prSet>
      <dgm:spPr/>
    </dgm:pt>
    <dgm:pt modelId="{5F910CA3-6120-45E9-9580-AEE21E4BAEF5}" type="pres">
      <dgm:prSet presAssocID="{8D0748E7-CEBE-409F-9799-9A0C68A2ACF9}" presName="compNode" presStyleCnt="0"/>
      <dgm:spPr/>
    </dgm:pt>
    <dgm:pt modelId="{89281E8F-D1B7-4EAA-8250-3416CD982871}" type="pres">
      <dgm:prSet presAssocID="{8D0748E7-CEBE-409F-9799-9A0C68A2ACF9}" presName="bgRect" presStyleLbl="bgShp" presStyleIdx="0" presStyleCnt="5"/>
      <dgm:spPr/>
    </dgm:pt>
    <dgm:pt modelId="{044981FF-6743-4202-BF5E-9AF0A1F23741}" type="pres">
      <dgm:prSet presAssocID="{8D0748E7-CEBE-409F-9799-9A0C68A2ACF9}"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Wireless"/>
        </a:ext>
      </dgm:extLst>
    </dgm:pt>
    <dgm:pt modelId="{877A4DF6-BD9C-498E-89AB-0914AB654422}" type="pres">
      <dgm:prSet presAssocID="{8D0748E7-CEBE-409F-9799-9A0C68A2ACF9}" presName="spaceRect" presStyleCnt="0"/>
      <dgm:spPr/>
    </dgm:pt>
    <dgm:pt modelId="{9267A038-610B-42D2-960C-CC2B8E96EA29}" type="pres">
      <dgm:prSet presAssocID="{8D0748E7-CEBE-409F-9799-9A0C68A2ACF9}" presName="parTx" presStyleLbl="revTx" presStyleIdx="0" presStyleCnt="5">
        <dgm:presLayoutVars>
          <dgm:chMax val="0"/>
          <dgm:chPref val="0"/>
        </dgm:presLayoutVars>
      </dgm:prSet>
      <dgm:spPr/>
    </dgm:pt>
    <dgm:pt modelId="{A96ACDAB-4DAC-40A1-8A67-5B5C057577E0}" type="pres">
      <dgm:prSet presAssocID="{DC75AB23-B45F-49A6-8802-957549687C62}" presName="sibTrans" presStyleCnt="0"/>
      <dgm:spPr/>
    </dgm:pt>
    <dgm:pt modelId="{D8884036-5117-483E-B783-574F88314852}" type="pres">
      <dgm:prSet presAssocID="{DE1E5CE3-E9F8-416F-A6A7-D89B8A5CFA91}" presName="compNode" presStyleCnt="0"/>
      <dgm:spPr/>
    </dgm:pt>
    <dgm:pt modelId="{C8CED752-EEE1-4EE8-AE60-9FBF7ABD355E}" type="pres">
      <dgm:prSet presAssocID="{DE1E5CE3-E9F8-416F-A6A7-D89B8A5CFA91}" presName="bgRect" presStyleLbl="bgShp" presStyleIdx="1" presStyleCnt="5"/>
      <dgm:spPr/>
    </dgm:pt>
    <dgm:pt modelId="{2D9FD4EC-E025-487B-94DE-4EE0908C1BBA}" type="pres">
      <dgm:prSet presAssocID="{DE1E5CE3-E9F8-416F-A6A7-D89B8A5CFA91}"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ecturer"/>
        </a:ext>
      </dgm:extLst>
    </dgm:pt>
    <dgm:pt modelId="{B0D8BF21-F79A-4751-8DD1-3C532B417DF6}" type="pres">
      <dgm:prSet presAssocID="{DE1E5CE3-E9F8-416F-A6A7-D89B8A5CFA91}" presName="spaceRect" presStyleCnt="0"/>
      <dgm:spPr/>
    </dgm:pt>
    <dgm:pt modelId="{25FE1280-52F7-4EF1-A075-E414DF8051D7}" type="pres">
      <dgm:prSet presAssocID="{DE1E5CE3-E9F8-416F-A6A7-D89B8A5CFA91}" presName="parTx" presStyleLbl="revTx" presStyleIdx="1" presStyleCnt="5">
        <dgm:presLayoutVars>
          <dgm:chMax val="0"/>
          <dgm:chPref val="0"/>
        </dgm:presLayoutVars>
      </dgm:prSet>
      <dgm:spPr/>
    </dgm:pt>
    <dgm:pt modelId="{542470E1-10CF-4A5C-8B6E-3F7A0D63421E}" type="pres">
      <dgm:prSet presAssocID="{E07A898A-6E24-4FA8-A7D4-097565450C43}" presName="sibTrans" presStyleCnt="0"/>
      <dgm:spPr/>
    </dgm:pt>
    <dgm:pt modelId="{9F71AC30-9EE5-419C-994C-1361501B06DA}" type="pres">
      <dgm:prSet presAssocID="{639BBA23-F1FC-44A1-BD9F-B4F2B2312B78}" presName="compNode" presStyleCnt="0"/>
      <dgm:spPr/>
    </dgm:pt>
    <dgm:pt modelId="{2454F19E-FE65-4ECA-A856-AE4C0CB0A9F6}" type="pres">
      <dgm:prSet presAssocID="{639BBA23-F1FC-44A1-BD9F-B4F2B2312B78}" presName="bgRect" presStyleLbl="bgShp" presStyleIdx="2" presStyleCnt="5"/>
      <dgm:spPr/>
    </dgm:pt>
    <dgm:pt modelId="{80DCD77A-818D-45DA-A15E-432BCE9FEEB4}" type="pres">
      <dgm:prSet presAssocID="{639BBA23-F1FC-44A1-BD9F-B4F2B2312B78}"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ser"/>
        </a:ext>
      </dgm:extLst>
    </dgm:pt>
    <dgm:pt modelId="{824BDA24-390A-4257-95C0-B40CA3377B16}" type="pres">
      <dgm:prSet presAssocID="{639BBA23-F1FC-44A1-BD9F-B4F2B2312B78}" presName="spaceRect" presStyleCnt="0"/>
      <dgm:spPr/>
    </dgm:pt>
    <dgm:pt modelId="{14983185-98ED-476D-9241-59DA2EE19DA0}" type="pres">
      <dgm:prSet presAssocID="{639BBA23-F1FC-44A1-BD9F-B4F2B2312B78}" presName="parTx" presStyleLbl="revTx" presStyleIdx="2" presStyleCnt="5">
        <dgm:presLayoutVars>
          <dgm:chMax val="0"/>
          <dgm:chPref val="0"/>
        </dgm:presLayoutVars>
      </dgm:prSet>
      <dgm:spPr/>
    </dgm:pt>
    <dgm:pt modelId="{7400C014-9AD9-4C7C-B15C-62EF62115F85}" type="pres">
      <dgm:prSet presAssocID="{884E059F-B6CB-4A3F-981D-9B194CE70B3D}" presName="sibTrans" presStyleCnt="0"/>
      <dgm:spPr/>
    </dgm:pt>
    <dgm:pt modelId="{D848692F-7B13-4693-8CD3-456450EBDA15}" type="pres">
      <dgm:prSet presAssocID="{ECCD869E-86E4-42F2-8DDA-CF77A92B8B65}" presName="compNode" presStyleCnt="0"/>
      <dgm:spPr/>
    </dgm:pt>
    <dgm:pt modelId="{7C99B388-3F5A-4E76-A5C3-43388173B486}" type="pres">
      <dgm:prSet presAssocID="{ECCD869E-86E4-42F2-8DDA-CF77A92B8B65}" presName="bgRect" presStyleLbl="bgShp" presStyleIdx="3" presStyleCnt="5"/>
      <dgm:spPr/>
    </dgm:pt>
    <dgm:pt modelId="{27AD98B0-8EE6-4E57-A22D-9CC06D1377D9}" type="pres">
      <dgm:prSet presAssocID="{ECCD869E-86E4-42F2-8DDA-CF77A92B8B65}"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Users"/>
        </a:ext>
      </dgm:extLst>
    </dgm:pt>
    <dgm:pt modelId="{DF3D6C56-115B-433A-8DF9-CCE66DC2BD0B}" type="pres">
      <dgm:prSet presAssocID="{ECCD869E-86E4-42F2-8DDA-CF77A92B8B65}" presName="spaceRect" presStyleCnt="0"/>
      <dgm:spPr/>
    </dgm:pt>
    <dgm:pt modelId="{778F3938-CBAF-40CB-9C37-91459E14DB0D}" type="pres">
      <dgm:prSet presAssocID="{ECCD869E-86E4-42F2-8DDA-CF77A92B8B65}" presName="parTx" presStyleLbl="revTx" presStyleIdx="3" presStyleCnt="5">
        <dgm:presLayoutVars>
          <dgm:chMax val="0"/>
          <dgm:chPref val="0"/>
        </dgm:presLayoutVars>
      </dgm:prSet>
      <dgm:spPr/>
    </dgm:pt>
    <dgm:pt modelId="{A300235B-8E8D-43BF-852B-10F42CBDA7FB}" type="pres">
      <dgm:prSet presAssocID="{2E996868-2B03-4F14-A987-7DD64A4C6984}" presName="sibTrans" presStyleCnt="0"/>
      <dgm:spPr/>
    </dgm:pt>
    <dgm:pt modelId="{9021D748-61B2-43AB-BDAA-FA609A0DDC57}" type="pres">
      <dgm:prSet presAssocID="{9FC1CE56-FA19-4089-A367-476358E8EFB9}" presName="compNode" presStyleCnt="0"/>
      <dgm:spPr/>
    </dgm:pt>
    <dgm:pt modelId="{55EE9623-0E39-4B59-B836-44955C0AB46D}" type="pres">
      <dgm:prSet presAssocID="{9FC1CE56-FA19-4089-A367-476358E8EFB9}" presName="bgRect" presStyleLbl="bgShp" presStyleIdx="4" presStyleCnt="5"/>
      <dgm:spPr/>
    </dgm:pt>
    <dgm:pt modelId="{DA2E48FD-5533-4A91-B081-7FD4F84E017B}" type="pres">
      <dgm:prSet presAssocID="{9FC1CE56-FA19-4089-A367-476358E8EFB9}"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Virtual RealityHeadset"/>
        </a:ext>
      </dgm:extLst>
    </dgm:pt>
    <dgm:pt modelId="{C517EA03-D879-4DC4-A493-3D8C1EEA52A1}" type="pres">
      <dgm:prSet presAssocID="{9FC1CE56-FA19-4089-A367-476358E8EFB9}" presName="spaceRect" presStyleCnt="0"/>
      <dgm:spPr/>
    </dgm:pt>
    <dgm:pt modelId="{AE96CC7E-4D21-42E9-8BCC-C3C631E38731}" type="pres">
      <dgm:prSet presAssocID="{9FC1CE56-FA19-4089-A367-476358E8EFB9}" presName="parTx" presStyleLbl="revTx" presStyleIdx="4" presStyleCnt="5">
        <dgm:presLayoutVars>
          <dgm:chMax val="0"/>
          <dgm:chPref val="0"/>
        </dgm:presLayoutVars>
      </dgm:prSet>
      <dgm:spPr/>
    </dgm:pt>
  </dgm:ptLst>
  <dgm:cxnLst>
    <dgm:cxn modelId="{7086273F-A636-47A0-99CF-E23328C96E61}" srcId="{B01CBF1B-7A8C-428A-947C-97B6BAC386F2}" destId="{639BBA23-F1FC-44A1-BD9F-B4F2B2312B78}" srcOrd="2" destOrd="0" parTransId="{A61A5BF9-5E76-4197-8E7E-46971DAE6500}" sibTransId="{884E059F-B6CB-4A3F-981D-9B194CE70B3D}"/>
    <dgm:cxn modelId="{6462E940-6FC6-4AE6-BC79-7F1B7880EDC1}" srcId="{B01CBF1B-7A8C-428A-947C-97B6BAC386F2}" destId="{9FC1CE56-FA19-4089-A367-476358E8EFB9}" srcOrd="4" destOrd="0" parTransId="{503AE1A8-EFD8-4231-A938-5BBD2FAAA019}" sibTransId="{7959CAF9-096F-4BDD-BDF3-CBC0EA798E86}"/>
    <dgm:cxn modelId="{E528F555-7094-4E27-AC65-9E24F229205E}" type="presOf" srcId="{8D0748E7-CEBE-409F-9799-9A0C68A2ACF9}" destId="{9267A038-610B-42D2-960C-CC2B8E96EA29}" srcOrd="0" destOrd="0" presId="urn:microsoft.com/office/officeart/2018/2/layout/IconVerticalSolidList"/>
    <dgm:cxn modelId="{FD6EFD5D-5794-4160-A774-67668D76D871}" srcId="{B01CBF1B-7A8C-428A-947C-97B6BAC386F2}" destId="{ECCD869E-86E4-42F2-8DDA-CF77A92B8B65}" srcOrd="3" destOrd="0" parTransId="{097CA40A-1A41-4725-B829-D7C633BBC2B6}" sibTransId="{2E996868-2B03-4F14-A987-7DD64A4C6984}"/>
    <dgm:cxn modelId="{69F42382-1351-46EF-A4C7-4B4BDBF9CA5B}" type="presOf" srcId="{B01CBF1B-7A8C-428A-947C-97B6BAC386F2}" destId="{E5D4A780-2EDF-47B1-A6A4-D363B4105EB1}" srcOrd="0" destOrd="0" presId="urn:microsoft.com/office/officeart/2018/2/layout/IconVerticalSolidList"/>
    <dgm:cxn modelId="{1FFE6482-1389-4719-A185-DDEA4577239E}" type="presOf" srcId="{DE1E5CE3-E9F8-416F-A6A7-D89B8A5CFA91}" destId="{25FE1280-52F7-4EF1-A075-E414DF8051D7}" srcOrd="0" destOrd="0" presId="urn:microsoft.com/office/officeart/2018/2/layout/IconVerticalSolidList"/>
    <dgm:cxn modelId="{6D4BEB84-F44F-4738-BD62-FED276A02317}" type="presOf" srcId="{ECCD869E-86E4-42F2-8DDA-CF77A92B8B65}" destId="{778F3938-CBAF-40CB-9C37-91459E14DB0D}" srcOrd="0" destOrd="0" presId="urn:microsoft.com/office/officeart/2018/2/layout/IconVerticalSolidList"/>
    <dgm:cxn modelId="{13EF3892-5E1C-4262-9ABC-D33E02782E9A}" type="presOf" srcId="{639BBA23-F1FC-44A1-BD9F-B4F2B2312B78}" destId="{14983185-98ED-476D-9241-59DA2EE19DA0}" srcOrd="0" destOrd="0" presId="urn:microsoft.com/office/officeart/2018/2/layout/IconVerticalSolidList"/>
    <dgm:cxn modelId="{A9FC4D99-E2A9-459E-81F8-3A8D1A719A8A}" type="presOf" srcId="{9FC1CE56-FA19-4089-A367-476358E8EFB9}" destId="{AE96CC7E-4D21-42E9-8BCC-C3C631E38731}" srcOrd="0" destOrd="0" presId="urn:microsoft.com/office/officeart/2018/2/layout/IconVerticalSolidList"/>
    <dgm:cxn modelId="{F0548FF3-0034-4C81-982F-7828212EC612}" srcId="{B01CBF1B-7A8C-428A-947C-97B6BAC386F2}" destId="{DE1E5CE3-E9F8-416F-A6A7-D89B8A5CFA91}" srcOrd="1" destOrd="0" parTransId="{B7637702-F458-4E4C-9DF0-D12B6C12EE25}" sibTransId="{E07A898A-6E24-4FA8-A7D4-097565450C43}"/>
    <dgm:cxn modelId="{F54E75F7-6BC9-4176-BA72-F0AAD58E286B}" srcId="{B01CBF1B-7A8C-428A-947C-97B6BAC386F2}" destId="{8D0748E7-CEBE-409F-9799-9A0C68A2ACF9}" srcOrd="0" destOrd="0" parTransId="{61F423AD-DE5F-4AED-8E53-377978246F1A}" sibTransId="{DC75AB23-B45F-49A6-8802-957549687C62}"/>
    <dgm:cxn modelId="{23DF5A70-455F-4266-8048-CA01E42DC89E}" type="presParOf" srcId="{E5D4A780-2EDF-47B1-A6A4-D363B4105EB1}" destId="{5F910CA3-6120-45E9-9580-AEE21E4BAEF5}" srcOrd="0" destOrd="0" presId="urn:microsoft.com/office/officeart/2018/2/layout/IconVerticalSolidList"/>
    <dgm:cxn modelId="{F3AF1FF8-9E88-451E-9B51-59BB7334547D}" type="presParOf" srcId="{5F910CA3-6120-45E9-9580-AEE21E4BAEF5}" destId="{89281E8F-D1B7-4EAA-8250-3416CD982871}" srcOrd="0" destOrd="0" presId="urn:microsoft.com/office/officeart/2018/2/layout/IconVerticalSolidList"/>
    <dgm:cxn modelId="{52F464C7-9984-47D3-8705-8CFC3F89BE85}" type="presParOf" srcId="{5F910CA3-6120-45E9-9580-AEE21E4BAEF5}" destId="{044981FF-6743-4202-BF5E-9AF0A1F23741}" srcOrd="1" destOrd="0" presId="urn:microsoft.com/office/officeart/2018/2/layout/IconVerticalSolidList"/>
    <dgm:cxn modelId="{450CBDA5-7EDD-4B8C-A02F-29CCB9F66EAE}" type="presParOf" srcId="{5F910CA3-6120-45E9-9580-AEE21E4BAEF5}" destId="{877A4DF6-BD9C-498E-89AB-0914AB654422}" srcOrd="2" destOrd="0" presId="urn:microsoft.com/office/officeart/2018/2/layout/IconVerticalSolidList"/>
    <dgm:cxn modelId="{921C4546-43A7-44CB-A8EB-0800570EC979}" type="presParOf" srcId="{5F910CA3-6120-45E9-9580-AEE21E4BAEF5}" destId="{9267A038-610B-42D2-960C-CC2B8E96EA29}" srcOrd="3" destOrd="0" presId="urn:microsoft.com/office/officeart/2018/2/layout/IconVerticalSolidList"/>
    <dgm:cxn modelId="{1DCDD0E2-2E9C-477D-999B-CAC437D361FE}" type="presParOf" srcId="{E5D4A780-2EDF-47B1-A6A4-D363B4105EB1}" destId="{A96ACDAB-4DAC-40A1-8A67-5B5C057577E0}" srcOrd="1" destOrd="0" presId="urn:microsoft.com/office/officeart/2018/2/layout/IconVerticalSolidList"/>
    <dgm:cxn modelId="{186FE29D-9813-4AE4-8146-AF05FAF55723}" type="presParOf" srcId="{E5D4A780-2EDF-47B1-A6A4-D363B4105EB1}" destId="{D8884036-5117-483E-B783-574F88314852}" srcOrd="2" destOrd="0" presId="urn:microsoft.com/office/officeart/2018/2/layout/IconVerticalSolidList"/>
    <dgm:cxn modelId="{C1C46BB5-A368-46DC-946F-D6EAF0F6DE84}" type="presParOf" srcId="{D8884036-5117-483E-B783-574F88314852}" destId="{C8CED752-EEE1-4EE8-AE60-9FBF7ABD355E}" srcOrd="0" destOrd="0" presId="urn:microsoft.com/office/officeart/2018/2/layout/IconVerticalSolidList"/>
    <dgm:cxn modelId="{EEF34351-0D93-42F2-A9F9-07166D59B512}" type="presParOf" srcId="{D8884036-5117-483E-B783-574F88314852}" destId="{2D9FD4EC-E025-487B-94DE-4EE0908C1BBA}" srcOrd="1" destOrd="0" presId="urn:microsoft.com/office/officeart/2018/2/layout/IconVerticalSolidList"/>
    <dgm:cxn modelId="{5DAE8502-1A18-4B41-AC33-EBD86F988249}" type="presParOf" srcId="{D8884036-5117-483E-B783-574F88314852}" destId="{B0D8BF21-F79A-4751-8DD1-3C532B417DF6}" srcOrd="2" destOrd="0" presId="urn:microsoft.com/office/officeart/2018/2/layout/IconVerticalSolidList"/>
    <dgm:cxn modelId="{C7697410-0AE6-4492-9507-A3200AEEF4FC}" type="presParOf" srcId="{D8884036-5117-483E-B783-574F88314852}" destId="{25FE1280-52F7-4EF1-A075-E414DF8051D7}" srcOrd="3" destOrd="0" presId="urn:microsoft.com/office/officeart/2018/2/layout/IconVerticalSolidList"/>
    <dgm:cxn modelId="{863F5AD5-53A9-408F-80AA-0E0D75E66DCE}" type="presParOf" srcId="{E5D4A780-2EDF-47B1-A6A4-D363B4105EB1}" destId="{542470E1-10CF-4A5C-8B6E-3F7A0D63421E}" srcOrd="3" destOrd="0" presId="urn:microsoft.com/office/officeart/2018/2/layout/IconVerticalSolidList"/>
    <dgm:cxn modelId="{6C465DB3-F314-41CC-9557-1E7937C1EC24}" type="presParOf" srcId="{E5D4A780-2EDF-47B1-A6A4-D363B4105EB1}" destId="{9F71AC30-9EE5-419C-994C-1361501B06DA}" srcOrd="4" destOrd="0" presId="urn:microsoft.com/office/officeart/2018/2/layout/IconVerticalSolidList"/>
    <dgm:cxn modelId="{46179B9C-FB67-41BF-B85F-9202094C276B}" type="presParOf" srcId="{9F71AC30-9EE5-419C-994C-1361501B06DA}" destId="{2454F19E-FE65-4ECA-A856-AE4C0CB0A9F6}" srcOrd="0" destOrd="0" presId="urn:microsoft.com/office/officeart/2018/2/layout/IconVerticalSolidList"/>
    <dgm:cxn modelId="{AF08B41A-1BB6-4DA3-9A24-17666607C096}" type="presParOf" srcId="{9F71AC30-9EE5-419C-994C-1361501B06DA}" destId="{80DCD77A-818D-45DA-A15E-432BCE9FEEB4}" srcOrd="1" destOrd="0" presId="urn:microsoft.com/office/officeart/2018/2/layout/IconVerticalSolidList"/>
    <dgm:cxn modelId="{AB4BD8EF-1B3F-497A-B26F-46319732E4A5}" type="presParOf" srcId="{9F71AC30-9EE5-419C-994C-1361501B06DA}" destId="{824BDA24-390A-4257-95C0-B40CA3377B16}" srcOrd="2" destOrd="0" presId="urn:microsoft.com/office/officeart/2018/2/layout/IconVerticalSolidList"/>
    <dgm:cxn modelId="{49B04FB9-F291-4028-A095-3EF21CC90C35}" type="presParOf" srcId="{9F71AC30-9EE5-419C-994C-1361501B06DA}" destId="{14983185-98ED-476D-9241-59DA2EE19DA0}" srcOrd="3" destOrd="0" presId="urn:microsoft.com/office/officeart/2018/2/layout/IconVerticalSolidList"/>
    <dgm:cxn modelId="{56C5FF86-1674-4383-8F27-4DC740CA7F23}" type="presParOf" srcId="{E5D4A780-2EDF-47B1-A6A4-D363B4105EB1}" destId="{7400C014-9AD9-4C7C-B15C-62EF62115F85}" srcOrd="5" destOrd="0" presId="urn:microsoft.com/office/officeart/2018/2/layout/IconVerticalSolidList"/>
    <dgm:cxn modelId="{376CE9B2-8043-4163-8604-1F101A4E489A}" type="presParOf" srcId="{E5D4A780-2EDF-47B1-A6A4-D363B4105EB1}" destId="{D848692F-7B13-4693-8CD3-456450EBDA15}" srcOrd="6" destOrd="0" presId="urn:microsoft.com/office/officeart/2018/2/layout/IconVerticalSolidList"/>
    <dgm:cxn modelId="{2C7D5E77-BBC2-4618-B2DA-DE6A3AE8A915}" type="presParOf" srcId="{D848692F-7B13-4693-8CD3-456450EBDA15}" destId="{7C99B388-3F5A-4E76-A5C3-43388173B486}" srcOrd="0" destOrd="0" presId="urn:microsoft.com/office/officeart/2018/2/layout/IconVerticalSolidList"/>
    <dgm:cxn modelId="{7CBC6C3E-9B17-4299-88C7-531EA2EE3A7E}" type="presParOf" srcId="{D848692F-7B13-4693-8CD3-456450EBDA15}" destId="{27AD98B0-8EE6-4E57-A22D-9CC06D1377D9}" srcOrd="1" destOrd="0" presId="urn:microsoft.com/office/officeart/2018/2/layout/IconVerticalSolidList"/>
    <dgm:cxn modelId="{0C74F02E-092F-4427-8685-4C994C813FC5}" type="presParOf" srcId="{D848692F-7B13-4693-8CD3-456450EBDA15}" destId="{DF3D6C56-115B-433A-8DF9-CCE66DC2BD0B}" srcOrd="2" destOrd="0" presId="urn:microsoft.com/office/officeart/2018/2/layout/IconVerticalSolidList"/>
    <dgm:cxn modelId="{47FCC132-B7B3-431A-9F2C-420133F3C172}" type="presParOf" srcId="{D848692F-7B13-4693-8CD3-456450EBDA15}" destId="{778F3938-CBAF-40CB-9C37-91459E14DB0D}" srcOrd="3" destOrd="0" presId="urn:microsoft.com/office/officeart/2018/2/layout/IconVerticalSolidList"/>
    <dgm:cxn modelId="{F759A472-9D23-43A1-95DD-07DEF1712731}" type="presParOf" srcId="{E5D4A780-2EDF-47B1-A6A4-D363B4105EB1}" destId="{A300235B-8E8D-43BF-852B-10F42CBDA7FB}" srcOrd="7" destOrd="0" presId="urn:microsoft.com/office/officeart/2018/2/layout/IconVerticalSolidList"/>
    <dgm:cxn modelId="{E4E56F54-65A5-4275-8B90-E5DB6B1A2EEF}" type="presParOf" srcId="{E5D4A780-2EDF-47B1-A6A4-D363B4105EB1}" destId="{9021D748-61B2-43AB-BDAA-FA609A0DDC57}" srcOrd="8" destOrd="0" presId="urn:microsoft.com/office/officeart/2018/2/layout/IconVerticalSolidList"/>
    <dgm:cxn modelId="{9CC4BAEA-5E78-4811-BBEF-F5CEAF15E028}" type="presParOf" srcId="{9021D748-61B2-43AB-BDAA-FA609A0DDC57}" destId="{55EE9623-0E39-4B59-B836-44955C0AB46D}" srcOrd="0" destOrd="0" presId="urn:microsoft.com/office/officeart/2018/2/layout/IconVerticalSolidList"/>
    <dgm:cxn modelId="{C4621ACD-AB5A-49BF-A259-12487B7848B1}" type="presParOf" srcId="{9021D748-61B2-43AB-BDAA-FA609A0DDC57}" destId="{DA2E48FD-5533-4A91-B081-7FD4F84E017B}" srcOrd="1" destOrd="0" presId="urn:microsoft.com/office/officeart/2018/2/layout/IconVerticalSolidList"/>
    <dgm:cxn modelId="{702DE1FB-0F6D-476A-9B59-B5B1D0AD63C4}" type="presParOf" srcId="{9021D748-61B2-43AB-BDAA-FA609A0DDC57}" destId="{C517EA03-D879-4DC4-A493-3D8C1EEA52A1}" srcOrd="2" destOrd="0" presId="urn:microsoft.com/office/officeart/2018/2/layout/IconVerticalSolidList"/>
    <dgm:cxn modelId="{15E53445-4DCF-49B9-959C-8D662BD2DD03}" type="presParOf" srcId="{9021D748-61B2-43AB-BDAA-FA609A0DDC57}" destId="{AE96CC7E-4D21-42E9-8BCC-C3C631E38731}"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A90307E-86F9-4048-B11C-4CB091631262}" type="doc">
      <dgm:prSet loTypeId="urn:microsoft.com/office/officeart/2008/layout/LinedList" loCatId="list" qsTypeId="urn:microsoft.com/office/officeart/2005/8/quickstyle/simple4" qsCatId="simple" csTypeId="urn:microsoft.com/office/officeart/2005/8/colors/colorful5" csCatId="colorful"/>
      <dgm:spPr/>
      <dgm:t>
        <a:bodyPr/>
        <a:lstStyle/>
        <a:p>
          <a:endParaRPr lang="en-US"/>
        </a:p>
      </dgm:t>
    </dgm:pt>
    <dgm:pt modelId="{EB5E39CC-FEFC-4384-B369-ED5FCEA692C3}">
      <dgm:prSet/>
      <dgm:spPr/>
      <dgm:t>
        <a:bodyPr/>
        <a:lstStyle/>
        <a:p>
          <a:r>
            <a:rPr lang="en-US"/>
            <a:t>“ I understand why you…..”</a:t>
          </a:r>
        </a:p>
      </dgm:t>
    </dgm:pt>
    <dgm:pt modelId="{A68D440E-C993-4552-8672-30E3CA10669F}" type="parTrans" cxnId="{80AD24F4-B81B-4766-9400-E5424FEBAE26}">
      <dgm:prSet/>
      <dgm:spPr/>
      <dgm:t>
        <a:bodyPr/>
        <a:lstStyle/>
        <a:p>
          <a:endParaRPr lang="en-US"/>
        </a:p>
      </dgm:t>
    </dgm:pt>
    <dgm:pt modelId="{99A4C941-3679-4846-BA2C-8F23A0C510FB}" type="sibTrans" cxnId="{80AD24F4-B81B-4766-9400-E5424FEBAE26}">
      <dgm:prSet/>
      <dgm:spPr/>
      <dgm:t>
        <a:bodyPr/>
        <a:lstStyle/>
        <a:p>
          <a:endParaRPr lang="en-US"/>
        </a:p>
      </dgm:t>
    </dgm:pt>
    <dgm:pt modelId="{89D41E80-ADFF-480C-AAC9-D42DB09AA8D0}">
      <dgm:prSet/>
      <dgm:spPr/>
      <dgm:t>
        <a:bodyPr/>
        <a:lstStyle/>
        <a:p>
          <a:r>
            <a:rPr lang="en-US"/>
            <a:t>“I know where you’re coming from”</a:t>
          </a:r>
        </a:p>
      </dgm:t>
    </dgm:pt>
    <dgm:pt modelId="{5D233C06-93D2-4289-B1E0-8BED7994D4CF}" type="parTrans" cxnId="{7B58B503-0DCC-4D8A-A1FC-CA2A248F8E40}">
      <dgm:prSet/>
      <dgm:spPr/>
      <dgm:t>
        <a:bodyPr/>
        <a:lstStyle/>
        <a:p>
          <a:endParaRPr lang="en-US"/>
        </a:p>
      </dgm:t>
    </dgm:pt>
    <dgm:pt modelId="{C84D6006-B22E-4094-9B94-379C8AFBB0BC}" type="sibTrans" cxnId="{7B58B503-0DCC-4D8A-A1FC-CA2A248F8E40}">
      <dgm:prSet/>
      <dgm:spPr/>
      <dgm:t>
        <a:bodyPr/>
        <a:lstStyle/>
        <a:p>
          <a:endParaRPr lang="en-US"/>
        </a:p>
      </dgm:t>
    </dgm:pt>
    <dgm:pt modelId="{D3A938AD-903E-443B-81A4-74B62A46DB1A}">
      <dgm:prSet/>
      <dgm:spPr/>
      <dgm:t>
        <a:bodyPr/>
        <a:lstStyle/>
        <a:p>
          <a:r>
            <a:rPr lang="en-US"/>
            <a:t>”I get your point”</a:t>
          </a:r>
        </a:p>
      </dgm:t>
    </dgm:pt>
    <dgm:pt modelId="{E7903711-9B41-4456-A607-583C6D2C8DBF}" type="parTrans" cxnId="{3A018503-375C-415E-AB49-D273729BD9E2}">
      <dgm:prSet/>
      <dgm:spPr/>
      <dgm:t>
        <a:bodyPr/>
        <a:lstStyle/>
        <a:p>
          <a:endParaRPr lang="en-US"/>
        </a:p>
      </dgm:t>
    </dgm:pt>
    <dgm:pt modelId="{CAB99B33-DE6A-48FA-9DE7-DD3F0C113A77}" type="sibTrans" cxnId="{3A018503-375C-415E-AB49-D273729BD9E2}">
      <dgm:prSet/>
      <dgm:spPr/>
      <dgm:t>
        <a:bodyPr/>
        <a:lstStyle/>
        <a:p>
          <a:endParaRPr lang="en-US"/>
        </a:p>
      </dgm:t>
    </dgm:pt>
    <dgm:pt modelId="{F8A3D930-79CB-D941-8456-F80624D37429}" type="pres">
      <dgm:prSet presAssocID="{6A90307E-86F9-4048-B11C-4CB091631262}" presName="vert0" presStyleCnt="0">
        <dgm:presLayoutVars>
          <dgm:dir/>
          <dgm:animOne val="branch"/>
          <dgm:animLvl val="lvl"/>
        </dgm:presLayoutVars>
      </dgm:prSet>
      <dgm:spPr/>
    </dgm:pt>
    <dgm:pt modelId="{378C4D64-3F18-AE4C-A767-35010A6E25AE}" type="pres">
      <dgm:prSet presAssocID="{EB5E39CC-FEFC-4384-B369-ED5FCEA692C3}" presName="thickLine" presStyleLbl="alignNode1" presStyleIdx="0" presStyleCnt="3"/>
      <dgm:spPr/>
    </dgm:pt>
    <dgm:pt modelId="{2FFDF8F8-03AA-904D-A45A-C100774E2511}" type="pres">
      <dgm:prSet presAssocID="{EB5E39CC-FEFC-4384-B369-ED5FCEA692C3}" presName="horz1" presStyleCnt="0"/>
      <dgm:spPr/>
    </dgm:pt>
    <dgm:pt modelId="{4F933550-0187-8340-B223-6624894E31C4}" type="pres">
      <dgm:prSet presAssocID="{EB5E39CC-FEFC-4384-B369-ED5FCEA692C3}" presName="tx1" presStyleLbl="revTx" presStyleIdx="0" presStyleCnt="3"/>
      <dgm:spPr/>
    </dgm:pt>
    <dgm:pt modelId="{DC5CFE99-8049-D846-BAD3-68F7F4AD4D42}" type="pres">
      <dgm:prSet presAssocID="{EB5E39CC-FEFC-4384-B369-ED5FCEA692C3}" presName="vert1" presStyleCnt="0"/>
      <dgm:spPr/>
    </dgm:pt>
    <dgm:pt modelId="{6FAB200F-AD0F-D344-AE4F-4CA38BF878EC}" type="pres">
      <dgm:prSet presAssocID="{89D41E80-ADFF-480C-AAC9-D42DB09AA8D0}" presName="thickLine" presStyleLbl="alignNode1" presStyleIdx="1" presStyleCnt="3"/>
      <dgm:spPr/>
    </dgm:pt>
    <dgm:pt modelId="{E49FCBFB-609C-AF44-80DE-F585FC9583E4}" type="pres">
      <dgm:prSet presAssocID="{89D41E80-ADFF-480C-AAC9-D42DB09AA8D0}" presName="horz1" presStyleCnt="0"/>
      <dgm:spPr/>
    </dgm:pt>
    <dgm:pt modelId="{7F6021FA-54AB-9F48-A12F-3F0E9FE26BAB}" type="pres">
      <dgm:prSet presAssocID="{89D41E80-ADFF-480C-AAC9-D42DB09AA8D0}" presName="tx1" presStyleLbl="revTx" presStyleIdx="1" presStyleCnt="3"/>
      <dgm:spPr/>
    </dgm:pt>
    <dgm:pt modelId="{1AC2B6EC-9039-3D44-9DBD-6CCEE06A03B6}" type="pres">
      <dgm:prSet presAssocID="{89D41E80-ADFF-480C-AAC9-D42DB09AA8D0}" presName="vert1" presStyleCnt="0"/>
      <dgm:spPr/>
    </dgm:pt>
    <dgm:pt modelId="{B390B3E2-343E-E54D-8F30-4BD66E782E2E}" type="pres">
      <dgm:prSet presAssocID="{D3A938AD-903E-443B-81A4-74B62A46DB1A}" presName="thickLine" presStyleLbl="alignNode1" presStyleIdx="2" presStyleCnt="3"/>
      <dgm:spPr/>
    </dgm:pt>
    <dgm:pt modelId="{5B57B422-588A-8D4F-9435-2F7C6FEE3FC7}" type="pres">
      <dgm:prSet presAssocID="{D3A938AD-903E-443B-81A4-74B62A46DB1A}" presName="horz1" presStyleCnt="0"/>
      <dgm:spPr/>
    </dgm:pt>
    <dgm:pt modelId="{01883E75-7BDF-3747-BB7D-C6B5D1E1921E}" type="pres">
      <dgm:prSet presAssocID="{D3A938AD-903E-443B-81A4-74B62A46DB1A}" presName="tx1" presStyleLbl="revTx" presStyleIdx="2" presStyleCnt="3"/>
      <dgm:spPr/>
    </dgm:pt>
    <dgm:pt modelId="{70B27DE1-F249-AC41-A5BF-EC7A7CA25663}" type="pres">
      <dgm:prSet presAssocID="{D3A938AD-903E-443B-81A4-74B62A46DB1A}" presName="vert1" presStyleCnt="0"/>
      <dgm:spPr/>
    </dgm:pt>
  </dgm:ptLst>
  <dgm:cxnLst>
    <dgm:cxn modelId="{3A018503-375C-415E-AB49-D273729BD9E2}" srcId="{6A90307E-86F9-4048-B11C-4CB091631262}" destId="{D3A938AD-903E-443B-81A4-74B62A46DB1A}" srcOrd="2" destOrd="0" parTransId="{E7903711-9B41-4456-A607-583C6D2C8DBF}" sibTransId="{CAB99B33-DE6A-48FA-9DE7-DD3F0C113A77}"/>
    <dgm:cxn modelId="{7B58B503-0DCC-4D8A-A1FC-CA2A248F8E40}" srcId="{6A90307E-86F9-4048-B11C-4CB091631262}" destId="{89D41E80-ADFF-480C-AAC9-D42DB09AA8D0}" srcOrd="1" destOrd="0" parTransId="{5D233C06-93D2-4289-B1E0-8BED7994D4CF}" sibTransId="{C84D6006-B22E-4094-9B94-379C8AFBB0BC}"/>
    <dgm:cxn modelId="{4B101018-EDBE-F048-80E4-D960DBFFA495}" type="presOf" srcId="{89D41E80-ADFF-480C-AAC9-D42DB09AA8D0}" destId="{7F6021FA-54AB-9F48-A12F-3F0E9FE26BAB}" srcOrd="0" destOrd="0" presId="urn:microsoft.com/office/officeart/2008/layout/LinedList"/>
    <dgm:cxn modelId="{59C11819-41CF-8D45-A6C5-EA17E3F9ACAB}" type="presOf" srcId="{D3A938AD-903E-443B-81A4-74B62A46DB1A}" destId="{01883E75-7BDF-3747-BB7D-C6B5D1E1921E}" srcOrd="0" destOrd="0" presId="urn:microsoft.com/office/officeart/2008/layout/LinedList"/>
    <dgm:cxn modelId="{A38BB21D-73FF-424C-8B6B-5CB02D48073F}" type="presOf" srcId="{EB5E39CC-FEFC-4384-B369-ED5FCEA692C3}" destId="{4F933550-0187-8340-B223-6624894E31C4}" srcOrd="0" destOrd="0" presId="urn:microsoft.com/office/officeart/2008/layout/LinedList"/>
    <dgm:cxn modelId="{FC9AA9AD-C55F-B040-9DA5-D1B289B1C1E7}" type="presOf" srcId="{6A90307E-86F9-4048-B11C-4CB091631262}" destId="{F8A3D930-79CB-D941-8456-F80624D37429}" srcOrd="0" destOrd="0" presId="urn:microsoft.com/office/officeart/2008/layout/LinedList"/>
    <dgm:cxn modelId="{80AD24F4-B81B-4766-9400-E5424FEBAE26}" srcId="{6A90307E-86F9-4048-B11C-4CB091631262}" destId="{EB5E39CC-FEFC-4384-B369-ED5FCEA692C3}" srcOrd="0" destOrd="0" parTransId="{A68D440E-C993-4552-8672-30E3CA10669F}" sibTransId="{99A4C941-3679-4846-BA2C-8F23A0C510FB}"/>
    <dgm:cxn modelId="{CE3434AD-987E-0E44-8BE0-AFA3D30DFDB5}" type="presParOf" srcId="{F8A3D930-79CB-D941-8456-F80624D37429}" destId="{378C4D64-3F18-AE4C-A767-35010A6E25AE}" srcOrd="0" destOrd="0" presId="urn:microsoft.com/office/officeart/2008/layout/LinedList"/>
    <dgm:cxn modelId="{29711A66-73B6-9B45-AC00-38A61332079E}" type="presParOf" srcId="{F8A3D930-79CB-D941-8456-F80624D37429}" destId="{2FFDF8F8-03AA-904D-A45A-C100774E2511}" srcOrd="1" destOrd="0" presId="urn:microsoft.com/office/officeart/2008/layout/LinedList"/>
    <dgm:cxn modelId="{10D9B1B0-225C-8C42-9DD7-E9608909ED07}" type="presParOf" srcId="{2FFDF8F8-03AA-904D-A45A-C100774E2511}" destId="{4F933550-0187-8340-B223-6624894E31C4}" srcOrd="0" destOrd="0" presId="urn:microsoft.com/office/officeart/2008/layout/LinedList"/>
    <dgm:cxn modelId="{DB7F7F11-A148-8849-A42C-19C1AF71E95D}" type="presParOf" srcId="{2FFDF8F8-03AA-904D-A45A-C100774E2511}" destId="{DC5CFE99-8049-D846-BAD3-68F7F4AD4D42}" srcOrd="1" destOrd="0" presId="urn:microsoft.com/office/officeart/2008/layout/LinedList"/>
    <dgm:cxn modelId="{F39649E9-85B7-C94E-93B4-37D8EE810AB0}" type="presParOf" srcId="{F8A3D930-79CB-D941-8456-F80624D37429}" destId="{6FAB200F-AD0F-D344-AE4F-4CA38BF878EC}" srcOrd="2" destOrd="0" presId="urn:microsoft.com/office/officeart/2008/layout/LinedList"/>
    <dgm:cxn modelId="{406DB206-3712-D14E-805D-976D218CBA4A}" type="presParOf" srcId="{F8A3D930-79CB-D941-8456-F80624D37429}" destId="{E49FCBFB-609C-AF44-80DE-F585FC9583E4}" srcOrd="3" destOrd="0" presId="urn:microsoft.com/office/officeart/2008/layout/LinedList"/>
    <dgm:cxn modelId="{7D428F3F-ED9A-AE4F-BE6F-CF0E40D2AD9E}" type="presParOf" srcId="{E49FCBFB-609C-AF44-80DE-F585FC9583E4}" destId="{7F6021FA-54AB-9F48-A12F-3F0E9FE26BAB}" srcOrd="0" destOrd="0" presId="urn:microsoft.com/office/officeart/2008/layout/LinedList"/>
    <dgm:cxn modelId="{4880FA12-DA23-7147-AC32-75F3222CC007}" type="presParOf" srcId="{E49FCBFB-609C-AF44-80DE-F585FC9583E4}" destId="{1AC2B6EC-9039-3D44-9DBD-6CCEE06A03B6}" srcOrd="1" destOrd="0" presId="urn:microsoft.com/office/officeart/2008/layout/LinedList"/>
    <dgm:cxn modelId="{CB41B792-E616-4642-9321-35A94B8C648A}" type="presParOf" srcId="{F8A3D930-79CB-D941-8456-F80624D37429}" destId="{B390B3E2-343E-E54D-8F30-4BD66E782E2E}" srcOrd="4" destOrd="0" presId="urn:microsoft.com/office/officeart/2008/layout/LinedList"/>
    <dgm:cxn modelId="{0F0FAECF-E697-A244-82B9-9ABA39EDDECF}" type="presParOf" srcId="{F8A3D930-79CB-D941-8456-F80624D37429}" destId="{5B57B422-588A-8D4F-9435-2F7C6FEE3FC7}" srcOrd="5" destOrd="0" presId="urn:microsoft.com/office/officeart/2008/layout/LinedList"/>
    <dgm:cxn modelId="{E644952A-C65F-3341-AD4F-8C5D5D26F409}" type="presParOf" srcId="{5B57B422-588A-8D4F-9435-2F7C6FEE3FC7}" destId="{01883E75-7BDF-3747-BB7D-C6B5D1E1921E}" srcOrd="0" destOrd="0" presId="urn:microsoft.com/office/officeart/2008/layout/LinedList"/>
    <dgm:cxn modelId="{2B2CB7D7-8351-8148-88C7-5D5F2AFF0ED0}" type="presParOf" srcId="{5B57B422-588A-8D4F-9435-2F7C6FEE3FC7}" destId="{70B27DE1-F249-AC41-A5BF-EC7A7CA2566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AAA1671-B9F8-469C-88F3-28DEF3022097}" type="doc">
      <dgm:prSet loTypeId="urn:microsoft.com/office/officeart/2018/2/layout/IconLabelList" loCatId="icon" qsTypeId="urn:microsoft.com/office/officeart/2005/8/quickstyle/simple1" qsCatId="simple" csTypeId="urn:microsoft.com/office/officeart/2018/5/colors/Iconchunking_neutralbg_accent0_3" csCatId="mainScheme" phldr="1"/>
      <dgm:spPr/>
      <dgm:t>
        <a:bodyPr/>
        <a:lstStyle/>
        <a:p>
          <a:endParaRPr lang="en-US"/>
        </a:p>
      </dgm:t>
    </dgm:pt>
    <dgm:pt modelId="{17B6189F-A5A9-4016-919F-3674016B25B7}">
      <dgm:prSet/>
      <dgm:spPr/>
      <dgm:t>
        <a:bodyPr/>
        <a:lstStyle/>
        <a:p>
          <a:pPr>
            <a:lnSpc>
              <a:spcPct val="100000"/>
            </a:lnSpc>
          </a:pPr>
          <a:r>
            <a:rPr lang="en-US"/>
            <a:t>“just reminding you to do the right things, don’t forget our core values”</a:t>
          </a:r>
        </a:p>
      </dgm:t>
    </dgm:pt>
    <dgm:pt modelId="{433A23AB-8C37-4CF7-8CD3-F26638FE3AFA}" type="parTrans" cxnId="{5BEC284B-8B59-4FDD-97FA-D727D4D74728}">
      <dgm:prSet/>
      <dgm:spPr/>
      <dgm:t>
        <a:bodyPr/>
        <a:lstStyle/>
        <a:p>
          <a:endParaRPr lang="en-US"/>
        </a:p>
      </dgm:t>
    </dgm:pt>
    <dgm:pt modelId="{913063EA-A78C-4A4B-B5C2-9B5039FAED5E}" type="sibTrans" cxnId="{5BEC284B-8B59-4FDD-97FA-D727D4D74728}">
      <dgm:prSet/>
      <dgm:spPr/>
      <dgm:t>
        <a:bodyPr/>
        <a:lstStyle/>
        <a:p>
          <a:endParaRPr lang="en-US"/>
        </a:p>
      </dgm:t>
    </dgm:pt>
    <dgm:pt modelId="{4E114E0B-A814-45F7-86BA-FD2BF1D0C04B}">
      <dgm:prSet/>
      <dgm:spPr/>
      <dgm:t>
        <a:bodyPr/>
        <a:lstStyle/>
        <a:p>
          <a:pPr>
            <a:lnSpc>
              <a:spcPct val="100000"/>
            </a:lnSpc>
          </a:pPr>
          <a:r>
            <a:rPr lang="en-US"/>
            <a:t>Let go</a:t>
          </a:r>
        </a:p>
      </dgm:t>
    </dgm:pt>
    <dgm:pt modelId="{85A73067-6B6F-4F8C-A926-4566BB263693}" type="parTrans" cxnId="{7A5AFA26-E2BF-48F2-BBC4-58E38FE941BA}">
      <dgm:prSet/>
      <dgm:spPr/>
      <dgm:t>
        <a:bodyPr/>
        <a:lstStyle/>
        <a:p>
          <a:endParaRPr lang="en-US"/>
        </a:p>
      </dgm:t>
    </dgm:pt>
    <dgm:pt modelId="{5BC2E0DF-750F-4580-B7C4-BB6A78EFAD87}" type="sibTrans" cxnId="{7A5AFA26-E2BF-48F2-BBC4-58E38FE941BA}">
      <dgm:prSet/>
      <dgm:spPr/>
      <dgm:t>
        <a:bodyPr/>
        <a:lstStyle/>
        <a:p>
          <a:endParaRPr lang="en-US"/>
        </a:p>
      </dgm:t>
    </dgm:pt>
    <dgm:pt modelId="{34A7054A-83D2-4385-BE5F-43072B8BEBB6}" type="pres">
      <dgm:prSet presAssocID="{3AAA1671-B9F8-469C-88F3-28DEF3022097}" presName="root" presStyleCnt="0">
        <dgm:presLayoutVars>
          <dgm:dir/>
          <dgm:resizeHandles val="exact"/>
        </dgm:presLayoutVars>
      </dgm:prSet>
      <dgm:spPr/>
    </dgm:pt>
    <dgm:pt modelId="{D0B86045-8735-4608-8D04-35317E060D1D}" type="pres">
      <dgm:prSet presAssocID="{17B6189F-A5A9-4016-919F-3674016B25B7}" presName="compNode" presStyleCnt="0"/>
      <dgm:spPr/>
    </dgm:pt>
    <dgm:pt modelId="{DC324C30-D96B-4D2C-ABAC-849F1B4562B5}" type="pres">
      <dgm:prSet presAssocID="{17B6189F-A5A9-4016-919F-3674016B25B7}"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keleton"/>
        </a:ext>
      </dgm:extLst>
    </dgm:pt>
    <dgm:pt modelId="{FE5841FE-9BAC-454A-B7A6-75DDEF6CB1E0}" type="pres">
      <dgm:prSet presAssocID="{17B6189F-A5A9-4016-919F-3674016B25B7}" presName="spaceRect" presStyleCnt="0"/>
      <dgm:spPr/>
    </dgm:pt>
    <dgm:pt modelId="{8875BD3A-6A9E-4D44-8F47-A42ED9A04A8D}" type="pres">
      <dgm:prSet presAssocID="{17B6189F-A5A9-4016-919F-3674016B25B7}" presName="textRect" presStyleLbl="revTx" presStyleIdx="0" presStyleCnt="2">
        <dgm:presLayoutVars>
          <dgm:chMax val="1"/>
          <dgm:chPref val="1"/>
        </dgm:presLayoutVars>
      </dgm:prSet>
      <dgm:spPr/>
    </dgm:pt>
    <dgm:pt modelId="{6B8F1B33-A666-4C82-9AD1-660BE980A937}" type="pres">
      <dgm:prSet presAssocID="{913063EA-A78C-4A4B-B5C2-9B5039FAED5E}" presName="sibTrans" presStyleCnt="0"/>
      <dgm:spPr/>
    </dgm:pt>
    <dgm:pt modelId="{1C2AE3DF-B412-4FB3-B745-60AF9431FE6A}" type="pres">
      <dgm:prSet presAssocID="{4E114E0B-A814-45F7-86BA-FD2BF1D0C04B}" presName="compNode" presStyleCnt="0"/>
      <dgm:spPr/>
    </dgm:pt>
    <dgm:pt modelId="{A7A9CBE3-F8B2-4BE6-8D08-706228F54A79}" type="pres">
      <dgm:prSet presAssocID="{4E114E0B-A814-45F7-86BA-FD2BF1D0C04B}"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Rocket"/>
        </a:ext>
      </dgm:extLst>
    </dgm:pt>
    <dgm:pt modelId="{780653DA-7445-43A7-8D26-B0F90FE089AE}" type="pres">
      <dgm:prSet presAssocID="{4E114E0B-A814-45F7-86BA-FD2BF1D0C04B}" presName="spaceRect" presStyleCnt="0"/>
      <dgm:spPr/>
    </dgm:pt>
    <dgm:pt modelId="{AF81EA92-1D0D-4F9C-B048-294C9B8E89BE}" type="pres">
      <dgm:prSet presAssocID="{4E114E0B-A814-45F7-86BA-FD2BF1D0C04B}" presName="textRect" presStyleLbl="revTx" presStyleIdx="1" presStyleCnt="2">
        <dgm:presLayoutVars>
          <dgm:chMax val="1"/>
          <dgm:chPref val="1"/>
        </dgm:presLayoutVars>
      </dgm:prSet>
      <dgm:spPr/>
    </dgm:pt>
  </dgm:ptLst>
  <dgm:cxnLst>
    <dgm:cxn modelId="{7A5AFA26-E2BF-48F2-BBC4-58E38FE941BA}" srcId="{3AAA1671-B9F8-469C-88F3-28DEF3022097}" destId="{4E114E0B-A814-45F7-86BA-FD2BF1D0C04B}" srcOrd="1" destOrd="0" parTransId="{85A73067-6B6F-4F8C-A926-4566BB263693}" sibTransId="{5BC2E0DF-750F-4580-B7C4-BB6A78EFAD87}"/>
    <dgm:cxn modelId="{5BEC284B-8B59-4FDD-97FA-D727D4D74728}" srcId="{3AAA1671-B9F8-469C-88F3-28DEF3022097}" destId="{17B6189F-A5A9-4016-919F-3674016B25B7}" srcOrd="0" destOrd="0" parTransId="{433A23AB-8C37-4CF7-8CD3-F26638FE3AFA}" sibTransId="{913063EA-A78C-4A4B-B5C2-9B5039FAED5E}"/>
    <dgm:cxn modelId="{9742AC66-0FDB-2248-B25E-19B2017CB5C7}" type="presOf" srcId="{3AAA1671-B9F8-469C-88F3-28DEF3022097}" destId="{34A7054A-83D2-4385-BE5F-43072B8BEBB6}" srcOrd="0" destOrd="0" presId="urn:microsoft.com/office/officeart/2018/2/layout/IconLabelList"/>
    <dgm:cxn modelId="{C09E4B6D-6B74-2F43-BAFA-342A9B92BD2A}" type="presOf" srcId="{17B6189F-A5A9-4016-919F-3674016B25B7}" destId="{8875BD3A-6A9E-4D44-8F47-A42ED9A04A8D}" srcOrd="0" destOrd="0" presId="urn:microsoft.com/office/officeart/2018/2/layout/IconLabelList"/>
    <dgm:cxn modelId="{6B5C82A2-4733-B04E-BCC6-DE7BBE20EF1C}" type="presOf" srcId="{4E114E0B-A814-45F7-86BA-FD2BF1D0C04B}" destId="{AF81EA92-1D0D-4F9C-B048-294C9B8E89BE}" srcOrd="0" destOrd="0" presId="urn:microsoft.com/office/officeart/2018/2/layout/IconLabelList"/>
    <dgm:cxn modelId="{5554A55C-9E70-CB47-917F-F206EB841823}" type="presParOf" srcId="{34A7054A-83D2-4385-BE5F-43072B8BEBB6}" destId="{D0B86045-8735-4608-8D04-35317E060D1D}" srcOrd="0" destOrd="0" presId="urn:microsoft.com/office/officeart/2018/2/layout/IconLabelList"/>
    <dgm:cxn modelId="{60443C10-7D3A-3340-93FD-750F674D87AD}" type="presParOf" srcId="{D0B86045-8735-4608-8D04-35317E060D1D}" destId="{DC324C30-D96B-4D2C-ABAC-849F1B4562B5}" srcOrd="0" destOrd="0" presId="urn:microsoft.com/office/officeart/2018/2/layout/IconLabelList"/>
    <dgm:cxn modelId="{10654A11-D865-E545-9CFC-50706B3BC422}" type="presParOf" srcId="{D0B86045-8735-4608-8D04-35317E060D1D}" destId="{FE5841FE-9BAC-454A-B7A6-75DDEF6CB1E0}" srcOrd="1" destOrd="0" presId="urn:microsoft.com/office/officeart/2018/2/layout/IconLabelList"/>
    <dgm:cxn modelId="{F2169523-173D-B847-A0F3-077D7FBBE8D4}" type="presParOf" srcId="{D0B86045-8735-4608-8D04-35317E060D1D}" destId="{8875BD3A-6A9E-4D44-8F47-A42ED9A04A8D}" srcOrd="2" destOrd="0" presId="urn:microsoft.com/office/officeart/2018/2/layout/IconLabelList"/>
    <dgm:cxn modelId="{61C2E60F-B844-B44C-AE68-7465804A350D}" type="presParOf" srcId="{34A7054A-83D2-4385-BE5F-43072B8BEBB6}" destId="{6B8F1B33-A666-4C82-9AD1-660BE980A937}" srcOrd="1" destOrd="0" presId="urn:microsoft.com/office/officeart/2018/2/layout/IconLabelList"/>
    <dgm:cxn modelId="{DAE2B2C9-E6A2-0A42-878B-314BDA9FF08D}" type="presParOf" srcId="{34A7054A-83D2-4385-BE5F-43072B8BEBB6}" destId="{1C2AE3DF-B412-4FB3-B745-60AF9431FE6A}" srcOrd="2" destOrd="0" presId="urn:microsoft.com/office/officeart/2018/2/layout/IconLabelList"/>
    <dgm:cxn modelId="{C5C329FC-5648-BA49-B38A-DB3E2230732B}" type="presParOf" srcId="{1C2AE3DF-B412-4FB3-B745-60AF9431FE6A}" destId="{A7A9CBE3-F8B2-4BE6-8D08-706228F54A79}" srcOrd="0" destOrd="0" presId="urn:microsoft.com/office/officeart/2018/2/layout/IconLabelList"/>
    <dgm:cxn modelId="{151D5CF5-6843-664B-BBC3-DDC75756D8F3}" type="presParOf" srcId="{1C2AE3DF-B412-4FB3-B745-60AF9431FE6A}" destId="{780653DA-7445-43A7-8D26-B0F90FE089AE}" srcOrd="1" destOrd="0" presId="urn:microsoft.com/office/officeart/2018/2/layout/IconLabelList"/>
    <dgm:cxn modelId="{3D09615A-0B13-1B4F-9F41-FED1C9CBC123}" type="presParOf" srcId="{1C2AE3DF-B412-4FB3-B745-60AF9431FE6A}" destId="{AF81EA92-1D0D-4F9C-B048-294C9B8E89BE}"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45120BA-1091-4C46-BADA-B7D463FFC839}" type="doc">
      <dgm:prSet loTypeId="urn:microsoft.com/office/officeart/2016/7/layout/VerticalDownArrowProcess" loCatId="process" qsTypeId="urn:microsoft.com/office/officeart/2005/8/quickstyle/simple4" qsCatId="simple" csTypeId="urn:microsoft.com/office/officeart/2005/8/colors/colorful2" csCatId="colorful"/>
      <dgm:spPr/>
      <dgm:t>
        <a:bodyPr/>
        <a:lstStyle/>
        <a:p>
          <a:endParaRPr lang="en-US"/>
        </a:p>
      </dgm:t>
    </dgm:pt>
    <dgm:pt modelId="{7CCCCD10-8CC0-46B6-8C44-EEF3DD52AAF7}">
      <dgm:prSet/>
      <dgm:spPr/>
      <dgm:t>
        <a:bodyPr/>
        <a:lstStyle/>
        <a:p>
          <a:r>
            <a:rPr lang="en-US"/>
            <a:t>STAGE 1</a:t>
          </a:r>
        </a:p>
      </dgm:t>
    </dgm:pt>
    <dgm:pt modelId="{3F824C8A-BE03-435D-9420-9A511232D653}" type="parTrans" cxnId="{0BA9EB31-53A9-4ABA-95DF-AB20A663D983}">
      <dgm:prSet/>
      <dgm:spPr/>
      <dgm:t>
        <a:bodyPr/>
        <a:lstStyle/>
        <a:p>
          <a:endParaRPr lang="en-US"/>
        </a:p>
      </dgm:t>
    </dgm:pt>
    <dgm:pt modelId="{E56AF33B-0D7D-42B9-8F3A-656F6FC73EB9}" type="sibTrans" cxnId="{0BA9EB31-53A9-4ABA-95DF-AB20A663D983}">
      <dgm:prSet/>
      <dgm:spPr/>
      <dgm:t>
        <a:bodyPr/>
        <a:lstStyle/>
        <a:p>
          <a:endParaRPr lang="en-US"/>
        </a:p>
      </dgm:t>
    </dgm:pt>
    <dgm:pt modelId="{D2E1B746-C047-473F-B5BF-11F01F0A1BD7}">
      <dgm:prSet/>
      <dgm:spPr/>
      <dgm:t>
        <a:bodyPr/>
        <a:lstStyle/>
        <a:p>
          <a:r>
            <a:rPr lang="en-US"/>
            <a:t>Modeling</a:t>
          </a:r>
        </a:p>
      </dgm:t>
    </dgm:pt>
    <dgm:pt modelId="{223FFD38-FB08-4877-ABCD-B8978C4F6BD8}" type="parTrans" cxnId="{2B88AE7A-3694-4D0F-ABC9-F528425D812D}">
      <dgm:prSet/>
      <dgm:spPr/>
      <dgm:t>
        <a:bodyPr/>
        <a:lstStyle/>
        <a:p>
          <a:endParaRPr lang="en-US"/>
        </a:p>
      </dgm:t>
    </dgm:pt>
    <dgm:pt modelId="{66406A29-51B4-4E19-86F6-E18A74879E46}" type="sibTrans" cxnId="{2B88AE7A-3694-4D0F-ABC9-F528425D812D}">
      <dgm:prSet/>
      <dgm:spPr/>
      <dgm:t>
        <a:bodyPr/>
        <a:lstStyle/>
        <a:p>
          <a:endParaRPr lang="en-US"/>
        </a:p>
      </dgm:t>
    </dgm:pt>
    <dgm:pt modelId="{25528868-3446-4A9E-AA38-127509BDC38E}">
      <dgm:prSet/>
      <dgm:spPr/>
      <dgm:t>
        <a:bodyPr/>
        <a:lstStyle/>
        <a:p>
          <a:r>
            <a:rPr lang="en-US"/>
            <a:t>STAGE 2</a:t>
          </a:r>
        </a:p>
      </dgm:t>
    </dgm:pt>
    <dgm:pt modelId="{22AEA92A-AC56-4701-BBC3-FCE66A9A0DC0}" type="parTrans" cxnId="{78D7604D-A912-48C9-80B8-D6A1947B3849}">
      <dgm:prSet/>
      <dgm:spPr/>
      <dgm:t>
        <a:bodyPr/>
        <a:lstStyle/>
        <a:p>
          <a:endParaRPr lang="en-US"/>
        </a:p>
      </dgm:t>
    </dgm:pt>
    <dgm:pt modelId="{162372E4-347B-41D3-B63B-589234F53D88}" type="sibTrans" cxnId="{78D7604D-A912-48C9-80B8-D6A1947B3849}">
      <dgm:prSet/>
      <dgm:spPr/>
      <dgm:t>
        <a:bodyPr/>
        <a:lstStyle/>
        <a:p>
          <a:endParaRPr lang="en-US"/>
        </a:p>
      </dgm:t>
    </dgm:pt>
    <dgm:pt modelId="{6A6AE7D2-4BCC-41DD-9BB9-39BB7CA1ECCB}">
      <dgm:prSet/>
      <dgm:spPr/>
      <dgm:t>
        <a:bodyPr/>
        <a:lstStyle/>
        <a:p>
          <a:r>
            <a:rPr lang="en-US"/>
            <a:t>Motivating</a:t>
          </a:r>
        </a:p>
      </dgm:t>
    </dgm:pt>
    <dgm:pt modelId="{A964A17D-45E8-42C0-8F65-3699DFB134E1}" type="parTrans" cxnId="{0CADB5E4-F798-4FBE-B049-F690C310C301}">
      <dgm:prSet/>
      <dgm:spPr/>
      <dgm:t>
        <a:bodyPr/>
        <a:lstStyle/>
        <a:p>
          <a:endParaRPr lang="en-US"/>
        </a:p>
      </dgm:t>
    </dgm:pt>
    <dgm:pt modelId="{F78712AB-49E0-4496-B270-14304C2BE9F0}" type="sibTrans" cxnId="{0CADB5E4-F798-4FBE-B049-F690C310C301}">
      <dgm:prSet/>
      <dgm:spPr/>
      <dgm:t>
        <a:bodyPr/>
        <a:lstStyle/>
        <a:p>
          <a:endParaRPr lang="en-US"/>
        </a:p>
      </dgm:t>
    </dgm:pt>
    <dgm:pt modelId="{28BD63CF-E6F1-4E6A-859B-C9BF35716970}">
      <dgm:prSet/>
      <dgm:spPr/>
      <dgm:t>
        <a:bodyPr/>
        <a:lstStyle/>
        <a:p>
          <a:r>
            <a:rPr lang="en-US"/>
            <a:t>STAGE 3</a:t>
          </a:r>
        </a:p>
      </dgm:t>
    </dgm:pt>
    <dgm:pt modelId="{750C0739-02BE-4495-81AE-B8E0BEE8CA7F}" type="parTrans" cxnId="{F2C21F8E-1223-4658-A70B-61F602EE629D}">
      <dgm:prSet/>
      <dgm:spPr/>
      <dgm:t>
        <a:bodyPr/>
        <a:lstStyle/>
        <a:p>
          <a:endParaRPr lang="en-US"/>
        </a:p>
      </dgm:t>
    </dgm:pt>
    <dgm:pt modelId="{EEFD5FA0-7F3B-4A3D-93EB-EF4E60FF061D}" type="sibTrans" cxnId="{F2C21F8E-1223-4658-A70B-61F602EE629D}">
      <dgm:prSet/>
      <dgm:spPr/>
      <dgm:t>
        <a:bodyPr/>
        <a:lstStyle/>
        <a:p>
          <a:endParaRPr lang="en-US"/>
        </a:p>
      </dgm:t>
    </dgm:pt>
    <dgm:pt modelId="{018A3622-E2F3-49CB-863C-0F7CB74B7E04}">
      <dgm:prSet/>
      <dgm:spPr/>
      <dgm:t>
        <a:bodyPr/>
        <a:lstStyle/>
        <a:p>
          <a:r>
            <a:rPr lang="en-US"/>
            <a:t>Mentoring</a:t>
          </a:r>
        </a:p>
      </dgm:t>
    </dgm:pt>
    <dgm:pt modelId="{AEF3F4DF-B90E-4C8A-9832-AF6F8FA43751}" type="parTrans" cxnId="{57379B7C-420C-413E-8101-48EEF13FD291}">
      <dgm:prSet/>
      <dgm:spPr/>
      <dgm:t>
        <a:bodyPr/>
        <a:lstStyle/>
        <a:p>
          <a:endParaRPr lang="en-US"/>
        </a:p>
      </dgm:t>
    </dgm:pt>
    <dgm:pt modelId="{4C4A7783-4E8F-4810-B3C0-C2B6624AD99A}" type="sibTrans" cxnId="{57379B7C-420C-413E-8101-48EEF13FD291}">
      <dgm:prSet/>
      <dgm:spPr/>
      <dgm:t>
        <a:bodyPr/>
        <a:lstStyle/>
        <a:p>
          <a:endParaRPr lang="en-US"/>
        </a:p>
      </dgm:t>
    </dgm:pt>
    <dgm:pt modelId="{3019B189-E168-4F70-B6AE-795AADB25673}">
      <dgm:prSet/>
      <dgm:spPr/>
      <dgm:t>
        <a:bodyPr/>
        <a:lstStyle/>
        <a:p>
          <a:r>
            <a:rPr lang="en-US"/>
            <a:t>STAGE 4</a:t>
          </a:r>
        </a:p>
      </dgm:t>
    </dgm:pt>
    <dgm:pt modelId="{CBA113DC-9180-4DFE-A0C3-86DB5AFCD5F3}" type="parTrans" cxnId="{E591EC62-90F7-4BFC-9513-34E9E7B770A5}">
      <dgm:prSet/>
      <dgm:spPr/>
      <dgm:t>
        <a:bodyPr/>
        <a:lstStyle/>
        <a:p>
          <a:endParaRPr lang="en-US"/>
        </a:p>
      </dgm:t>
    </dgm:pt>
    <dgm:pt modelId="{A999E047-E274-446E-94BA-52FED673ADA3}" type="sibTrans" cxnId="{E591EC62-90F7-4BFC-9513-34E9E7B770A5}">
      <dgm:prSet/>
      <dgm:spPr/>
      <dgm:t>
        <a:bodyPr/>
        <a:lstStyle/>
        <a:p>
          <a:endParaRPr lang="en-US"/>
        </a:p>
      </dgm:t>
    </dgm:pt>
    <dgm:pt modelId="{58EE244B-9C6C-4634-AABE-5E297977BE0D}">
      <dgm:prSet/>
      <dgm:spPr/>
      <dgm:t>
        <a:bodyPr/>
        <a:lstStyle/>
        <a:p>
          <a:r>
            <a:rPr lang="en-US"/>
            <a:t>Multiplying</a:t>
          </a:r>
        </a:p>
      </dgm:t>
    </dgm:pt>
    <dgm:pt modelId="{B3207917-4EDB-4A27-B321-2A26181D7E0E}" type="parTrans" cxnId="{D7DC65EE-3865-42B2-B3AA-5B1982F132A4}">
      <dgm:prSet/>
      <dgm:spPr/>
      <dgm:t>
        <a:bodyPr/>
        <a:lstStyle/>
        <a:p>
          <a:endParaRPr lang="en-US"/>
        </a:p>
      </dgm:t>
    </dgm:pt>
    <dgm:pt modelId="{D928BE3E-6F2A-4451-99AC-FD42CFE0F17B}" type="sibTrans" cxnId="{D7DC65EE-3865-42B2-B3AA-5B1982F132A4}">
      <dgm:prSet/>
      <dgm:spPr/>
      <dgm:t>
        <a:bodyPr/>
        <a:lstStyle/>
        <a:p>
          <a:endParaRPr lang="en-US"/>
        </a:p>
      </dgm:t>
    </dgm:pt>
    <dgm:pt modelId="{A0E45AA3-228E-8E44-BFE5-30B5D4D7E4FA}" type="pres">
      <dgm:prSet presAssocID="{445120BA-1091-4C46-BADA-B7D463FFC839}" presName="Name0" presStyleCnt="0">
        <dgm:presLayoutVars>
          <dgm:dir/>
          <dgm:animLvl val="lvl"/>
          <dgm:resizeHandles val="exact"/>
        </dgm:presLayoutVars>
      </dgm:prSet>
      <dgm:spPr/>
    </dgm:pt>
    <dgm:pt modelId="{F8445DA6-F05A-364A-8B57-CB701974B783}" type="pres">
      <dgm:prSet presAssocID="{3019B189-E168-4F70-B6AE-795AADB25673}" presName="boxAndChildren" presStyleCnt="0"/>
      <dgm:spPr/>
    </dgm:pt>
    <dgm:pt modelId="{14F04D8C-517B-3244-8F55-DDE67AFEC3A7}" type="pres">
      <dgm:prSet presAssocID="{3019B189-E168-4F70-B6AE-795AADB25673}" presName="parentTextBox" presStyleLbl="alignNode1" presStyleIdx="0" presStyleCnt="4"/>
      <dgm:spPr/>
    </dgm:pt>
    <dgm:pt modelId="{C6C9E782-A559-0847-BD33-F0D0ED7BC4CD}" type="pres">
      <dgm:prSet presAssocID="{3019B189-E168-4F70-B6AE-795AADB25673}" presName="descendantBox" presStyleLbl="bgAccFollowNode1" presStyleIdx="0" presStyleCnt="4"/>
      <dgm:spPr/>
    </dgm:pt>
    <dgm:pt modelId="{0BC15A83-3F6A-4442-AAC6-CCB465AB1165}" type="pres">
      <dgm:prSet presAssocID="{EEFD5FA0-7F3B-4A3D-93EB-EF4E60FF061D}" presName="sp" presStyleCnt="0"/>
      <dgm:spPr/>
    </dgm:pt>
    <dgm:pt modelId="{71B038D7-58C2-DA40-AA79-CCFA7F0D2B4A}" type="pres">
      <dgm:prSet presAssocID="{28BD63CF-E6F1-4E6A-859B-C9BF35716970}" presName="arrowAndChildren" presStyleCnt="0"/>
      <dgm:spPr/>
    </dgm:pt>
    <dgm:pt modelId="{F32C5141-4C7B-2F4D-A758-DD65453E4103}" type="pres">
      <dgm:prSet presAssocID="{28BD63CF-E6F1-4E6A-859B-C9BF35716970}" presName="parentTextArrow" presStyleLbl="node1" presStyleIdx="0" presStyleCnt="0"/>
      <dgm:spPr/>
    </dgm:pt>
    <dgm:pt modelId="{00A72FF0-FA6A-B44F-A017-3E07A90B56C1}" type="pres">
      <dgm:prSet presAssocID="{28BD63CF-E6F1-4E6A-859B-C9BF35716970}" presName="arrow" presStyleLbl="alignNode1" presStyleIdx="1" presStyleCnt="4"/>
      <dgm:spPr/>
    </dgm:pt>
    <dgm:pt modelId="{3217A5CE-C6DD-A54F-881D-03213E154A2D}" type="pres">
      <dgm:prSet presAssocID="{28BD63CF-E6F1-4E6A-859B-C9BF35716970}" presName="descendantArrow" presStyleLbl="bgAccFollowNode1" presStyleIdx="1" presStyleCnt="4"/>
      <dgm:spPr/>
    </dgm:pt>
    <dgm:pt modelId="{B5AEF1CA-6615-784C-A2B1-4BF975C5A29A}" type="pres">
      <dgm:prSet presAssocID="{162372E4-347B-41D3-B63B-589234F53D88}" presName="sp" presStyleCnt="0"/>
      <dgm:spPr/>
    </dgm:pt>
    <dgm:pt modelId="{D0DB5FAC-B104-824C-9C89-FA7F5B7CAA82}" type="pres">
      <dgm:prSet presAssocID="{25528868-3446-4A9E-AA38-127509BDC38E}" presName="arrowAndChildren" presStyleCnt="0"/>
      <dgm:spPr/>
    </dgm:pt>
    <dgm:pt modelId="{EAC3879E-2A51-AE40-90C8-3B5101417771}" type="pres">
      <dgm:prSet presAssocID="{25528868-3446-4A9E-AA38-127509BDC38E}" presName="parentTextArrow" presStyleLbl="node1" presStyleIdx="0" presStyleCnt="0"/>
      <dgm:spPr/>
    </dgm:pt>
    <dgm:pt modelId="{F7B68359-F1F9-E849-B0A1-094DB2625FB3}" type="pres">
      <dgm:prSet presAssocID="{25528868-3446-4A9E-AA38-127509BDC38E}" presName="arrow" presStyleLbl="alignNode1" presStyleIdx="2" presStyleCnt="4"/>
      <dgm:spPr/>
    </dgm:pt>
    <dgm:pt modelId="{682D2D9B-2BCD-AB46-B299-003507DACD65}" type="pres">
      <dgm:prSet presAssocID="{25528868-3446-4A9E-AA38-127509BDC38E}" presName="descendantArrow" presStyleLbl="bgAccFollowNode1" presStyleIdx="2" presStyleCnt="4"/>
      <dgm:spPr/>
    </dgm:pt>
    <dgm:pt modelId="{B64C3541-F9E8-9F4A-9B87-37B3B0AC34F0}" type="pres">
      <dgm:prSet presAssocID="{E56AF33B-0D7D-42B9-8F3A-656F6FC73EB9}" presName="sp" presStyleCnt="0"/>
      <dgm:spPr/>
    </dgm:pt>
    <dgm:pt modelId="{439EB575-337B-CA47-AB90-2D8E422C6304}" type="pres">
      <dgm:prSet presAssocID="{7CCCCD10-8CC0-46B6-8C44-EEF3DD52AAF7}" presName="arrowAndChildren" presStyleCnt="0"/>
      <dgm:spPr/>
    </dgm:pt>
    <dgm:pt modelId="{968E541C-6C27-DD43-9C69-6FDD919EA46A}" type="pres">
      <dgm:prSet presAssocID="{7CCCCD10-8CC0-46B6-8C44-EEF3DD52AAF7}" presName="parentTextArrow" presStyleLbl="node1" presStyleIdx="0" presStyleCnt="0"/>
      <dgm:spPr/>
    </dgm:pt>
    <dgm:pt modelId="{6B881366-84B8-AE4B-A968-9607B6588CF4}" type="pres">
      <dgm:prSet presAssocID="{7CCCCD10-8CC0-46B6-8C44-EEF3DD52AAF7}" presName="arrow" presStyleLbl="alignNode1" presStyleIdx="3" presStyleCnt="4"/>
      <dgm:spPr/>
    </dgm:pt>
    <dgm:pt modelId="{49FD2BFE-04D8-2948-82AE-CB8DAE24A3A1}" type="pres">
      <dgm:prSet presAssocID="{7CCCCD10-8CC0-46B6-8C44-EEF3DD52AAF7}" presName="descendantArrow" presStyleLbl="bgAccFollowNode1" presStyleIdx="3" presStyleCnt="4"/>
      <dgm:spPr/>
    </dgm:pt>
  </dgm:ptLst>
  <dgm:cxnLst>
    <dgm:cxn modelId="{89E03F07-845F-9348-A78F-99C8A2860762}" type="presOf" srcId="{28BD63CF-E6F1-4E6A-859B-C9BF35716970}" destId="{F32C5141-4C7B-2F4D-A758-DD65453E4103}" srcOrd="0" destOrd="0" presId="urn:microsoft.com/office/officeart/2016/7/layout/VerticalDownArrowProcess"/>
    <dgm:cxn modelId="{F5DA1A2C-61C4-094E-8A7D-C17A9D013766}" type="presOf" srcId="{D2E1B746-C047-473F-B5BF-11F01F0A1BD7}" destId="{49FD2BFE-04D8-2948-82AE-CB8DAE24A3A1}" srcOrd="0" destOrd="0" presId="urn:microsoft.com/office/officeart/2016/7/layout/VerticalDownArrowProcess"/>
    <dgm:cxn modelId="{0BA9EB31-53A9-4ABA-95DF-AB20A663D983}" srcId="{445120BA-1091-4C46-BADA-B7D463FFC839}" destId="{7CCCCD10-8CC0-46B6-8C44-EEF3DD52AAF7}" srcOrd="0" destOrd="0" parTransId="{3F824C8A-BE03-435D-9420-9A511232D653}" sibTransId="{E56AF33B-0D7D-42B9-8F3A-656F6FC73EB9}"/>
    <dgm:cxn modelId="{78D7604D-A912-48C9-80B8-D6A1947B3849}" srcId="{445120BA-1091-4C46-BADA-B7D463FFC839}" destId="{25528868-3446-4A9E-AA38-127509BDC38E}" srcOrd="1" destOrd="0" parTransId="{22AEA92A-AC56-4701-BBC3-FCE66A9A0DC0}" sibTransId="{162372E4-347B-41D3-B63B-589234F53D88}"/>
    <dgm:cxn modelId="{25590254-F63D-7D4A-90E8-3B425B527FFA}" type="presOf" srcId="{25528868-3446-4A9E-AA38-127509BDC38E}" destId="{EAC3879E-2A51-AE40-90C8-3B5101417771}" srcOrd="0" destOrd="0" presId="urn:microsoft.com/office/officeart/2016/7/layout/VerticalDownArrowProcess"/>
    <dgm:cxn modelId="{E591EC62-90F7-4BFC-9513-34E9E7B770A5}" srcId="{445120BA-1091-4C46-BADA-B7D463FFC839}" destId="{3019B189-E168-4F70-B6AE-795AADB25673}" srcOrd="3" destOrd="0" parTransId="{CBA113DC-9180-4DFE-A0C3-86DB5AFCD5F3}" sibTransId="{A999E047-E274-446E-94BA-52FED673ADA3}"/>
    <dgm:cxn modelId="{2B88AE7A-3694-4D0F-ABC9-F528425D812D}" srcId="{7CCCCD10-8CC0-46B6-8C44-EEF3DD52AAF7}" destId="{D2E1B746-C047-473F-B5BF-11F01F0A1BD7}" srcOrd="0" destOrd="0" parTransId="{223FFD38-FB08-4877-ABCD-B8978C4F6BD8}" sibTransId="{66406A29-51B4-4E19-86F6-E18A74879E46}"/>
    <dgm:cxn modelId="{57379B7C-420C-413E-8101-48EEF13FD291}" srcId="{28BD63CF-E6F1-4E6A-859B-C9BF35716970}" destId="{018A3622-E2F3-49CB-863C-0F7CB74B7E04}" srcOrd="0" destOrd="0" parTransId="{AEF3F4DF-B90E-4C8A-9832-AF6F8FA43751}" sibTransId="{4C4A7783-4E8F-4810-B3C0-C2B6624AD99A}"/>
    <dgm:cxn modelId="{C2275880-ABCB-9F4D-B483-49A04C5E974E}" type="presOf" srcId="{7CCCCD10-8CC0-46B6-8C44-EEF3DD52AAF7}" destId="{968E541C-6C27-DD43-9C69-6FDD919EA46A}" srcOrd="0" destOrd="0" presId="urn:microsoft.com/office/officeart/2016/7/layout/VerticalDownArrowProcess"/>
    <dgm:cxn modelId="{4814388C-C49D-6343-BF3B-5AF4A2F2C91C}" type="presOf" srcId="{25528868-3446-4A9E-AA38-127509BDC38E}" destId="{F7B68359-F1F9-E849-B0A1-094DB2625FB3}" srcOrd="1" destOrd="0" presId="urn:microsoft.com/office/officeart/2016/7/layout/VerticalDownArrowProcess"/>
    <dgm:cxn modelId="{F2C21F8E-1223-4658-A70B-61F602EE629D}" srcId="{445120BA-1091-4C46-BADA-B7D463FFC839}" destId="{28BD63CF-E6F1-4E6A-859B-C9BF35716970}" srcOrd="2" destOrd="0" parTransId="{750C0739-02BE-4495-81AE-B8E0BEE8CA7F}" sibTransId="{EEFD5FA0-7F3B-4A3D-93EB-EF4E60FF061D}"/>
    <dgm:cxn modelId="{D6E363A1-20BD-E942-889F-EEAC5C291C67}" type="presOf" srcId="{7CCCCD10-8CC0-46B6-8C44-EEF3DD52AAF7}" destId="{6B881366-84B8-AE4B-A968-9607B6588CF4}" srcOrd="1" destOrd="0" presId="urn:microsoft.com/office/officeart/2016/7/layout/VerticalDownArrowProcess"/>
    <dgm:cxn modelId="{EB436DA1-9BCA-AE47-84D0-D1E922B7A48C}" type="presOf" srcId="{58EE244B-9C6C-4634-AABE-5E297977BE0D}" destId="{C6C9E782-A559-0847-BD33-F0D0ED7BC4CD}" srcOrd="0" destOrd="0" presId="urn:microsoft.com/office/officeart/2016/7/layout/VerticalDownArrowProcess"/>
    <dgm:cxn modelId="{4091EBA3-E39A-2049-A19B-0E26335B30EC}" type="presOf" srcId="{018A3622-E2F3-49CB-863C-0F7CB74B7E04}" destId="{3217A5CE-C6DD-A54F-881D-03213E154A2D}" srcOrd="0" destOrd="0" presId="urn:microsoft.com/office/officeart/2016/7/layout/VerticalDownArrowProcess"/>
    <dgm:cxn modelId="{8B5864A5-C835-4346-A1A1-5555FC101FFC}" type="presOf" srcId="{6A6AE7D2-4BCC-41DD-9BB9-39BB7CA1ECCB}" destId="{682D2D9B-2BCD-AB46-B299-003507DACD65}" srcOrd="0" destOrd="0" presId="urn:microsoft.com/office/officeart/2016/7/layout/VerticalDownArrowProcess"/>
    <dgm:cxn modelId="{BD932CBA-B9DC-934F-A97E-BC27D16082DD}" type="presOf" srcId="{445120BA-1091-4C46-BADA-B7D463FFC839}" destId="{A0E45AA3-228E-8E44-BFE5-30B5D4D7E4FA}" srcOrd="0" destOrd="0" presId="urn:microsoft.com/office/officeart/2016/7/layout/VerticalDownArrowProcess"/>
    <dgm:cxn modelId="{486B15BC-48E2-C24E-B51A-3B8025827A07}" type="presOf" srcId="{28BD63CF-E6F1-4E6A-859B-C9BF35716970}" destId="{00A72FF0-FA6A-B44F-A017-3E07A90B56C1}" srcOrd="1" destOrd="0" presId="urn:microsoft.com/office/officeart/2016/7/layout/VerticalDownArrowProcess"/>
    <dgm:cxn modelId="{0CADB5E4-F798-4FBE-B049-F690C310C301}" srcId="{25528868-3446-4A9E-AA38-127509BDC38E}" destId="{6A6AE7D2-4BCC-41DD-9BB9-39BB7CA1ECCB}" srcOrd="0" destOrd="0" parTransId="{A964A17D-45E8-42C0-8F65-3699DFB134E1}" sibTransId="{F78712AB-49E0-4496-B270-14304C2BE9F0}"/>
    <dgm:cxn modelId="{D7DC65EE-3865-42B2-B3AA-5B1982F132A4}" srcId="{3019B189-E168-4F70-B6AE-795AADB25673}" destId="{58EE244B-9C6C-4634-AABE-5E297977BE0D}" srcOrd="0" destOrd="0" parTransId="{B3207917-4EDB-4A27-B321-2A26181D7E0E}" sibTransId="{D928BE3E-6F2A-4451-99AC-FD42CFE0F17B}"/>
    <dgm:cxn modelId="{448106FA-140B-4B4B-89A8-736EC9B17BF1}" type="presOf" srcId="{3019B189-E168-4F70-B6AE-795AADB25673}" destId="{14F04D8C-517B-3244-8F55-DDE67AFEC3A7}" srcOrd="0" destOrd="0" presId="urn:microsoft.com/office/officeart/2016/7/layout/VerticalDownArrowProcess"/>
    <dgm:cxn modelId="{9994D8BE-42FF-0F41-8112-62622EB16529}" type="presParOf" srcId="{A0E45AA3-228E-8E44-BFE5-30B5D4D7E4FA}" destId="{F8445DA6-F05A-364A-8B57-CB701974B783}" srcOrd="0" destOrd="0" presId="urn:microsoft.com/office/officeart/2016/7/layout/VerticalDownArrowProcess"/>
    <dgm:cxn modelId="{2EF17745-4911-F447-A0AC-1F40B8557C2E}" type="presParOf" srcId="{F8445DA6-F05A-364A-8B57-CB701974B783}" destId="{14F04D8C-517B-3244-8F55-DDE67AFEC3A7}" srcOrd="0" destOrd="0" presId="urn:microsoft.com/office/officeart/2016/7/layout/VerticalDownArrowProcess"/>
    <dgm:cxn modelId="{30B4EB22-B100-054B-9C11-978F72D89E38}" type="presParOf" srcId="{F8445DA6-F05A-364A-8B57-CB701974B783}" destId="{C6C9E782-A559-0847-BD33-F0D0ED7BC4CD}" srcOrd="1" destOrd="0" presId="urn:microsoft.com/office/officeart/2016/7/layout/VerticalDownArrowProcess"/>
    <dgm:cxn modelId="{AD36C673-1B29-9547-9AB5-3BF599D4C4AE}" type="presParOf" srcId="{A0E45AA3-228E-8E44-BFE5-30B5D4D7E4FA}" destId="{0BC15A83-3F6A-4442-AAC6-CCB465AB1165}" srcOrd="1" destOrd="0" presId="urn:microsoft.com/office/officeart/2016/7/layout/VerticalDownArrowProcess"/>
    <dgm:cxn modelId="{F00DB50D-32A2-5C44-B973-62928567E0F8}" type="presParOf" srcId="{A0E45AA3-228E-8E44-BFE5-30B5D4D7E4FA}" destId="{71B038D7-58C2-DA40-AA79-CCFA7F0D2B4A}" srcOrd="2" destOrd="0" presId="urn:microsoft.com/office/officeart/2016/7/layout/VerticalDownArrowProcess"/>
    <dgm:cxn modelId="{42B0113D-BE57-2C41-A4F8-8BA1E756F515}" type="presParOf" srcId="{71B038D7-58C2-DA40-AA79-CCFA7F0D2B4A}" destId="{F32C5141-4C7B-2F4D-A758-DD65453E4103}" srcOrd="0" destOrd="0" presId="urn:microsoft.com/office/officeart/2016/7/layout/VerticalDownArrowProcess"/>
    <dgm:cxn modelId="{18FF40E4-7E9F-944E-B4B6-38A0DE5AD9A5}" type="presParOf" srcId="{71B038D7-58C2-DA40-AA79-CCFA7F0D2B4A}" destId="{00A72FF0-FA6A-B44F-A017-3E07A90B56C1}" srcOrd="1" destOrd="0" presId="urn:microsoft.com/office/officeart/2016/7/layout/VerticalDownArrowProcess"/>
    <dgm:cxn modelId="{87F6337E-9363-E64D-BF32-7469028CB5D5}" type="presParOf" srcId="{71B038D7-58C2-DA40-AA79-CCFA7F0D2B4A}" destId="{3217A5CE-C6DD-A54F-881D-03213E154A2D}" srcOrd="2" destOrd="0" presId="urn:microsoft.com/office/officeart/2016/7/layout/VerticalDownArrowProcess"/>
    <dgm:cxn modelId="{FB7AE42C-2ED0-1F45-B26B-3083AE2E9852}" type="presParOf" srcId="{A0E45AA3-228E-8E44-BFE5-30B5D4D7E4FA}" destId="{B5AEF1CA-6615-784C-A2B1-4BF975C5A29A}" srcOrd="3" destOrd="0" presId="urn:microsoft.com/office/officeart/2016/7/layout/VerticalDownArrowProcess"/>
    <dgm:cxn modelId="{380047D3-7AAF-FF45-87FA-DC82C0C63383}" type="presParOf" srcId="{A0E45AA3-228E-8E44-BFE5-30B5D4D7E4FA}" destId="{D0DB5FAC-B104-824C-9C89-FA7F5B7CAA82}" srcOrd="4" destOrd="0" presId="urn:microsoft.com/office/officeart/2016/7/layout/VerticalDownArrowProcess"/>
    <dgm:cxn modelId="{A8FCE3A7-D60B-0746-B427-7931A57BF5B1}" type="presParOf" srcId="{D0DB5FAC-B104-824C-9C89-FA7F5B7CAA82}" destId="{EAC3879E-2A51-AE40-90C8-3B5101417771}" srcOrd="0" destOrd="0" presId="urn:microsoft.com/office/officeart/2016/7/layout/VerticalDownArrowProcess"/>
    <dgm:cxn modelId="{E5D78E39-29EE-7746-A335-D9B4D36BC9FE}" type="presParOf" srcId="{D0DB5FAC-B104-824C-9C89-FA7F5B7CAA82}" destId="{F7B68359-F1F9-E849-B0A1-094DB2625FB3}" srcOrd="1" destOrd="0" presId="urn:microsoft.com/office/officeart/2016/7/layout/VerticalDownArrowProcess"/>
    <dgm:cxn modelId="{4A296E3B-684D-DA45-9A45-B5F43F072FE5}" type="presParOf" srcId="{D0DB5FAC-B104-824C-9C89-FA7F5B7CAA82}" destId="{682D2D9B-2BCD-AB46-B299-003507DACD65}" srcOrd="2" destOrd="0" presId="urn:microsoft.com/office/officeart/2016/7/layout/VerticalDownArrowProcess"/>
    <dgm:cxn modelId="{526BF6E7-0289-C742-8EE9-63EBC257950D}" type="presParOf" srcId="{A0E45AA3-228E-8E44-BFE5-30B5D4D7E4FA}" destId="{B64C3541-F9E8-9F4A-9B87-37B3B0AC34F0}" srcOrd="5" destOrd="0" presId="urn:microsoft.com/office/officeart/2016/7/layout/VerticalDownArrowProcess"/>
    <dgm:cxn modelId="{8C83EF0E-AE80-9745-BFC3-9EC6249C6AB6}" type="presParOf" srcId="{A0E45AA3-228E-8E44-BFE5-30B5D4D7E4FA}" destId="{439EB575-337B-CA47-AB90-2D8E422C6304}" srcOrd="6" destOrd="0" presId="urn:microsoft.com/office/officeart/2016/7/layout/VerticalDownArrowProcess"/>
    <dgm:cxn modelId="{C4769EE2-884C-864A-8090-228E274D93EC}" type="presParOf" srcId="{439EB575-337B-CA47-AB90-2D8E422C6304}" destId="{968E541C-6C27-DD43-9C69-6FDD919EA46A}" srcOrd="0" destOrd="0" presId="urn:microsoft.com/office/officeart/2016/7/layout/VerticalDownArrowProcess"/>
    <dgm:cxn modelId="{BE1F8E7B-3457-0B43-BBBD-A2F712CBAC41}" type="presParOf" srcId="{439EB575-337B-CA47-AB90-2D8E422C6304}" destId="{6B881366-84B8-AE4B-A968-9607B6588CF4}" srcOrd="1" destOrd="0" presId="urn:microsoft.com/office/officeart/2016/7/layout/VerticalDownArrowProcess"/>
    <dgm:cxn modelId="{5B589AD4-3DD6-E748-9415-1949611D798D}" type="presParOf" srcId="{439EB575-337B-CA47-AB90-2D8E422C6304}" destId="{49FD2BFE-04D8-2948-82AE-CB8DAE24A3A1}" srcOrd="2" destOrd="0" presId="urn:microsoft.com/office/officeart/2016/7/layout/VerticalDown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75C4BDD-C4B1-4E88-BBED-259288BC1CBE}" type="doc">
      <dgm:prSet loTypeId="urn:microsoft.com/office/officeart/2008/layout/LinedList" loCatId="list" qsTypeId="urn:microsoft.com/office/officeart/2005/8/quickstyle/simple4" qsCatId="simple" csTypeId="urn:microsoft.com/office/officeart/2005/8/colors/accent1_2" csCatId="accent1"/>
      <dgm:spPr/>
      <dgm:t>
        <a:bodyPr/>
        <a:lstStyle/>
        <a:p>
          <a:endParaRPr lang="en-US"/>
        </a:p>
      </dgm:t>
    </dgm:pt>
    <dgm:pt modelId="{C7C69B5E-EB4F-4BF2-A784-B756F5B802F7}">
      <dgm:prSet/>
      <dgm:spPr/>
      <dgm:t>
        <a:bodyPr/>
        <a:lstStyle/>
        <a:p>
          <a:r>
            <a:rPr lang="en-US"/>
            <a:t>Honesty in intention, purpose and heart</a:t>
          </a:r>
        </a:p>
      </dgm:t>
    </dgm:pt>
    <dgm:pt modelId="{D25D5C18-3BD7-4CA1-B4FC-F357D050C908}" type="parTrans" cxnId="{174F6481-CB17-4DB4-B56C-08A61D3EF3C0}">
      <dgm:prSet/>
      <dgm:spPr/>
      <dgm:t>
        <a:bodyPr/>
        <a:lstStyle/>
        <a:p>
          <a:endParaRPr lang="en-US"/>
        </a:p>
      </dgm:t>
    </dgm:pt>
    <dgm:pt modelId="{09B98152-11DA-415A-862A-E131070AC06E}" type="sibTrans" cxnId="{174F6481-CB17-4DB4-B56C-08A61D3EF3C0}">
      <dgm:prSet/>
      <dgm:spPr/>
      <dgm:t>
        <a:bodyPr/>
        <a:lstStyle/>
        <a:p>
          <a:endParaRPr lang="en-US"/>
        </a:p>
      </dgm:t>
    </dgm:pt>
    <dgm:pt modelId="{FB4270DA-9E20-4610-BE98-22130EE27B38}">
      <dgm:prSet/>
      <dgm:spPr/>
      <dgm:t>
        <a:bodyPr/>
        <a:lstStyle/>
        <a:p>
          <a:r>
            <a:rPr lang="en-US"/>
            <a:t>The benefit of trust is influence</a:t>
          </a:r>
        </a:p>
      </dgm:t>
    </dgm:pt>
    <dgm:pt modelId="{37F59F39-1567-4D91-9E9F-56C0744E9AF7}" type="parTrans" cxnId="{AB16DD00-2430-48E4-8275-96E8C12DABB4}">
      <dgm:prSet/>
      <dgm:spPr/>
      <dgm:t>
        <a:bodyPr/>
        <a:lstStyle/>
        <a:p>
          <a:endParaRPr lang="en-US"/>
        </a:p>
      </dgm:t>
    </dgm:pt>
    <dgm:pt modelId="{CADDFB0B-155C-4FCA-A289-644EE441A48B}" type="sibTrans" cxnId="{AB16DD00-2430-48E4-8275-96E8C12DABB4}">
      <dgm:prSet/>
      <dgm:spPr/>
      <dgm:t>
        <a:bodyPr/>
        <a:lstStyle/>
        <a:p>
          <a:endParaRPr lang="en-US"/>
        </a:p>
      </dgm:t>
    </dgm:pt>
    <dgm:pt modelId="{A1C9F53F-03C4-3C43-8462-85368E3A0BE9}" type="pres">
      <dgm:prSet presAssocID="{D75C4BDD-C4B1-4E88-BBED-259288BC1CBE}" presName="vert0" presStyleCnt="0">
        <dgm:presLayoutVars>
          <dgm:dir/>
          <dgm:animOne val="branch"/>
          <dgm:animLvl val="lvl"/>
        </dgm:presLayoutVars>
      </dgm:prSet>
      <dgm:spPr/>
    </dgm:pt>
    <dgm:pt modelId="{D4FAE725-0955-914E-B73B-1753793ACCAF}" type="pres">
      <dgm:prSet presAssocID="{C7C69B5E-EB4F-4BF2-A784-B756F5B802F7}" presName="thickLine" presStyleLbl="alignNode1" presStyleIdx="0" presStyleCnt="2"/>
      <dgm:spPr/>
    </dgm:pt>
    <dgm:pt modelId="{6746EC4F-7C57-4B49-A370-79F33C54CD26}" type="pres">
      <dgm:prSet presAssocID="{C7C69B5E-EB4F-4BF2-A784-B756F5B802F7}" presName="horz1" presStyleCnt="0"/>
      <dgm:spPr/>
    </dgm:pt>
    <dgm:pt modelId="{EF0654B4-38A6-4346-B553-BFDCB2635F60}" type="pres">
      <dgm:prSet presAssocID="{C7C69B5E-EB4F-4BF2-A784-B756F5B802F7}" presName="tx1" presStyleLbl="revTx" presStyleIdx="0" presStyleCnt="2"/>
      <dgm:spPr/>
    </dgm:pt>
    <dgm:pt modelId="{2777A488-CCD0-5145-8A2A-81EEF6FE5FE0}" type="pres">
      <dgm:prSet presAssocID="{C7C69B5E-EB4F-4BF2-A784-B756F5B802F7}" presName="vert1" presStyleCnt="0"/>
      <dgm:spPr/>
    </dgm:pt>
    <dgm:pt modelId="{1AE26325-4505-8147-A87D-C07B0E327AEE}" type="pres">
      <dgm:prSet presAssocID="{FB4270DA-9E20-4610-BE98-22130EE27B38}" presName="thickLine" presStyleLbl="alignNode1" presStyleIdx="1" presStyleCnt="2"/>
      <dgm:spPr/>
    </dgm:pt>
    <dgm:pt modelId="{451BC722-F6FE-974B-97FA-C4A782E77F0A}" type="pres">
      <dgm:prSet presAssocID="{FB4270DA-9E20-4610-BE98-22130EE27B38}" presName="horz1" presStyleCnt="0"/>
      <dgm:spPr/>
    </dgm:pt>
    <dgm:pt modelId="{750AB473-2F69-AD4A-AD54-CA60C0959F0E}" type="pres">
      <dgm:prSet presAssocID="{FB4270DA-9E20-4610-BE98-22130EE27B38}" presName="tx1" presStyleLbl="revTx" presStyleIdx="1" presStyleCnt="2"/>
      <dgm:spPr/>
    </dgm:pt>
    <dgm:pt modelId="{1832A831-3F3F-594E-9026-A5DABC2275AD}" type="pres">
      <dgm:prSet presAssocID="{FB4270DA-9E20-4610-BE98-22130EE27B38}" presName="vert1" presStyleCnt="0"/>
      <dgm:spPr/>
    </dgm:pt>
  </dgm:ptLst>
  <dgm:cxnLst>
    <dgm:cxn modelId="{AB16DD00-2430-48E4-8275-96E8C12DABB4}" srcId="{D75C4BDD-C4B1-4E88-BBED-259288BC1CBE}" destId="{FB4270DA-9E20-4610-BE98-22130EE27B38}" srcOrd="1" destOrd="0" parTransId="{37F59F39-1567-4D91-9E9F-56C0744E9AF7}" sibTransId="{CADDFB0B-155C-4FCA-A289-644EE441A48B}"/>
    <dgm:cxn modelId="{5F35D73B-2064-2943-9320-FF29D9C4F70E}" type="presOf" srcId="{C7C69B5E-EB4F-4BF2-A784-B756F5B802F7}" destId="{EF0654B4-38A6-4346-B553-BFDCB2635F60}" srcOrd="0" destOrd="0" presId="urn:microsoft.com/office/officeart/2008/layout/LinedList"/>
    <dgm:cxn modelId="{F5F24378-C1F2-4448-9B6D-C6AA3E886040}" type="presOf" srcId="{FB4270DA-9E20-4610-BE98-22130EE27B38}" destId="{750AB473-2F69-AD4A-AD54-CA60C0959F0E}" srcOrd="0" destOrd="0" presId="urn:microsoft.com/office/officeart/2008/layout/LinedList"/>
    <dgm:cxn modelId="{174F6481-CB17-4DB4-B56C-08A61D3EF3C0}" srcId="{D75C4BDD-C4B1-4E88-BBED-259288BC1CBE}" destId="{C7C69B5E-EB4F-4BF2-A784-B756F5B802F7}" srcOrd="0" destOrd="0" parTransId="{D25D5C18-3BD7-4CA1-B4FC-F357D050C908}" sibTransId="{09B98152-11DA-415A-862A-E131070AC06E}"/>
    <dgm:cxn modelId="{654BE3D5-D0F0-3340-93C7-078045B28674}" type="presOf" srcId="{D75C4BDD-C4B1-4E88-BBED-259288BC1CBE}" destId="{A1C9F53F-03C4-3C43-8462-85368E3A0BE9}" srcOrd="0" destOrd="0" presId="urn:microsoft.com/office/officeart/2008/layout/LinedList"/>
    <dgm:cxn modelId="{27177BA3-8987-4B48-8F4D-BC526407A035}" type="presParOf" srcId="{A1C9F53F-03C4-3C43-8462-85368E3A0BE9}" destId="{D4FAE725-0955-914E-B73B-1753793ACCAF}" srcOrd="0" destOrd="0" presId="urn:microsoft.com/office/officeart/2008/layout/LinedList"/>
    <dgm:cxn modelId="{CB7BC217-4624-3643-97BC-C134C55FAAF0}" type="presParOf" srcId="{A1C9F53F-03C4-3C43-8462-85368E3A0BE9}" destId="{6746EC4F-7C57-4B49-A370-79F33C54CD26}" srcOrd="1" destOrd="0" presId="urn:microsoft.com/office/officeart/2008/layout/LinedList"/>
    <dgm:cxn modelId="{4EC8247E-9859-8844-B0F6-BF402A327FAB}" type="presParOf" srcId="{6746EC4F-7C57-4B49-A370-79F33C54CD26}" destId="{EF0654B4-38A6-4346-B553-BFDCB2635F60}" srcOrd="0" destOrd="0" presId="urn:microsoft.com/office/officeart/2008/layout/LinedList"/>
    <dgm:cxn modelId="{03247A42-58EB-B447-BA34-79FBC0C011CC}" type="presParOf" srcId="{6746EC4F-7C57-4B49-A370-79F33C54CD26}" destId="{2777A488-CCD0-5145-8A2A-81EEF6FE5FE0}" srcOrd="1" destOrd="0" presId="urn:microsoft.com/office/officeart/2008/layout/LinedList"/>
    <dgm:cxn modelId="{17F9B1CD-27E1-7E43-B04A-A51ADE0011CF}" type="presParOf" srcId="{A1C9F53F-03C4-3C43-8462-85368E3A0BE9}" destId="{1AE26325-4505-8147-A87D-C07B0E327AEE}" srcOrd="2" destOrd="0" presId="urn:microsoft.com/office/officeart/2008/layout/LinedList"/>
    <dgm:cxn modelId="{2FE32CAB-65A6-7B48-B1C3-FD4047C1C9BF}" type="presParOf" srcId="{A1C9F53F-03C4-3C43-8462-85368E3A0BE9}" destId="{451BC722-F6FE-974B-97FA-C4A782E77F0A}" srcOrd="3" destOrd="0" presId="urn:microsoft.com/office/officeart/2008/layout/LinedList"/>
    <dgm:cxn modelId="{86ED25AA-7EFD-A14E-A691-337808B6340D}" type="presParOf" srcId="{451BC722-F6FE-974B-97FA-C4A782E77F0A}" destId="{750AB473-2F69-AD4A-AD54-CA60C0959F0E}" srcOrd="0" destOrd="0" presId="urn:microsoft.com/office/officeart/2008/layout/LinedList"/>
    <dgm:cxn modelId="{D26467F6-5C3B-6E46-96F5-FFB60FFE5628}" type="presParOf" srcId="{451BC722-F6FE-974B-97FA-C4A782E77F0A}" destId="{1832A831-3F3F-594E-9026-A5DABC2275A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0963F61-130D-4C17-A948-66569B10EB88}" type="doc">
      <dgm:prSet loTypeId="urn:microsoft.com/office/officeart/2008/layout/LinedList" loCatId="list" qsTypeId="urn:microsoft.com/office/officeart/2005/8/quickstyle/simple4" qsCatId="simple" csTypeId="urn:microsoft.com/office/officeart/2005/8/colors/colorful1" csCatId="colorful"/>
      <dgm:spPr/>
      <dgm:t>
        <a:bodyPr/>
        <a:lstStyle/>
        <a:p>
          <a:endParaRPr lang="en-US"/>
        </a:p>
      </dgm:t>
    </dgm:pt>
    <dgm:pt modelId="{A08650BE-E7D3-4E89-991A-49010B94A798}">
      <dgm:prSet/>
      <dgm:spPr/>
      <dgm:t>
        <a:bodyPr/>
        <a:lstStyle/>
        <a:p>
          <a:r>
            <a:rPr lang="en-US"/>
            <a:t>When you believe in people, they do the impossible.</a:t>
          </a:r>
        </a:p>
      </dgm:t>
    </dgm:pt>
    <dgm:pt modelId="{87A37EB6-B5A8-40E7-95C6-7FE697EBB2F4}" type="parTrans" cxnId="{9C6FC4B3-CAEE-4D9A-BE71-8E2D2ADBEE3A}">
      <dgm:prSet/>
      <dgm:spPr/>
      <dgm:t>
        <a:bodyPr/>
        <a:lstStyle/>
        <a:p>
          <a:endParaRPr lang="en-US"/>
        </a:p>
      </dgm:t>
    </dgm:pt>
    <dgm:pt modelId="{5BF71FAF-DF0C-48D7-B075-BAF99A90E465}" type="sibTrans" cxnId="{9C6FC4B3-CAEE-4D9A-BE71-8E2D2ADBEE3A}">
      <dgm:prSet/>
      <dgm:spPr/>
      <dgm:t>
        <a:bodyPr/>
        <a:lstStyle/>
        <a:p>
          <a:endParaRPr lang="en-US"/>
        </a:p>
      </dgm:t>
    </dgm:pt>
    <dgm:pt modelId="{84F86194-780E-4990-9EE6-95E542492255}">
      <dgm:prSet/>
      <dgm:spPr/>
      <dgm:t>
        <a:bodyPr/>
        <a:lstStyle/>
        <a:p>
          <a:r>
            <a:rPr lang="en-US"/>
            <a:t>Believe in them before they succeed</a:t>
          </a:r>
        </a:p>
      </dgm:t>
    </dgm:pt>
    <dgm:pt modelId="{6C94666F-5185-4C92-87A8-A6581A33F6B0}" type="parTrans" cxnId="{2730DA07-E774-4F13-9F29-953F6E318671}">
      <dgm:prSet/>
      <dgm:spPr/>
      <dgm:t>
        <a:bodyPr/>
        <a:lstStyle/>
        <a:p>
          <a:endParaRPr lang="en-US"/>
        </a:p>
      </dgm:t>
    </dgm:pt>
    <dgm:pt modelId="{0299F2DD-D09C-48B9-9AF7-B2AB58BE7EF9}" type="sibTrans" cxnId="{2730DA07-E774-4F13-9F29-953F6E318671}">
      <dgm:prSet/>
      <dgm:spPr/>
      <dgm:t>
        <a:bodyPr/>
        <a:lstStyle/>
        <a:p>
          <a:endParaRPr lang="en-US"/>
        </a:p>
      </dgm:t>
    </dgm:pt>
    <dgm:pt modelId="{748656F3-A5F1-4786-91E3-6450B237CC5E}">
      <dgm:prSet/>
      <dgm:spPr/>
      <dgm:t>
        <a:bodyPr/>
        <a:lstStyle/>
        <a:p>
          <a:r>
            <a:rPr lang="en-US"/>
            <a:t>Emphasize their strengths</a:t>
          </a:r>
        </a:p>
      </dgm:t>
    </dgm:pt>
    <dgm:pt modelId="{3221D3DD-DF93-4199-8CFC-EEDDBB173D92}" type="parTrans" cxnId="{EEC173C5-3EC8-4442-A455-CFB29920D336}">
      <dgm:prSet/>
      <dgm:spPr/>
      <dgm:t>
        <a:bodyPr/>
        <a:lstStyle/>
        <a:p>
          <a:endParaRPr lang="en-US"/>
        </a:p>
      </dgm:t>
    </dgm:pt>
    <dgm:pt modelId="{1C261F5D-ACE8-4B19-A536-9FCC9D9738BE}" type="sibTrans" cxnId="{EEC173C5-3EC8-4442-A455-CFB29920D336}">
      <dgm:prSet/>
      <dgm:spPr/>
      <dgm:t>
        <a:bodyPr/>
        <a:lstStyle/>
        <a:p>
          <a:endParaRPr lang="en-US"/>
        </a:p>
      </dgm:t>
    </dgm:pt>
    <dgm:pt modelId="{99EDED5C-3212-4E8C-B101-7FAFD2E72029}">
      <dgm:prSet/>
      <dgm:spPr/>
      <dgm:t>
        <a:bodyPr/>
        <a:lstStyle/>
        <a:p>
          <a:r>
            <a:rPr lang="en-US"/>
            <a:t>Instill confidence when they fail</a:t>
          </a:r>
        </a:p>
      </dgm:t>
    </dgm:pt>
    <dgm:pt modelId="{17615BAE-D23F-43E6-B696-076FD68375ED}" type="parTrans" cxnId="{FB2CEC8E-FA45-4951-AE89-68E98BFC1FB4}">
      <dgm:prSet/>
      <dgm:spPr/>
      <dgm:t>
        <a:bodyPr/>
        <a:lstStyle/>
        <a:p>
          <a:endParaRPr lang="en-US"/>
        </a:p>
      </dgm:t>
    </dgm:pt>
    <dgm:pt modelId="{7241EA9B-B31C-4C84-8663-414A672D0187}" type="sibTrans" cxnId="{FB2CEC8E-FA45-4951-AE89-68E98BFC1FB4}">
      <dgm:prSet/>
      <dgm:spPr/>
      <dgm:t>
        <a:bodyPr/>
        <a:lstStyle/>
        <a:p>
          <a:endParaRPr lang="en-US"/>
        </a:p>
      </dgm:t>
    </dgm:pt>
    <dgm:pt modelId="{232F3245-FB46-9649-A4D8-26CBADED0059}" type="pres">
      <dgm:prSet presAssocID="{30963F61-130D-4C17-A948-66569B10EB88}" presName="vert0" presStyleCnt="0">
        <dgm:presLayoutVars>
          <dgm:dir/>
          <dgm:animOne val="branch"/>
          <dgm:animLvl val="lvl"/>
        </dgm:presLayoutVars>
      </dgm:prSet>
      <dgm:spPr/>
    </dgm:pt>
    <dgm:pt modelId="{7E48A25E-E1C1-B54A-A3C2-F67F0D3FB2F8}" type="pres">
      <dgm:prSet presAssocID="{A08650BE-E7D3-4E89-991A-49010B94A798}" presName="thickLine" presStyleLbl="alignNode1" presStyleIdx="0" presStyleCnt="4"/>
      <dgm:spPr/>
    </dgm:pt>
    <dgm:pt modelId="{B7499B3A-F70C-804E-9690-7000E7CDFA89}" type="pres">
      <dgm:prSet presAssocID="{A08650BE-E7D3-4E89-991A-49010B94A798}" presName="horz1" presStyleCnt="0"/>
      <dgm:spPr/>
    </dgm:pt>
    <dgm:pt modelId="{5F76E15F-61E7-A14F-8A3F-EE8114FCDB9E}" type="pres">
      <dgm:prSet presAssocID="{A08650BE-E7D3-4E89-991A-49010B94A798}" presName="tx1" presStyleLbl="revTx" presStyleIdx="0" presStyleCnt="4"/>
      <dgm:spPr/>
    </dgm:pt>
    <dgm:pt modelId="{7CB213D1-DB84-2F48-805F-9A3150EB23FF}" type="pres">
      <dgm:prSet presAssocID="{A08650BE-E7D3-4E89-991A-49010B94A798}" presName="vert1" presStyleCnt="0"/>
      <dgm:spPr/>
    </dgm:pt>
    <dgm:pt modelId="{1B92655B-D401-5649-9F1E-2CAA019A87E7}" type="pres">
      <dgm:prSet presAssocID="{84F86194-780E-4990-9EE6-95E542492255}" presName="thickLine" presStyleLbl="alignNode1" presStyleIdx="1" presStyleCnt="4"/>
      <dgm:spPr/>
    </dgm:pt>
    <dgm:pt modelId="{3DF6F118-D37A-8C49-AA78-E0166D7B0FDC}" type="pres">
      <dgm:prSet presAssocID="{84F86194-780E-4990-9EE6-95E542492255}" presName="horz1" presStyleCnt="0"/>
      <dgm:spPr/>
    </dgm:pt>
    <dgm:pt modelId="{2E42B730-8B7D-9349-B855-CF5A8833FA57}" type="pres">
      <dgm:prSet presAssocID="{84F86194-780E-4990-9EE6-95E542492255}" presName="tx1" presStyleLbl="revTx" presStyleIdx="1" presStyleCnt="4"/>
      <dgm:spPr/>
    </dgm:pt>
    <dgm:pt modelId="{385C5133-3AF8-2344-B81E-A49777ACF6C8}" type="pres">
      <dgm:prSet presAssocID="{84F86194-780E-4990-9EE6-95E542492255}" presName="vert1" presStyleCnt="0"/>
      <dgm:spPr/>
    </dgm:pt>
    <dgm:pt modelId="{4A26EE06-8B34-034C-90B0-8CB6B7CE561E}" type="pres">
      <dgm:prSet presAssocID="{748656F3-A5F1-4786-91E3-6450B237CC5E}" presName="thickLine" presStyleLbl="alignNode1" presStyleIdx="2" presStyleCnt="4"/>
      <dgm:spPr/>
    </dgm:pt>
    <dgm:pt modelId="{6FDFAD80-7A10-8049-BBA5-BD5FCF8A7340}" type="pres">
      <dgm:prSet presAssocID="{748656F3-A5F1-4786-91E3-6450B237CC5E}" presName="horz1" presStyleCnt="0"/>
      <dgm:spPr/>
    </dgm:pt>
    <dgm:pt modelId="{61E71645-A9FC-684D-8067-F03A8A67CDAE}" type="pres">
      <dgm:prSet presAssocID="{748656F3-A5F1-4786-91E3-6450B237CC5E}" presName="tx1" presStyleLbl="revTx" presStyleIdx="2" presStyleCnt="4"/>
      <dgm:spPr/>
    </dgm:pt>
    <dgm:pt modelId="{9A18ECA0-9F08-924E-BE6F-273026FCB40B}" type="pres">
      <dgm:prSet presAssocID="{748656F3-A5F1-4786-91E3-6450B237CC5E}" presName="vert1" presStyleCnt="0"/>
      <dgm:spPr/>
    </dgm:pt>
    <dgm:pt modelId="{0273074D-7D25-D146-95F3-942E8C602B65}" type="pres">
      <dgm:prSet presAssocID="{99EDED5C-3212-4E8C-B101-7FAFD2E72029}" presName="thickLine" presStyleLbl="alignNode1" presStyleIdx="3" presStyleCnt="4"/>
      <dgm:spPr/>
    </dgm:pt>
    <dgm:pt modelId="{F0CFA70D-3B4A-2244-91F8-41C16CB2C9A9}" type="pres">
      <dgm:prSet presAssocID="{99EDED5C-3212-4E8C-B101-7FAFD2E72029}" presName="horz1" presStyleCnt="0"/>
      <dgm:spPr/>
    </dgm:pt>
    <dgm:pt modelId="{41CDB978-62AD-8A40-8EBF-C789C0FFE0E2}" type="pres">
      <dgm:prSet presAssocID="{99EDED5C-3212-4E8C-B101-7FAFD2E72029}" presName="tx1" presStyleLbl="revTx" presStyleIdx="3" presStyleCnt="4"/>
      <dgm:spPr/>
    </dgm:pt>
    <dgm:pt modelId="{EAE3C28F-8091-6B4A-8DA8-2A71B2F1BBD0}" type="pres">
      <dgm:prSet presAssocID="{99EDED5C-3212-4E8C-B101-7FAFD2E72029}" presName="vert1" presStyleCnt="0"/>
      <dgm:spPr/>
    </dgm:pt>
  </dgm:ptLst>
  <dgm:cxnLst>
    <dgm:cxn modelId="{2730DA07-E774-4F13-9F29-953F6E318671}" srcId="{30963F61-130D-4C17-A948-66569B10EB88}" destId="{84F86194-780E-4990-9EE6-95E542492255}" srcOrd="1" destOrd="0" parTransId="{6C94666F-5185-4C92-87A8-A6581A33F6B0}" sibTransId="{0299F2DD-D09C-48B9-9AF7-B2AB58BE7EF9}"/>
    <dgm:cxn modelId="{354A190C-E666-1444-B226-B0A0AF702876}" type="presOf" srcId="{99EDED5C-3212-4E8C-B101-7FAFD2E72029}" destId="{41CDB978-62AD-8A40-8EBF-C789C0FFE0E2}" srcOrd="0" destOrd="0" presId="urn:microsoft.com/office/officeart/2008/layout/LinedList"/>
    <dgm:cxn modelId="{7FD61311-8E87-A14C-B883-7C97D1601572}" type="presOf" srcId="{748656F3-A5F1-4786-91E3-6450B237CC5E}" destId="{61E71645-A9FC-684D-8067-F03A8A67CDAE}" srcOrd="0" destOrd="0" presId="urn:microsoft.com/office/officeart/2008/layout/LinedList"/>
    <dgm:cxn modelId="{76DA2469-997F-C942-8612-CB0348446532}" type="presOf" srcId="{84F86194-780E-4990-9EE6-95E542492255}" destId="{2E42B730-8B7D-9349-B855-CF5A8833FA57}" srcOrd="0" destOrd="0" presId="urn:microsoft.com/office/officeart/2008/layout/LinedList"/>
    <dgm:cxn modelId="{AD9AEF78-F1DB-8B43-B487-10D597F8600F}" type="presOf" srcId="{A08650BE-E7D3-4E89-991A-49010B94A798}" destId="{5F76E15F-61E7-A14F-8A3F-EE8114FCDB9E}" srcOrd="0" destOrd="0" presId="urn:microsoft.com/office/officeart/2008/layout/LinedList"/>
    <dgm:cxn modelId="{FB2CEC8E-FA45-4951-AE89-68E98BFC1FB4}" srcId="{30963F61-130D-4C17-A948-66569B10EB88}" destId="{99EDED5C-3212-4E8C-B101-7FAFD2E72029}" srcOrd="3" destOrd="0" parTransId="{17615BAE-D23F-43E6-B696-076FD68375ED}" sibTransId="{7241EA9B-B31C-4C84-8663-414A672D0187}"/>
    <dgm:cxn modelId="{CB75F39A-96DE-1B4B-B72C-DB2100166B0F}" type="presOf" srcId="{30963F61-130D-4C17-A948-66569B10EB88}" destId="{232F3245-FB46-9649-A4D8-26CBADED0059}" srcOrd="0" destOrd="0" presId="urn:microsoft.com/office/officeart/2008/layout/LinedList"/>
    <dgm:cxn modelId="{9C6FC4B3-CAEE-4D9A-BE71-8E2D2ADBEE3A}" srcId="{30963F61-130D-4C17-A948-66569B10EB88}" destId="{A08650BE-E7D3-4E89-991A-49010B94A798}" srcOrd="0" destOrd="0" parTransId="{87A37EB6-B5A8-40E7-95C6-7FE697EBB2F4}" sibTransId="{5BF71FAF-DF0C-48D7-B075-BAF99A90E465}"/>
    <dgm:cxn modelId="{EEC173C5-3EC8-4442-A455-CFB29920D336}" srcId="{30963F61-130D-4C17-A948-66569B10EB88}" destId="{748656F3-A5F1-4786-91E3-6450B237CC5E}" srcOrd="2" destOrd="0" parTransId="{3221D3DD-DF93-4199-8CFC-EEDDBB173D92}" sibTransId="{1C261F5D-ACE8-4B19-A536-9FCC9D9738BE}"/>
    <dgm:cxn modelId="{9BE35B46-4E12-0944-9F70-2CAFA35015AE}" type="presParOf" srcId="{232F3245-FB46-9649-A4D8-26CBADED0059}" destId="{7E48A25E-E1C1-B54A-A3C2-F67F0D3FB2F8}" srcOrd="0" destOrd="0" presId="urn:microsoft.com/office/officeart/2008/layout/LinedList"/>
    <dgm:cxn modelId="{81EAE022-EA5D-1B42-B496-719A1C1985A6}" type="presParOf" srcId="{232F3245-FB46-9649-A4D8-26CBADED0059}" destId="{B7499B3A-F70C-804E-9690-7000E7CDFA89}" srcOrd="1" destOrd="0" presId="urn:microsoft.com/office/officeart/2008/layout/LinedList"/>
    <dgm:cxn modelId="{481542AE-125B-2847-A2D5-0B1266C70705}" type="presParOf" srcId="{B7499B3A-F70C-804E-9690-7000E7CDFA89}" destId="{5F76E15F-61E7-A14F-8A3F-EE8114FCDB9E}" srcOrd="0" destOrd="0" presId="urn:microsoft.com/office/officeart/2008/layout/LinedList"/>
    <dgm:cxn modelId="{8BA4B05C-EF16-5146-974B-72334C93F695}" type="presParOf" srcId="{B7499B3A-F70C-804E-9690-7000E7CDFA89}" destId="{7CB213D1-DB84-2F48-805F-9A3150EB23FF}" srcOrd="1" destOrd="0" presId="urn:microsoft.com/office/officeart/2008/layout/LinedList"/>
    <dgm:cxn modelId="{45C44C0B-074F-7646-A2B3-6C6DAD542976}" type="presParOf" srcId="{232F3245-FB46-9649-A4D8-26CBADED0059}" destId="{1B92655B-D401-5649-9F1E-2CAA019A87E7}" srcOrd="2" destOrd="0" presId="urn:microsoft.com/office/officeart/2008/layout/LinedList"/>
    <dgm:cxn modelId="{5C87B880-DE28-5248-AFBF-9A4344F55F84}" type="presParOf" srcId="{232F3245-FB46-9649-A4D8-26CBADED0059}" destId="{3DF6F118-D37A-8C49-AA78-E0166D7B0FDC}" srcOrd="3" destOrd="0" presId="urn:microsoft.com/office/officeart/2008/layout/LinedList"/>
    <dgm:cxn modelId="{1E0760D8-CD9F-C84D-9FD7-7FE07367D3D1}" type="presParOf" srcId="{3DF6F118-D37A-8C49-AA78-E0166D7B0FDC}" destId="{2E42B730-8B7D-9349-B855-CF5A8833FA57}" srcOrd="0" destOrd="0" presId="urn:microsoft.com/office/officeart/2008/layout/LinedList"/>
    <dgm:cxn modelId="{15889F5A-49CF-3C42-B927-6AC04B89C29F}" type="presParOf" srcId="{3DF6F118-D37A-8C49-AA78-E0166D7B0FDC}" destId="{385C5133-3AF8-2344-B81E-A49777ACF6C8}" srcOrd="1" destOrd="0" presId="urn:microsoft.com/office/officeart/2008/layout/LinedList"/>
    <dgm:cxn modelId="{D45121BD-BD77-EB40-A1A2-E16F968CF06B}" type="presParOf" srcId="{232F3245-FB46-9649-A4D8-26CBADED0059}" destId="{4A26EE06-8B34-034C-90B0-8CB6B7CE561E}" srcOrd="4" destOrd="0" presId="urn:microsoft.com/office/officeart/2008/layout/LinedList"/>
    <dgm:cxn modelId="{EDA93854-C465-3D44-9BDB-53DBDBC53963}" type="presParOf" srcId="{232F3245-FB46-9649-A4D8-26CBADED0059}" destId="{6FDFAD80-7A10-8049-BBA5-BD5FCF8A7340}" srcOrd="5" destOrd="0" presId="urn:microsoft.com/office/officeart/2008/layout/LinedList"/>
    <dgm:cxn modelId="{40F13A22-D195-4D44-9E37-CB8B98A95AC0}" type="presParOf" srcId="{6FDFAD80-7A10-8049-BBA5-BD5FCF8A7340}" destId="{61E71645-A9FC-684D-8067-F03A8A67CDAE}" srcOrd="0" destOrd="0" presId="urn:microsoft.com/office/officeart/2008/layout/LinedList"/>
    <dgm:cxn modelId="{D40B70AF-7F53-5E44-BB3F-AECEAFE7B486}" type="presParOf" srcId="{6FDFAD80-7A10-8049-BBA5-BD5FCF8A7340}" destId="{9A18ECA0-9F08-924E-BE6F-273026FCB40B}" srcOrd="1" destOrd="0" presId="urn:microsoft.com/office/officeart/2008/layout/LinedList"/>
    <dgm:cxn modelId="{E7CB86E2-0C3A-5E4F-BABD-20FA9F17DD76}" type="presParOf" srcId="{232F3245-FB46-9649-A4D8-26CBADED0059}" destId="{0273074D-7D25-D146-95F3-942E8C602B65}" srcOrd="6" destOrd="0" presId="urn:microsoft.com/office/officeart/2008/layout/LinedList"/>
    <dgm:cxn modelId="{53EDAEBC-3DB9-AA4A-B660-2B559902BB34}" type="presParOf" srcId="{232F3245-FB46-9649-A4D8-26CBADED0059}" destId="{F0CFA70D-3B4A-2244-91F8-41C16CB2C9A9}" srcOrd="7" destOrd="0" presId="urn:microsoft.com/office/officeart/2008/layout/LinedList"/>
    <dgm:cxn modelId="{2ACC4E31-57D0-3743-8336-95765B476666}" type="presParOf" srcId="{F0CFA70D-3B4A-2244-91F8-41C16CB2C9A9}" destId="{41CDB978-62AD-8A40-8EBF-C789C0FFE0E2}" srcOrd="0" destOrd="0" presId="urn:microsoft.com/office/officeart/2008/layout/LinedList"/>
    <dgm:cxn modelId="{3D1FB7D2-8238-5249-B62A-1E9DC1BCC187}" type="presParOf" srcId="{F0CFA70D-3B4A-2244-91F8-41C16CB2C9A9}" destId="{EAE3C28F-8091-6B4A-8DA8-2A71B2F1BBD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D7034ED6-9B6A-4E0A-BB04-E99F1251CE21}"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EE3111AB-6165-46D8-B983-58994E7DB88A}">
      <dgm:prSet/>
      <dgm:spPr/>
      <dgm:t>
        <a:bodyPr/>
        <a:lstStyle/>
        <a:p>
          <a:r>
            <a:rPr lang="en-US"/>
            <a:t>“ no one becomes rich unless he enriches others”</a:t>
          </a:r>
        </a:p>
      </dgm:t>
    </dgm:pt>
    <dgm:pt modelId="{69837797-08D8-419F-983B-C910E73708CB}" type="parTrans" cxnId="{1BFD5685-2F74-457E-84EE-6B4EAA35BC90}">
      <dgm:prSet/>
      <dgm:spPr/>
      <dgm:t>
        <a:bodyPr/>
        <a:lstStyle/>
        <a:p>
          <a:endParaRPr lang="en-US"/>
        </a:p>
      </dgm:t>
    </dgm:pt>
    <dgm:pt modelId="{0C673BA8-2F57-4895-AA21-6BFA36A1FB1D}" type="sibTrans" cxnId="{1BFD5685-2F74-457E-84EE-6B4EAA35BC90}">
      <dgm:prSet/>
      <dgm:spPr/>
      <dgm:t>
        <a:bodyPr/>
        <a:lstStyle/>
        <a:p>
          <a:endParaRPr lang="en-US"/>
        </a:p>
      </dgm:t>
    </dgm:pt>
    <dgm:pt modelId="{4F995910-0B43-456D-B067-719A93009B43}">
      <dgm:prSet/>
      <dgm:spPr/>
      <dgm:t>
        <a:bodyPr/>
        <a:lstStyle/>
        <a:p>
          <a:r>
            <a:rPr lang="en-US"/>
            <a:t>Raise their level of living</a:t>
          </a:r>
        </a:p>
      </dgm:t>
    </dgm:pt>
    <dgm:pt modelId="{3814F5E9-1980-453C-8FC4-51B17311B9A7}" type="parTrans" cxnId="{8D0C6F07-377A-4545-854A-2CB071D38EAA}">
      <dgm:prSet/>
      <dgm:spPr/>
      <dgm:t>
        <a:bodyPr/>
        <a:lstStyle/>
        <a:p>
          <a:endParaRPr lang="en-US"/>
        </a:p>
      </dgm:t>
    </dgm:pt>
    <dgm:pt modelId="{BFB89FF8-A969-4D01-8B3B-8620CAAA243E}" type="sibTrans" cxnId="{8D0C6F07-377A-4545-854A-2CB071D38EAA}">
      <dgm:prSet/>
      <dgm:spPr/>
      <dgm:t>
        <a:bodyPr/>
        <a:lstStyle/>
        <a:p>
          <a:endParaRPr lang="en-US"/>
        </a:p>
      </dgm:t>
    </dgm:pt>
    <dgm:pt modelId="{1A6411F7-7FF4-4749-8314-69443492A64B}">
      <dgm:prSet/>
      <dgm:spPr/>
      <dgm:t>
        <a:bodyPr/>
        <a:lstStyle/>
        <a:p>
          <a:r>
            <a:rPr lang="en-US"/>
            <a:t>Increase their potential for success</a:t>
          </a:r>
        </a:p>
      </dgm:t>
    </dgm:pt>
    <dgm:pt modelId="{5D20336F-A31E-44E7-B87D-AD7135BA30B2}" type="parTrans" cxnId="{B7D940FD-9D59-44FF-825D-C3191AEEC439}">
      <dgm:prSet/>
      <dgm:spPr/>
      <dgm:t>
        <a:bodyPr/>
        <a:lstStyle/>
        <a:p>
          <a:endParaRPr lang="en-US"/>
        </a:p>
      </dgm:t>
    </dgm:pt>
    <dgm:pt modelId="{C3052E81-4F9E-414E-8723-0C973F32829E}" type="sibTrans" cxnId="{B7D940FD-9D59-44FF-825D-C3191AEEC439}">
      <dgm:prSet/>
      <dgm:spPr/>
      <dgm:t>
        <a:bodyPr/>
        <a:lstStyle/>
        <a:p>
          <a:endParaRPr lang="en-US"/>
        </a:p>
      </dgm:t>
    </dgm:pt>
    <dgm:pt modelId="{660D09FA-A181-4329-BEB2-2A65D257099C}">
      <dgm:prSet/>
      <dgm:spPr/>
      <dgm:t>
        <a:bodyPr/>
        <a:lstStyle/>
        <a:p>
          <a:r>
            <a:rPr lang="en-US"/>
            <a:t>Increase their capacity for growth</a:t>
          </a:r>
        </a:p>
      </dgm:t>
    </dgm:pt>
    <dgm:pt modelId="{94808AE9-CC09-4395-A122-3CA7CAA5C397}" type="parTrans" cxnId="{DFF512B0-A69D-481B-AB94-A3895ACFAA63}">
      <dgm:prSet/>
      <dgm:spPr/>
      <dgm:t>
        <a:bodyPr/>
        <a:lstStyle/>
        <a:p>
          <a:endParaRPr lang="en-US"/>
        </a:p>
      </dgm:t>
    </dgm:pt>
    <dgm:pt modelId="{BCEC1E05-3EE3-4679-954F-275F1F62C02F}" type="sibTrans" cxnId="{DFF512B0-A69D-481B-AB94-A3895ACFAA63}">
      <dgm:prSet/>
      <dgm:spPr/>
      <dgm:t>
        <a:bodyPr/>
        <a:lstStyle/>
        <a:p>
          <a:endParaRPr lang="en-US"/>
        </a:p>
      </dgm:t>
    </dgm:pt>
    <dgm:pt modelId="{D584E990-7B64-45EF-A82C-61B78A1633E5}" type="pres">
      <dgm:prSet presAssocID="{D7034ED6-9B6A-4E0A-BB04-E99F1251CE21}" presName="root" presStyleCnt="0">
        <dgm:presLayoutVars>
          <dgm:dir/>
          <dgm:resizeHandles val="exact"/>
        </dgm:presLayoutVars>
      </dgm:prSet>
      <dgm:spPr/>
    </dgm:pt>
    <dgm:pt modelId="{44F98EFA-FBC0-433B-B6CF-C8651CB36C34}" type="pres">
      <dgm:prSet presAssocID="{EE3111AB-6165-46D8-B983-58994E7DB88A}" presName="compNode" presStyleCnt="0"/>
      <dgm:spPr/>
    </dgm:pt>
    <dgm:pt modelId="{FBC2D579-01E7-4A31-89B8-D8FB269811F9}" type="pres">
      <dgm:prSet presAssocID="{EE3111AB-6165-46D8-B983-58994E7DB88A}" presName="bgRect" presStyleLbl="bgShp" presStyleIdx="0" presStyleCnt="4"/>
      <dgm:spPr/>
    </dgm:pt>
    <dgm:pt modelId="{2F127E65-BDE2-44C4-BF31-C8D767BA2297}" type="pres">
      <dgm:prSet presAssocID="{EE3111AB-6165-46D8-B983-58994E7DB88A}"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itcoin"/>
        </a:ext>
      </dgm:extLst>
    </dgm:pt>
    <dgm:pt modelId="{C4D44819-C580-43F1-A8DA-65AD65711342}" type="pres">
      <dgm:prSet presAssocID="{EE3111AB-6165-46D8-B983-58994E7DB88A}" presName="spaceRect" presStyleCnt="0"/>
      <dgm:spPr/>
    </dgm:pt>
    <dgm:pt modelId="{A8FEEBB8-F0B9-4C95-B75B-EFC9EF4E00AC}" type="pres">
      <dgm:prSet presAssocID="{EE3111AB-6165-46D8-B983-58994E7DB88A}" presName="parTx" presStyleLbl="revTx" presStyleIdx="0" presStyleCnt="4">
        <dgm:presLayoutVars>
          <dgm:chMax val="0"/>
          <dgm:chPref val="0"/>
        </dgm:presLayoutVars>
      </dgm:prSet>
      <dgm:spPr/>
    </dgm:pt>
    <dgm:pt modelId="{8F492775-3B3A-449B-9967-78900EAE055B}" type="pres">
      <dgm:prSet presAssocID="{0C673BA8-2F57-4895-AA21-6BFA36A1FB1D}" presName="sibTrans" presStyleCnt="0"/>
      <dgm:spPr/>
    </dgm:pt>
    <dgm:pt modelId="{A98FFEC2-BD59-496F-AECA-95BAB9A45FC6}" type="pres">
      <dgm:prSet presAssocID="{4F995910-0B43-456D-B067-719A93009B43}" presName="compNode" presStyleCnt="0"/>
      <dgm:spPr/>
    </dgm:pt>
    <dgm:pt modelId="{E37BF525-0847-49C1-BD12-EB8379E3C737}" type="pres">
      <dgm:prSet presAssocID="{4F995910-0B43-456D-B067-719A93009B43}" presName="bgRect" presStyleLbl="bgShp" presStyleIdx="1" presStyleCnt="4"/>
      <dgm:spPr/>
    </dgm:pt>
    <dgm:pt modelId="{380B4EFE-F0AA-4303-B925-292957CA9F6F}" type="pres">
      <dgm:prSet presAssocID="{4F995910-0B43-456D-B067-719A93009B43}"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Raised Hand"/>
        </a:ext>
      </dgm:extLst>
    </dgm:pt>
    <dgm:pt modelId="{2BFEE9C8-B3B0-4DB6-B291-CF0C4C0B156A}" type="pres">
      <dgm:prSet presAssocID="{4F995910-0B43-456D-B067-719A93009B43}" presName="spaceRect" presStyleCnt="0"/>
      <dgm:spPr/>
    </dgm:pt>
    <dgm:pt modelId="{7E093A19-7E2D-4A3E-B3A0-CBE6E9F9C251}" type="pres">
      <dgm:prSet presAssocID="{4F995910-0B43-456D-B067-719A93009B43}" presName="parTx" presStyleLbl="revTx" presStyleIdx="1" presStyleCnt="4">
        <dgm:presLayoutVars>
          <dgm:chMax val="0"/>
          <dgm:chPref val="0"/>
        </dgm:presLayoutVars>
      </dgm:prSet>
      <dgm:spPr/>
    </dgm:pt>
    <dgm:pt modelId="{0CE09518-8CDD-4193-8497-CE89D53109F3}" type="pres">
      <dgm:prSet presAssocID="{BFB89FF8-A969-4D01-8B3B-8620CAAA243E}" presName="sibTrans" presStyleCnt="0"/>
      <dgm:spPr/>
    </dgm:pt>
    <dgm:pt modelId="{CDE0690F-48D1-4151-A9F5-82166A7C9747}" type="pres">
      <dgm:prSet presAssocID="{1A6411F7-7FF4-4749-8314-69443492A64B}" presName="compNode" presStyleCnt="0"/>
      <dgm:spPr/>
    </dgm:pt>
    <dgm:pt modelId="{9C49E231-047C-4102-8AE2-349A6293A68B}" type="pres">
      <dgm:prSet presAssocID="{1A6411F7-7FF4-4749-8314-69443492A64B}" presName="bgRect" presStyleLbl="bgShp" presStyleIdx="2" presStyleCnt="4"/>
      <dgm:spPr/>
    </dgm:pt>
    <dgm:pt modelId="{022B2FF0-2013-4A6E-A7AF-DE221CAD6559}" type="pres">
      <dgm:prSet presAssocID="{1A6411F7-7FF4-4749-8314-69443492A64B}"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ar Graph with Upward Trend"/>
        </a:ext>
      </dgm:extLst>
    </dgm:pt>
    <dgm:pt modelId="{E36BB436-8569-41CD-8940-00FC054A6514}" type="pres">
      <dgm:prSet presAssocID="{1A6411F7-7FF4-4749-8314-69443492A64B}" presName="spaceRect" presStyleCnt="0"/>
      <dgm:spPr/>
    </dgm:pt>
    <dgm:pt modelId="{D1BD8EC0-5F7F-45B0-A8BE-D86BDE9139F3}" type="pres">
      <dgm:prSet presAssocID="{1A6411F7-7FF4-4749-8314-69443492A64B}" presName="parTx" presStyleLbl="revTx" presStyleIdx="2" presStyleCnt="4">
        <dgm:presLayoutVars>
          <dgm:chMax val="0"/>
          <dgm:chPref val="0"/>
        </dgm:presLayoutVars>
      </dgm:prSet>
      <dgm:spPr/>
    </dgm:pt>
    <dgm:pt modelId="{805C4133-B89E-43B7-8C2F-A0CA3B56C755}" type="pres">
      <dgm:prSet presAssocID="{C3052E81-4F9E-414E-8723-0C973F32829E}" presName="sibTrans" presStyleCnt="0"/>
      <dgm:spPr/>
    </dgm:pt>
    <dgm:pt modelId="{F5BEFDF6-413A-42DD-8D34-312AF8E85093}" type="pres">
      <dgm:prSet presAssocID="{660D09FA-A181-4329-BEB2-2A65D257099C}" presName="compNode" presStyleCnt="0"/>
      <dgm:spPr/>
    </dgm:pt>
    <dgm:pt modelId="{940B1446-A41A-4A75-825C-B891AD4326D7}" type="pres">
      <dgm:prSet presAssocID="{660D09FA-A181-4329-BEB2-2A65D257099C}" presName="bgRect" presStyleLbl="bgShp" presStyleIdx="3" presStyleCnt="4"/>
      <dgm:spPr/>
    </dgm:pt>
    <dgm:pt modelId="{9CA167B4-79D6-46D0-B1B7-3932C819906E}" type="pres">
      <dgm:prSet presAssocID="{660D09FA-A181-4329-BEB2-2A65D257099C}"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usiness Growth"/>
        </a:ext>
      </dgm:extLst>
    </dgm:pt>
    <dgm:pt modelId="{6019D0DB-B5A5-46D8-A258-61D2BEA6603D}" type="pres">
      <dgm:prSet presAssocID="{660D09FA-A181-4329-BEB2-2A65D257099C}" presName="spaceRect" presStyleCnt="0"/>
      <dgm:spPr/>
    </dgm:pt>
    <dgm:pt modelId="{19A0C259-D3CF-40D8-A857-F3507EF35E01}" type="pres">
      <dgm:prSet presAssocID="{660D09FA-A181-4329-BEB2-2A65D257099C}" presName="parTx" presStyleLbl="revTx" presStyleIdx="3" presStyleCnt="4">
        <dgm:presLayoutVars>
          <dgm:chMax val="0"/>
          <dgm:chPref val="0"/>
        </dgm:presLayoutVars>
      </dgm:prSet>
      <dgm:spPr/>
    </dgm:pt>
  </dgm:ptLst>
  <dgm:cxnLst>
    <dgm:cxn modelId="{91647003-B03B-4D42-A4E7-90E5866F98DF}" type="presOf" srcId="{1A6411F7-7FF4-4749-8314-69443492A64B}" destId="{D1BD8EC0-5F7F-45B0-A8BE-D86BDE9139F3}" srcOrd="0" destOrd="0" presId="urn:microsoft.com/office/officeart/2018/2/layout/IconVerticalSolidList"/>
    <dgm:cxn modelId="{8D0C6F07-377A-4545-854A-2CB071D38EAA}" srcId="{D7034ED6-9B6A-4E0A-BB04-E99F1251CE21}" destId="{4F995910-0B43-456D-B067-719A93009B43}" srcOrd="1" destOrd="0" parTransId="{3814F5E9-1980-453C-8FC4-51B17311B9A7}" sibTransId="{BFB89FF8-A969-4D01-8B3B-8620CAAA243E}"/>
    <dgm:cxn modelId="{F8903B5D-9F35-4E91-8A89-D65FF73F2597}" type="presOf" srcId="{4F995910-0B43-456D-B067-719A93009B43}" destId="{7E093A19-7E2D-4A3E-B3A0-CBE6E9F9C251}" srcOrd="0" destOrd="0" presId="urn:microsoft.com/office/officeart/2018/2/layout/IconVerticalSolidList"/>
    <dgm:cxn modelId="{2514166D-6DF6-4610-943B-37C075C2D0D4}" type="presOf" srcId="{D7034ED6-9B6A-4E0A-BB04-E99F1251CE21}" destId="{D584E990-7B64-45EF-A82C-61B78A1633E5}" srcOrd="0" destOrd="0" presId="urn:microsoft.com/office/officeart/2018/2/layout/IconVerticalSolidList"/>
    <dgm:cxn modelId="{98E0F677-56A8-4466-B359-DE375B0C6A13}" type="presOf" srcId="{EE3111AB-6165-46D8-B983-58994E7DB88A}" destId="{A8FEEBB8-F0B9-4C95-B75B-EFC9EF4E00AC}" srcOrd="0" destOrd="0" presId="urn:microsoft.com/office/officeart/2018/2/layout/IconVerticalSolidList"/>
    <dgm:cxn modelId="{1BFD5685-2F74-457E-84EE-6B4EAA35BC90}" srcId="{D7034ED6-9B6A-4E0A-BB04-E99F1251CE21}" destId="{EE3111AB-6165-46D8-B983-58994E7DB88A}" srcOrd="0" destOrd="0" parTransId="{69837797-08D8-419F-983B-C910E73708CB}" sibTransId="{0C673BA8-2F57-4895-AA21-6BFA36A1FB1D}"/>
    <dgm:cxn modelId="{1B63958F-4765-46A6-8ACC-A0C437E3FD63}" type="presOf" srcId="{660D09FA-A181-4329-BEB2-2A65D257099C}" destId="{19A0C259-D3CF-40D8-A857-F3507EF35E01}" srcOrd="0" destOrd="0" presId="urn:microsoft.com/office/officeart/2018/2/layout/IconVerticalSolidList"/>
    <dgm:cxn modelId="{DFF512B0-A69D-481B-AB94-A3895ACFAA63}" srcId="{D7034ED6-9B6A-4E0A-BB04-E99F1251CE21}" destId="{660D09FA-A181-4329-BEB2-2A65D257099C}" srcOrd="3" destOrd="0" parTransId="{94808AE9-CC09-4395-A122-3CA7CAA5C397}" sibTransId="{BCEC1E05-3EE3-4679-954F-275F1F62C02F}"/>
    <dgm:cxn modelId="{B7D940FD-9D59-44FF-825D-C3191AEEC439}" srcId="{D7034ED6-9B6A-4E0A-BB04-E99F1251CE21}" destId="{1A6411F7-7FF4-4749-8314-69443492A64B}" srcOrd="2" destOrd="0" parTransId="{5D20336F-A31E-44E7-B87D-AD7135BA30B2}" sibTransId="{C3052E81-4F9E-414E-8723-0C973F32829E}"/>
    <dgm:cxn modelId="{63890591-AE84-40E0-8834-BD52DB761CB1}" type="presParOf" srcId="{D584E990-7B64-45EF-A82C-61B78A1633E5}" destId="{44F98EFA-FBC0-433B-B6CF-C8651CB36C34}" srcOrd="0" destOrd="0" presId="urn:microsoft.com/office/officeart/2018/2/layout/IconVerticalSolidList"/>
    <dgm:cxn modelId="{FEC054EE-CFF9-4221-BD39-25EE1874B508}" type="presParOf" srcId="{44F98EFA-FBC0-433B-B6CF-C8651CB36C34}" destId="{FBC2D579-01E7-4A31-89B8-D8FB269811F9}" srcOrd="0" destOrd="0" presId="urn:microsoft.com/office/officeart/2018/2/layout/IconVerticalSolidList"/>
    <dgm:cxn modelId="{721E1A3B-BFEF-4645-90B3-04A22EF48982}" type="presParOf" srcId="{44F98EFA-FBC0-433B-B6CF-C8651CB36C34}" destId="{2F127E65-BDE2-44C4-BF31-C8D767BA2297}" srcOrd="1" destOrd="0" presId="urn:microsoft.com/office/officeart/2018/2/layout/IconVerticalSolidList"/>
    <dgm:cxn modelId="{94A2CB6C-A41B-4339-9045-32D28DD03A1B}" type="presParOf" srcId="{44F98EFA-FBC0-433B-B6CF-C8651CB36C34}" destId="{C4D44819-C580-43F1-A8DA-65AD65711342}" srcOrd="2" destOrd="0" presId="urn:microsoft.com/office/officeart/2018/2/layout/IconVerticalSolidList"/>
    <dgm:cxn modelId="{34682FF7-7963-4FAF-AF14-088D51236A57}" type="presParOf" srcId="{44F98EFA-FBC0-433B-B6CF-C8651CB36C34}" destId="{A8FEEBB8-F0B9-4C95-B75B-EFC9EF4E00AC}" srcOrd="3" destOrd="0" presId="urn:microsoft.com/office/officeart/2018/2/layout/IconVerticalSolidList"/>
    <dgm:cxn modelId="{6223DC6C-18F4-4C25-A45A-49189335AC84}" type="presParOf" srcId="{D584E990-7B64-45EF-A82C-61B78A1633E5}" destId="{8F492775-3B3A-449B-9967-78900EAE055B}" srcOrd="1" destOrd="0" presId="urn:microsoft.com/office/officeart/2018/2/layout/IconVerticalSolidList"/>
    <dgm:cxn modelId="{0C483B39-2DD5-4ACD-BC0F-A63F33D27B02}" type="presParOf" srcId="{D584E990-7B64-45EF-A82C-61B78A1633E5}" destId="{A98FFEC2-BD59-496F-AECA-95BAB9A45FC6}" srcOrd="2" destOrd="0" presId="urn:microsoft.com/office/officeart/2018/2/layout/IconVerticalSolidList"/>
    <dgm:cxn modelId="{5796C6B7-C0E2-4131-BE41-1052605F991D}" type="presParOf" srcId="{A98FFEC2-BD59-496F-AECA-95BAB9A45FC6}" destId="{E37BF525-0847-49C1-BD12-EB8379E3C737}" srcOrd="0" destOrd="0" presId="urn:microsoft.com/office/officeart/2018/2/layout/IconVerticalSolidList"/>
    <dgm:cxn modelId="{6DCB5392-A050-448C-A697-D0808EBBB771}" type="presParOf" srcId="{A98FFEC2-BD59-496F-AECA-95BAB9A45FC6}" destId="{380B4EFE-F0AA-4303-B925-292957CA9F6F}" srcOrd="1" destOrd="0" presId="urn:microsoft.com/office/officeart/2018/2/layout/IconVerticalSolidList"/>
    <dgm:cxn modelId="{B20A015D-EADC-4B9C-AEFF-002D7DD8E112}" type="presParOf" srcId="{A98FFEC2-BD59-496F-AECA-95BAB9A45FC6}" destId="{2BFEE9C8-B3B0-4DB6-B291-CF0C4C0B156A}" srcOrd="2" destOrd="0" presId="urn:microsoft.com/office/officeart/2018/2/layout/IconVerticalSolidList"/>
    <dgm:cxn modelId="{D8435D35-6DB8-4423-834B-27C163F89B84}" type="presParOf" srcId="{A98FFEC2-BD59-496F-AECA-95BAB9A45FC6}" destId="{7E093A19-7E2D-4A3E-B3A0-CBE6E9F9C251}" srcOrd="3" destOrd="0" presId="urn:microsoft.com/office/officeart/2018/2/layout/IconVerticalSolidList"/>
    <dgm:cxn modelId="{1B95AB54-8D0E-4878-A38A-9F9C3F6E4327}" type="presParOf" srcId="{D584E990-7B64-45EF-A82C-61B78A1633E5}" destId="{0CE09518-8CDD-4193-8497-CE89D53109F3}" srcOrd="3" destOrd="0" presId="urn:microsoft.com/office/officeart/2018/2/layout/IconVerticalSolidList"/>
    <dgm:cxn modelId="{195FCAF2-EB20-488E-B670-8E073713113D}" type="presParOf" srcId="{D584E990-7B64-45EF-A82C-61B78A1633E5}" destId="{CDE0690F-48D1-4151-A9F5-82166A7C9747}" srcOrd="4" destOrd="0" presId="urn:microsoft.com/office/officeart/2018/2/layout/IconVerticalSolidList"/>
    <dgm:cxn modelId="{43F9D014-2E4E-4884-88AB-FA04B98B7CAE}" type="presParOf" srcId="{CDE0690F-48D1-4151-A9F5-82166A7C9747}" destId="{9C49E231-047C-4102-8AE2-349A6293A68B}" srcOrd="0" destOrd="0" presId="urn:microsoft.com/office/officeart/2018/2/layout/IconVerticalSolidList"/>
    <dgm:cxn modelId="{1614BD96-8E4C-4305-B077-CF626981CCE0}" type="presParOf" srcId="{CDE0690F-48D1-4151-A9F5-82166A7C9747}" destId="{022B2FF0-2013-4A6E-A7AF-DE221CAD6559}" srcOrd="1" destOrd="0" presId="urn:microsoft.com/office/officeart/2018/2/layout/IconVerticalSolidList"/>
    <dgm:cxn modelId="{5F472855-B585-4AA5-B283-8D11028AA9B5}" type="presParOf" srcId="{CDE0690F-48D1-4151-A9F5-82166A7C9747}" destId="{E36BB436-8569-41CD-8940-00FC054A6514}" srcOrd="2" destOrd="0" presId="urn:microsoft.com/office/officeart/2018/2/layout/IconVerticalSolidList"/>
    <dgm:cxn modelId="{EAAA8199-7E94-44EA-A6CB-A2D1CA1897C3}" type="presParOf" srcId="{CDE0690F-48D1-4151-A9F5-82166A7C9747}" destId="{D1BD8EC0-5F7F-45B0-A8BE-D86BDE9139F3}" srcOrd="3" destOrd="0" presId="urn:microsoft.com/office/officeart/2018/2/layout/IconVerticalSolidList"/>
    <dgm:cxn modelId="{555DB8BA-33DA-490E-B669-972585230DD1}" type="presParOf" srcId="{D584E990-7B64-45EF-A82C-61B78A1633E5}" destId="{805C4133-B89E-43B7-8C2F-A0CA3B56C755}" srcOrd="5" destOrd="0" presId="urn:microsoft.com/office/officeart/2018/2/layout/IconVerticalSolidList"/>
    <dgm:cxn modelId="{052FD5DF-C622-4C5A-9B98-4C5FCE5581CA}" type="presParOf" srcId="{D584E990-7B64-45EF-A82C-61B78A1633E5}" destId="{F5BEFDF6-413A-42DD-8D34-312AF8E85093}" srcOrd="6" destOrd="0" presId="urn:microsoft.com/office/officeart/2018/2/layout/IconVerticalSolidList"/>
    <dgm:cxn modelId="{E68F60CC-BAD2-44E2-B40E-2A45562940A0}" type="presParOf" srcId="{F5BEFDF6-413A-42DD-8D34-312AF8E85093}" destId="{940B1446-A41A-4A75-825C-B891AD4326D7}" srcOrd="0" destOrd="0" presId="urn:microsoft.com/office/officeart/2018/2/layout/IconVerticalSolidList"/>
    <dgm:cxn modelId="{CBF384E9-C53F-4F3C-9DFB-69C87AB7B512}" type="presParOf" srcId="{F5BEFDF6-413A-42DD-8D34-312AF8E85093}" destId="{9CA167B4-79D6-46D0-B1B7-3932C819906E}" srcOrd="1" destOrd="0" presId="urn:microsoft.com/office/officeart/2018/2/layout/IconVerticalSolidList"/>
    <dgm:cxn modelId="{6BF7DB31-E0BD-4579-81E7-366C11535418}" type="presParOf" srcId="{F5BEFDF6-413A-42DD-8D34-312AF8E85093}" destId="{6019D0DB-B5A5-46D8-A258-61D2BEA6603D}" srcOrd="2" destOrd="0" presId="urn:microsoft.com/office/officeart/2018/2/layout/IconVerticalSolidList"/>
    <dgm:cxn modelId="{DB714966-EAC1-460C-B099-0D317AF965A5}" type="presParOf" srcId="{F5BEFDF6-413A-42DD-8D34-312AF8E85093}" destId="{19A0C259-D3CF-40D8-A857-F3507EF35E01}"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3A3D5BE9-347F-4440-B93D-67418FFFBEEA}"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5EA9CDE9-62F8-4030-B5DE-898910091AD3}">
      <dgm:prSet/>
      <dgm:spPr/>
      <dgm:t>
        <a:bodyPr/>
        <a:lstStyle/>
        <a:p>
          <a:pPr>
            <a:defRPr cap="all"/>
          </a:pPr>
          <a:r>
            <a:rPr lang="en-US"/>
            <a:t>You can connect with people and lead them, only if you value them.</a:t>
          </a:r>
        </a:p>
      </dgm:t>
    </dgm:pt>
    <dgm:pt modelId="{4496085D-5DB6-4319-83A9-39DE096D3DF8}" type="parTrans" cxnId="{F9C64DBF-B20E-4521-9751-DCADBE1F852F}">
      <dgm:prSet/>
      <dgm:spPr/>
      <dgm:t>
        <a:bodyPr/>
        <a:lstStyle/>
        <a:p>
          <a:endParaRPr lang="en-US"/>
        </a:p>
      </dgm:t>
    </dgm:pt>
    <dgm:pt modelId="{979B4A66-8E23-41F4-A481-EFDEE715204C}" type="sibTrans" cxnId="{F9C64DBF-B20E-4521-9751-DCADBE1F852F}">
      <dgm:prSet/>
      <dgm:spPr/>
      <dgm:t>
        <a:bodyPr/>
        <a:lstStyle/>
        <a:p>
          <a:endParaRPr lang="en-US"/>
        </a:p>
      </dgm:t>
    </dgm:pt>
    <dgm:pt modelId="{9592C951-3FFF-4C0E-B2A5-60C7B726BC32}">
      <dgm:prSet/>
      <dgm:spPr/>
      <dgm:t>
        <a:bodyPr/>
        <a:lstStyle/>
        <a:p>
          <a:pPr>
            <a:defRPr cap="all"/>
          </a:pPr>
          <a:r>
            <a:rPr lang="en-US"/>
            <a:t>Initiate connection with people</a:t>
          </a:r>
        </a:p>
      </dgm:t>
    </dgm:pt>
    <dgm:pt modelId="{FAAEE1E1-AE86-4F64-8632-465609683F25}" type="parTrans" cxnId="{2698A4EF-BAD9-4F3B-A0F4-69759CC50738}">
      <dgm:prSet/>
      <dgm:spPr/>
      <dgm:t>
        <a:bodyPr/>
        <a:lstStyle/>
        <a:p>
          <a:endParaRPr lang="en-US"/>
        </a:p>
      </dgm:t>
    </dgm:pt>
    <dgm:pt modelId="{146E9B9F-D00F-49CB-8CAF-28461A50AF45}" type="sibTrans" cxnId="{2698A4EF-BAD9-4F3B-A0F4-69759CC50738}">
      <dgm:prSet/>
      <dgm:spPr/>
      <dgm:t>
        <a:bodyPr/>
        <a:lstStyle/>
        <a:p>
          <a:endParaRPr lang="en-US"/>
        </a:p>
      </dgm:t>
    </dgm:pt>
    <dgm:pt modelId="{DBA3C0D5-5731-42A1-9762-EC9054D9BC55}">
      <dgm:prSet/>
      <dgm:spPr/>
      <dgm:t>
        <a:bodyPr/>
        <a:lstStyle/>
        <a:p>
          <a:pPr>
            <a:defRPr cap="all"/>
          </a:pPr>
          <a:r>
            <a:rPr lang="en-US"/>
            <a:t>Look for common ground</a:t>
          </a:r>
        </a:p>
      </dgm:t>
    </dgm:pt>
    <dgm:pt modelId="{43AC4493-3C9F-41F5-B563-17D135A813C0}" type="parTrans" cxnId="{CB52E945-FB7A-452C-AFE3-D51732830F5B}">
      <dgm:prSet/>
      <dgm:spPr/>
      <dgm:t>
        <a:bodyPr/>
        <a:lstStyle/>
        <a:p>
          <a:endParaRPr lang="en-US"/>
        </a:p>
      </dgm:t>
    </dgm:pt>
    <dgm:pt modelId="{AA0BEF31-DFDA-4292-BCBF-0FC1EAC6C97D}" type="sibTrans" cxnId="{CB52E945-FB7A-452C-AFE3-D51732830F5B}">
      <dgm:prSet/>
      <dgm:spPr/>
      <dgm:t>
        <a:bodyPr/>
        <a:lstStyle/>
        <a:p>
          <a:endParaRPr lang="en-US"/>
        </a:p>
      </dgm:t>
    </dgm:pt>
    <dgm:pt modelId="{6E844BD2-F048-42D1-A2E1-5172AB5B7E96}">
      <dgm:prSet/>
      <dgm:spPr/>
      <dgm:t>
        <a:bodyPr/>
        <a:lstStyle/>
        <a:p>
          <a:pPr>
            <a:defRPr cap="all"/>
          </a:pPr>
          <a:r>
            <a:rPr lang="en-US"/>
            <a:t>Recognize and respect differences in personality</a:t>
          </a:r>
        </a:p>
      </dgm:t>
    </dgm:pt>
    <dgm:pt modelId="{08A13113-337C-420A-BD7C-EE8750DF0086}" type="parTrans" cxnId="{8225DF94-19E2-4452-9852-1CE2A761C483}">
      <dgm:prSet/>
      <dgm:spPr/>
      <dgm:t>
        <a:bodyPr/>
        <a:lstStyle/>
        <a:p>
          <a:endParaRPr lang="en-US"/>
        </a:p>
      </dgm:t>
    </dgm:pt>
    <dgm:pt modelId="{E9841962-1F3D-4ED0-A95F-461EB78CE4E8}" type="sibTrans" cxnId="{8225DF94-19E2-4452-9852-1CE2A761C483}">
      <dgm:prSet/>
      <dgm:spPr/>
      <dgm:t>
        <a:bodyPr/>
        <a:lstStyle/>
        <a:p>
          <a:endParaRPr lang="en-US"/>
        </a:p>
      </dgm:t>
    </dgm:pt>
    <dgm:pt modelId="{053EA347-F0D2-4C8E-BD9E-59032781AFEB}" type="pres">
      <dgm:prSet presAssocID="{3A3D5BE9-347F-4440-B93D-67418FFFBEEA}" presName="root" presStyleCnt="0">
        <dgm:presLayoutVars>
          <dgm:dir/>
          <dgm:resizeHandles val="exact"/>
        </dgm:presLayoutVars>
      </dgm:prSet>
      <dgm:spPr/>
    </dgm:pt>
    <dgm:pt modelId="{06850501-6405-4E5F-97C6-F828AF902B91}" type="pres">
      <dgm:prSet presAssocID="{5EA9CDE9-62F8-4030-B5DE-898910091AD3}" presName="compNode" presStyleCnt="0"/>
      <dgm:spPr/>
    </dgm:pt>
    <dgm:pt modelId="{80348696-6F18-40B0-85C6-4CA4B135767C}" type="pres">
      <dgm:prSet presAssocID="{5EA9CDE9-62F8-4030-B5DE-898910091AD3}" presName="iconBgRect" presStyleLbl="bgShp" presStyleIdx="0" presStyleCnt="4"/>
      <dgm:spPr>
        <a:prstGeom prst="round2DiagRect">
          <a:avLst>
            <a:gd name="adj1" fmla="val 29727"/>
            <a:gd name="adj2" fmla="val 0"/>
          </a:avLst>
        </a:prstGeom>
      </dgm:spPr>
    </dgm:pt>
    <dgm:pt modelId="{BBBE21E8-80F2-4E23-B206-E3E775B08278}" type="pres">
      <dgm:prSet presAssocID="{5EA9CDE9-62F8-4030-B5DE-898910091AD3}"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nnections"/>
        </a:ext>
      </dgm:extLst>
    </dgm:pt>
    <dgm:pt modelId="{9E973CE6-3F6D-42E0-8354-FC8EF8CD01D4}" type="pres">
      <dgm:prSet presAssocID="{5EA9CDE9-62F8-4030-B5DE-898910091AD3}" presName="spaceRect" presStyleCnt="0"/>
      <dgm:spPr/>
    </dgm:pt>
    <dgm:pt modelId="{9F974A3A-1D69-4A35-B504-2D187301EDBE}" type="pres">
      <dgm:prSet presAssocID="{5EA9CDE9-62F8-4030-B5DE-898910091AD3}" presName="textRect" presStyleLbl="revTx" presStyleIdx="0" presStyleCnt="4">
        <dgm:presLayoutVars>
          <dgm:chMax val="1"/>
          <dgm:chPref val="1"/>
        </dgm:presLayoutVars>
      </dgm:prSet>
      <dgm:spPr/>
    </dgm:pt>
    <dgm:pt modelId="{77E87DE1-5FA0-4E43-A875-0D73DC1112A5}" type="pres">
      <dgm:prSet presAssocID="{979B4A66-8E23-41F4-A481-EFDEE715204C}" presName="sibTrans" presStyleCnt="0"/>
      <dgm:spPr/>
    </dgm:pt>
    <dgm:pt modelId="{7844610C-AC76-496B-8D95-A4F24FDC3BFB}" type="pres">
      <dgm:prSet presAssocID="{9592C951-3FFF-4C0E-B2A5-60C7B726BC32}" presName="compNode" presStyleCnt="0"/>
      <dgm:spPr/>
    </dgm:pt>
    <dgm:pt modelId="{1965E06C-0453-466F-A861-EF6E3D2C5A40}" type="pres">
      <dgm:prSet presAssocID="{9592C951-3FFF-4C0E-B2A5-60C7B726BC32}" presName="iconBgRect" presStyleLbl="bgShp" presStyleIdx="1" presStyleCnt="4"/>
      <dgm:spPr>
        <a:prstGeom prst="round2DiagRect">
          <a:avLst>
            <a:gd name="adj1" fmla="val 29727"/>
            <a:gd name="adj2" fmla="val 0"/>
          </a:avLst>
        </a:prstGeom>
      </dgm:spPr>
    </dgm:pt>
    <dgm:pt modelId="{00EA42AE-AE19-4BDB-9240-21201BDFD25D}" type="pres">
      <dgm:prSet presAssocID="{9592C951-3FFF-4C0E-B2A5-60C7B726BC32}"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ycle with People"/>
        </a:ext>
      </dgm:extLst>
    </dgm:pt>
    <dgm:pt modelId="{24512DFE-E198-4E21-8128-C96E5178B336}" type="pres">
      <dgm:prSet presAssocID="{9592C951-3FFF-4C0E-B2A5-60C7B726BC32}" presName="spaceRect" presStyleCnt="0"/>
      <dgm:spPr/>
    </dgm:pt>
    <dgm:pt modelId="{0839196E-2F32-47E4-A93B-333754BFEBC7}" type="pres">
      <dgm:prSet presAssocID="{9592C951-3FFF-4C0E-B2A5-60C7B726BC32}" presName="textRect" presStyleLbl="revTx" presStyleIdx="1" presStyleCnt="4">
        <dgm:presLayoutVars>
          <dgm:chMax val="1"/>
          <dgm:chPref val="1"/>
        </dgm:presLayoutVars>
      </dgm:prSet>
      <dgm:spPr/>
    </dgm:pt>
    <dgm:pt modelId="{EEF1991D-63D0-4369-BF51-AD4EEE56D285}" type="pres">
      <dgm:prSet presAssocID="{146E9B9F-D00F-49CB-8CAF-28461A50AF45}" presName="sibTrans" presStyleCnt="0"/>
      <dgm:spPr/>
    </dgm:pt>
    <dgm:pt modelId="{2191B1AE-5954-49B5-B002-63F9D96D7A7B}" type="pres">
      <dgm:prSet presAssocID="{DBA3C0D5-5731-42A1-9762-EC9054D9BC55}" presName="compNode" presStyleCnt="0"/>
      <dgm:spPr/>
    </dgm:pt>
    <dgm:pt modelId="{4AFA6589-DC02-4A95-A740-B181EA9EFB25}" type="pres">
      <dgm:prSet presAssocID="{DBA3C0D5-5731-42A1-9762-EC9054D9BC55}" presName="iconBgRect" presStyleLbl="bgShp" presStyleIdx="2" presStyleCnt="4"/>
      <dgm:spPr>
        <a:prstGeom prst="round2DiagRect">
          <a:avLst>
            <a:gd name="adj1" fmla="val 29727"/>
            <a:gd name="adj2" fmla="val 0"/>
          </a:avLst>
        </a:prstGeom>
      </dgm:spPr>
    </dgm:pt>
    <dgm:pt modelId="{B751A0BF-66F7-4A74-BF41-53F67DBF37DE}" type="pres">
      <dgm:prSet presAssocID="{DBA3C0D5-5731-42A1-9762-EC9054D9BC55}"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D302D0EC-9FE0-4EE2-9C10-BFD8313601E9}" type="pres">
      <dgm:prSet presAssocID="{DBA3C0D5-5731-42A1-9762-EC9054D9BC55}" presName="spaceRect" presStyleCnt="0"/>
      <dgm:spPr/>
    </dgm:pt>
    <dgm:pt modelId="{61871791-FE13-454F-B924-B6C1D3554A5E}" type="pres">
      <dgm:prSet presAssocID="{DBA3C0D5-5731-42A1-9762-EC9054D9BC55}" presName="textRect" presStyleLbl="revTx" presStyleIdx="2" presStyleCnt="4">
        <dgm:presLayoutVars>
          <dgm:chMax val="1"/>
          <dgm:chPref val="1"/>
        </dgm:presLayoutVars>
      </dgm:prSet>
      <dgm:spPr/>
    </dgm:pt>
    <dgm:pt modelId="{22D96695-8027-475B-8DA8-CF676CDE14ED}" type="pres">
      <dgm:prSet presAssocID="{AA0BEF31-DFDA-4292-BCBF-0FC1EAC6C97D}" presName="sibTrans" presStyleCnt="0"/>
      <dgm:spPr/>
    </dgm:pt>
    <dgm:pt modelId="{2F83491E-E1C3-456D-B180-E298C806C6C6}" type="pres">
      <dgm:prSet presAssocID="{6E844BD2-F048-42D1-A2E1-5172AB5B7E96}" presName="compNode" presStyleCnt="0"/>
      <dgm:spPr/>
    </dgm:pt>
    <dgm:pt modelId="{FB63B7EA-3D68-4BDF-AFB7-B48A5276C044}" type="pres">
      <dgm:prSet presAssocID="{6E844BD2-F048-42D1-A2E1-5172AB5B7E96}" presName="iconBgRect" presStyleLbl="bgShp" presStyleIdx="3" presStyleCnt="4"/>
      <dgm:spPr>
        <a:prstGeom prst="round2DiagRect">
          <a:avLst>
            <a:gd name="adj1" fmla="val 29727"/>
            <a:gd name="adj2" fmla="val 0"/>
          </a:avLst>
        </a:prstGeom>
      </dgm:spPr>
    </dgm:pt>
    <dgm:pt modelId="{C9B335FF-0088-4C17-8D93-840514BF5B6B}" type="pres">
      <dgm:prSet presAssocID="{6E844BD2-F048-42D1-A2E1-5172AB5B7E96}"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Venn Diagram"/>
        </a:ext>
      </dgm:extLst>
    </dgm:pt>
    <dgm:pt modelId="{B83AC8A3-FD60-4BF3-9100-42180C80AE92}" type="pres">
      <dgm:prSet presAssocID="{6E844BD2-F048-42D1-A2E1-5172AB5B7E96}" presName="spaceRect" presStyleCnt="0"/>
      <dgm:spPr/>
    </dgm:pt>
    <dgm:pt modelId="{5B463CB7-8BEE-4095-9F3B-D50617A66229}" type="pres">
      <dgm:prSet presAssocID="{6E844BD2-F048-42D1-A2E1-5172AB5B7E96}" presName="textRect" presStyleLbl="revTx" presStyleIdx="3" presStyleCnt="4">
        <dgm:presLayoutVars>
          <dgm:chMax val="1"/>
          <dgm:chPref val="1"/>
        </dgm:presLayoutVars>
      </dgm:prSet>
      <dgm:spPr/>
    </dgm:pt>
  </dgm:ptLst>
  <dgm:cxnLst>
    <dgm:cxn modelId="{EC146806-03A4-4E9B-96FA-0945047CBC7C}" type="presOf" srcId="{6E844BD2-F048-42D1-A2E1-5172AB5B7E96}" destId="{5B463CB7-8BEE-4095-9F3B-D50617A66229}" srcOrd="0" destOrd="0" presId="urn:microsoft.com/office/officeart/2018/5/layout/IconLeafLabelList"/>
    <dgm:cxn modelId="{937A2F0B-7C1B-4863-8C56-07D8FB9DB1BD}" type="presOf" srcId="{5EA9CDE9-62F8-4030-B5DE-898910091AD3}" destId="{9F974A3A-1D69-4A35-B504-2D187301EDBE}" srcOrd="0" destOrd="0" presId="urn:microsoft.com/office/officeart/2018/5/layout/IconLeafLabelList"/>
    <dgm:cxn modelId="{CEA38638-7713-40E9-B602-091790B51871}" type="presOf" srcId="{DBA3C0D5-5731-42A1-9762-EC9054D9BC55}" destId="{61871791-FE13-454F-B924-B6C1D3554A5E}" srcOrd="0" destOrd="0" presId="urn:microsoft.com/office/officeart/2018/5/layout/IconLeafLabelList"/>
    <dgm:cxn modelId="{CB52E945-FB7A-452C-AFE3-D51732830F5B}" srcId="{3A3D5BE9-347F-4440-B93D-67418FFFBEEA}" destId="{DBA3C0D5-5731-42A1-9762-EC9054D9BC55}" srcOrd="2" destOrd="0" parTransId="{43AC4493-3C9F-41F5-B563-17D135A813C0}" sibTransId="{AA0BEF31-DFDA-4292-BCBF-0FC1EAC6C97D}"/>
    <dgm:cxn modelId="{C8C7955C-A1A1-4043-B92F-D733C550EAD3}" type="presOf" srcId="{3A3D5BE9-347F-4440-B93D-67418FFFBEEA}" destId="{053EA347-F0D2-4C8E-BD9E-59032781AFEB}" srcOrd="0" destOrd="0" presId="urn:microsoft.com/office/officeart/2018/5/layout/IconLeafLabelList"/>
    <dgm:cxn modelId="{8225DF94-19E2-4452-9852-1CE2A761C483}" srcId="{3A3D5BE9-347F-4440-B93D-67418FFFBEEA}" destId="{6E844BD2-F048-42D1-A2E1-5172AB5B7E96}" srcOrd="3" destOrd="0" parTransId="{08A13113-337C-420A-BD7C-EE8750DF0086}" sibTransId="{E9841962-1F3D-4ED0-A95F-461EB78CE4E8}"/>
    <dgm:cxn modelId="{F9C64DBF-B20E-4521-9751-DCADBE1F852F}" srcId="{3A3D5BE9-347F-4440-B93D-67418FFFBEEA}" destId="{5EA9CDE9-62F8-4030-B5DE-898910091AD3}" srcOrd="0" destOrd="0" parTransId="{4496085D-5DB6-4319-83A9-39DE096D3DF8}" sibTransId="{979B4A66-8E23-41F4-A481-EFDEE715204C}"/>
    <dgm:cxn modelId="{31DFAFEB-9C0F-4740-A239-37D8CB012929}" type="presOf" srcId="{9592C951-3FFF-4C0E-B2A5-60C7B726BC32}" destId="{0839196E-2F32-47E4-A93B-333754BFEBC7}" srcOrd="0" destOrd="0" presId="urn:microsoft.com/office/officeart/2018/5/layout/IconLeafLabelList"/>
    <dgm:cxn modelId="{2698A4EF-BAD9-4F3B-A0F4-69759CC50738}" srcId="{3A3D5BE9-347F-4440-B93D-67418FFFBEEA}" destId="{9592C951-3FFF-4C0E-B2A5-60C7B726BC32}" srcOrd="1" destOrd="0" parTransId="{FAAEE1E1-AE86-4F64-8632-465609683F25}" sibTransId="{146E9B9F-D00F-49CB-8CAF-28461A50AF45}"/>
    <dgm:cxn modelId="{71D08101-B670-42E7-BE26-1E09CC0718B3}" type="presParOf" srcId="{053EA347-F0D2-4C8E-BD9E-59032781AFEB}" destId="{06850501-6405-4E5F-97C6-F828AF902B91}" srcOrd="0" destOrd="0" presId="urn:microsoft.com/office/officeart/2018/5/layout/IconLeafLabelList"/>
    <dgm:cxn modelId="{2FCBD10D-3AE9-46C3-9C7A-9F34938C7A62}" type="presParOf" srcId="{06850501-6405-4E5F-97C6-F828AF902B91}" destId="{80348696-6F18-40B0-85C6-4CA4B135767C}" srcOrd="0" destOrd="0" presId="urn:microsoft.com/office/officeart/2018/5/layout/IconLeafLabelList"/>
    <dgm:cxn modelId="{0E0E1A12-80A4-4523-AE87-4BFBF3F2DF89}" type="presParOf" srcId="{06850501-6405-4E5F-97C6-F828AF902B91}" destId="{BBBE21E8-80F2-4E23-B206-E3E775B08278}" srcOrd="1" destOrd="0" presId="urn:microsoft.com/office/officeart/2018/5/layout/IconLeafLabelList"/>
    <dgm:cxn modelId="{2613865E-F7EC-41F5-B1C9-96C83FE258A1}" type="presParOf" srcId="{06850501-6405-4E5F-97C6-F828AF902B91}" destId="{9E973CE6-3F6D-42E0-8354-FC8EF8CD01D4}" srcOrd="2" destOrd="0" presId="urn:microsoft.com/office/officeart/2018/5/layout/IconLeafLabelList"/>
    <dgm:cxn modelId="{74201CED-6393-4E57-9598-1BD62E23242A}" type="presParOf" srcId="{06850501-6405-4E5F-97C6-F828AF902B91}" destId="{9F974A3A-1D69-4A35-B504-2D187301EDBE}" srcOrd="3" destOrd="0" presId="urn:microsoft.com/office/officeart/2018/5/layout/IconLeafLabelList"/>
    <dgm:cxn modelId="{8B561F8D-7092-47D9-9A85-276575597A99}" type="presParOf" srcId="{053EA347-F0D2-4C8E-BD9E-59032781AFEB}" destId="{77E87DE1-5FA0-4E43-A875-0D73DC1112A5}" srcOrd="1" destOrd="0" presId="urn:microsoft.com/office/officeart/2018/5/layout/IconLeafLabelList"/>
    <dgm:cxn modelId="{256FF5E3-B6C9-4C07-823B-28F09E9D01A8}" type="presParOf" srcId="{053EA347-F0D2-4C8E-BD9E-59032781AFEB}" destId="{7844610C-AC76-496B-8D95-A4F24FDC3BFB}" srcOrd="2" destOrd="0" presId="urn:microsoft.com/office/officeart/2018/5/layout/IconLeafLabelList"/>
    <dgm:cxn modelId="{C2C56618-871D-4D74-908F-EB7E3BC615C1}" type="presParOf" srcId="{7844610C-AC76-496B-8D95-A4F24FDC3BFB}" destId="{1965E06C-0453-466F-A861-EF6E3D2C5A40}" srcOrd="0" destOrd="0" presId="urn:microsoft.com/office/officeart/2018/5/layout/IconLeafLabelList"/>
    <dgm:cxn modelId="{FC4FFCF8-267D-45BF-A6A6-D0D2AD391EC4}" type="presParOf" srcId="{7844610C-AC76-496B-8D95-A4F24FDC3BFB}" destId="{00EA42AE-AE19-4BDB-9240-21201BDFD25D}" srcOrd="1" destOrd="0" presId="urn:microsoft.com/office/officeart/2018/5/layout/IconLeafLabelList"/>
    <dgm:cxn modelId="{50363EB9-A6CE-4FD3-AE91-CB02501009B2}" type="presParOf" srcId="{7844610C-AC76-496B-8D95-A4F24FDC3BFB}" destId="{24512DFE-E198-4E21-8128-C96E5178B336}" srcOrd="2" destOrd="0" presId="urn:microsoft.com/office/officeart/2018/5/layout/IconLeafLabelList"/>
    <dgm:cxn modelId="{680A2A0D-724A-4F09-83BF-08AE877C545C}" type="presParOf" srcId="{7844610C-AC76-496B-8D95-A4F24FDC3BFB}" destId="{0839196E-2F32-47E4-A93B-333754BFEBC7}" srcOrd="3" destOrd="0" presId="urn:microsoft.com/office/officeart/2018/5/layout/IconLeafLabelList"/>
    <dgm:cxn modelId="{170C50C0-4711-4879-824B-0A01E5E41B61}" type="presParOf" srcId="{053EA347-F0D2-4C8E-BD9E-59032781AFEB}" destId="{EEF1991D-63D0-4369-BF51-AD4EEE56D285}" srcOrd="3" destOrd="0" presId="urn:microsoft.com/office/officeart/2018/5/layout/IconLeafLabelList"/>
    <dgm:cxn modelId="{488966C5-5D5E-4BF9-858B-A629AD6B286B}" type="presParOf" srcId="{053EA347-F0D2-4C8E-BD9E-59032781AFEB}" destId="{2191B1AE-5954-49B5-B002-63F9D96D7A7B}" srcOrd="4" destOrd="0" presId="urn:microsoft.com/office/officeart/2018/5/layout/IconLeafLabelList"/>
    <dgm:cxn modelId="{9C8B9FAE-DF6E-4E42-B4CE-289B7412A855}" type="presParOf" srcId="{2191B1AE-5954-49B5-B002-63F9D96D7A7B}" destId="{4AFA6589-DC02-4A95-A740-B181EA9EFB25}" srcOrd="0" destOrd="0" presId="urn:microsoft.com/office/officeart/2018/5/layout/IconLeafLabelList"/>
    <dgm:cxn modelId="{94A3E515-8830-445B-9D45-F2498CDEE4BC}" type="presParOf" srcId="{2191B1AE-5954-49B5-B002-63F9D96D7A7B}" destId="{B751A0BF-66F7-4A74-BF41-53F67DBF37DE}" srcOrd="1" destOrd="0" presId="urn:microsoft.com/office/officeart/2018/5/layout/IconLeafLabelList"/>
    <dgm:cxn modelId="{49B33D2B-FD8B-49EF-9E0E-FBAE2FEF05CC}" type="presParOf" srcId="{2191B1AE-5954-49B5-B002-63F9D96D7A7B}" destId="{D302D0EC-9FE0-4EE2-9C10-BFD8313601E9}" srcOrd="2" destOrd="0" presId="urn:microsoft.com/office/officeart/2018/5/layout/IconLeafLabelList"/>
    <dgm:cxn modelId="{10B6F340-D7F4-4170-98D6-5E427CC61EF1}" type="presParOf" srcId="{2191B1AE-5954-49B5-B002-63F9D96D7A7B}" destId="{61871791-FE13-454F-B924-B6C1D3554A5E}" srcOrd="3" destOrd="0" presId="urn:microsoft.com/office/officeart/2018/5/layout/IconLeafLabelList"/>
    <dgm:cxn modelId="{3C1EFE82-F7F4-4C2B-B913-EAC49342FF15}" type="presParOf" srcId="{053EA347-F0D2-4C8E-BD9E-59032781AFEB}" destId="{22D96695-8027-475B-8DA8-CF676CDE14ED}" srcOrd="5" destOrd="0" presId="urn:microsoft.com/office/officeart/2018/5/layout/IconLeafLabelList"/>
    <dgm:cxn modelId="{CBA90598-36D2-4868-A2ED-8688BE8DEF10}" type="presParOf" srcId="{053EA347-F0D2-4C8E-BD9E-59032781AFEB}" destId="{2F83491E-E1C3-456D-B180-E298C806C6C6}" srcOrd="6" destOrd="0" presId="urn:microsoft.com/office/officeart/2018/5/layout/IconLeafLabelList"/>
    <dgm:cxn modelId="{C22588B4-2634-4004-AC8D-95771DBBEE11}" type="presParOf" srcId="{2F83491E-E1C3-456D-B180-E298C806C6C6}" destId="{FB63B7EA-3D68-4BDF-AFB7-B48A5276C044}" srcOrd="0" destOrd="0" presId="urn:microsoft.com/office/officeart/2018/5/layout/IconLeafLabelList"/>
    <dgm:cxn modelId="{0236D775-024D-48C5-A304-03E5F4446F2B}" type="presParOf" srcId="{2F83491E-E1C3-456D-B180-E298C806C6C6}" destId="{C9B335FF-0088-4C17-8D93-840514BF5B6B}" srcOrd="1" destOrd="0" presId="urn:microsoft.com/office/officeart/2018/5/layout/IconLeafLabelList"/>
    <dgm:cxn modelId="{7EBB5D07-64EE-419D-AE69-14635A0ECEC0}" type="presParOf" srcId="{2F83491E-E1C3-456D-B180-E298C806C6C6}" destId="{B83AC8A3-FD60-4BF3-9100-42180C80AE92}" srcOrd="2" destOrd="0" presId="urn:microsoft.com/office/officeart/2018/5/layout/IconLeafLabelList"/>
    <dgm:cxn modelId="{3E4BACAF-7BB1-46E3-8B21-63C7C1E8D00D}" type="presParOf" srcId="{2F83491E-E1C3-456D-B180-E298C806C6C6}" destId="{5B463CB7-8BEE-4095-9F3B-D50617A66229}"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12E2262-A04A-482A-B097-5FEC2358AA95}"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6B3CAC6D-E627-4AD9-9625-60E5E6804164}">
      <dgm:prSet/>
      <dgm:spPr/>
      <dgm:t>
        <a:bodyPr/>
        <a:lstStyle/>
        <a:p>
          <a:r>
            <a:rPr lang="en-US"/>
            <a:t>Smart devices collect and exchange information machine to machine (M2M) and with us.</a:t>
          </a:r>
        </a:p>
      </dgm:t>
    </dgm:pt>
    <dgm:pt modelId="{8CAA110B-7F5D-4CE1-82C1-2B72E612D2D1}" type="parTrans" cxnId="{FD69DABF-1C15-49F3-A517-57056B6F3C26}">
      <dgm:prSet/>
      <dgm:spPr/>
      <dgm:t>
        <a:bodyPr/>
        <a:lstStyle/>
        <a:p>
          <a:endParaRPr lang="en-US"/>
        </a:p>
      </dgm:t>
    </dgm:pt>
    <dgm:pt modelId="{7E8BBC2D-3BBD-4629-8571-4474B8BC3F02}" type="sibTrans" cxnId="{FD69DABF-1C15-49F3-A517-57056B6F3C26}">
      <dgm:prSet/>
      <dgm:spPr/>
      <dgm:t>
        <a:bodyPr/>
        <a:lstStyle/>
        <a:p>
          <a:endParaRPr lang="en-US"/>
        </a:p>
      </dgm:t>
    </dgm:pt>
    <dgm:pt modelId="{02061C95-524E-40B8-8EF9-B3558FE9EE79}">
      <dgm:prSet/>
      <dgm:spPr/>
      <dgm:t>
        <a:bodyPr/>
        <a:lstStyle/>
        <a:p>
          <a:r>
            <a:rPr lang="en-US"/>
            <a:t>Remote control and monitoring</a:t>
          </a:r>
        </a:p>
      </dgm:t>
    </dgm:pt>
    <dgm:pt modelId="{CF85D9A3-09EB-479E-819D-1B4B2442F265}" type="parTrans" cxnId="{ADFC9DF7-F757-4473-A675-6AAEC2896CB6}">
      <dgm:prSet/>
      <dgm:spPr/>
      <dgm:t>
        <a:bodyPr/>
        <a:lstStyle/>
        <a:p>
          <a:endParaRPr lang="en-US"/>
        </a:p>
      </dgm:t>
    </dgm:pt>
    <dgm:pt modelId="{4EF982F2-1C45-47D7-8B32-DE0A57428710}" type="sibTrans" cxnId="{ADFC9DF7-F757-4473-A675-6AAEC2896CB6}">
      <dgm:prSet/>
      <dgm:spPr/>
      <dgm:t>
        <a:bodyPr/>
        <a:lstStyle/>
        <a:p>
          <a:endParaRPr lang="en-US"/>
        </a:p>
      </dgm:t>
    </dgm:pt>
    <dgm:pt modelId="{E06A334F-478C-4501-9148-9E7B69431CB3}">
      <dgm:prSet/>
      <dgm:spPr/>
      <dgm:t>
        <a:bodyPr/>
        <a:lstStyle/>
        <a:p>
          <a:r>
            <a:rPr lang="en-US"/>
            <a:t>Operate automatically through software, cameras </a:t>
          </a:r>
          <a:br>
            <a:rPr lang="en-US"/>
          </a:br>
          <a:r>
            <a:rPr lang="en-US"/>
            <a:t>and sensors </a:t>
          </a:r>
        </a:p>
      </dgm:t>
    </dgm:pt>
    <dgm:pt modelId="{17193CD2-5023-4C53-AB97-172419C7CB40}" type="parTrans" cxnId="{D19BACD5-B248-47A2-A292-260BA51490AF}">
      <dgm:prSet/>
      <dgm:spPr/>
      <dgm:t>
        <a:bodyPr/>
        <a:lstStyle/>
        <a:p>
          <a:endParaRPr lang="en-US"/>
        </a:p>
      </dgm:t>
    </dgm:pt>
    <dgm:pt modelId="{D4EA03C7-8916-4C3E-96AF-C2472969841A}" type="sibTrans" cxnId="{D19BACD5-B248-47A2-A292-260BA51490AF}">
      <dgm:prSet/>
      <dgm:spPr/>
      <dgm:t>
        <a:bodyPr/>
        <a:lstStyle/>
        <a:p>
          <a:endParaRPr lang="en-US"/>
        </a:p>
      </dgm:t>
    </dgm:pt>
    <dgm:pt modelId="{6263833C-E120-F847-B2CC-EB8774CC43AC}" type="pres">
      <dgm:prSet presAssocID="{712E2262-A04A-482A-B097-5FEC2358AA95}" presName="vert0" presStyleCnt="0">
        <dgm:presLayoutVars>
          <dgm:dir/>
          <dgm:animOne val="branch"/>
          <dgm:animLvl val="lvl"/>
        </dgm:presLayoutVars>
      </dgm:prSet>
      <dgm:spPr/>
    </dgm:pt>
    <dgm:pt modelId="{177C81A7-8D45-D04B-A39E-74FA09B22E3B}" type="pres">
      <dgm:prSet presAssocID="{6B3CAC6D-E627-4AD9-9625-60E5E6804164}" presName="thickLine" presStyleLbl="alignNode1" presStyleIdx="0" presStyleCnt="1"/>
      <dgm:spPr/>
    </dgm:pt>
    <dgm:pt modelId="{FD3CD3FE-21E3-2E4C-8A9F-7B4DB4ECBD6D}" type="pres">
      <dgm:prSet presAssocID="{6B3CAC6D-E627-4AD9-9625-60E5E6804164}" presName="horz1" presStyleCnt="0"/>
      <dgm:spPr/>
    </dgm:pt>
    <dgm:pt modelId="{DBDB9339-EC96-9A47-8472-8E48F47D5ECB}" type="pres">
      <dgm:prSet presAssocID="{6B3CAC6D-E627-4AD9-9625-60E5E6804164}" presName="tx1" presStyleLbl="revTx" presStyleIdx="0" presStyleCnt="3"/>
      <dgm:spPr/>
    </dgm:pt>
    <dgm:pt modelId="{46BA1E94-A31D-794E-8A89-9D61C749C93E}" type="pres">
      <dgm:prSet presAssocID="{6B3CAC6D-E627-4AD9-9625-60E5E6804164}" presName="vert1" presStyleCnt="0"/>
      <dgm:spPr/>
    </dgm:pt>
    <dgm:pt modelId="{B7B79289-D3F3-B94F-9992-981A658AC7A8}" type="pres">
      <dgm:prSet presAssocID="{02061C95-524E-40B8-8EF9-B3558FE9EE79}" presName="vertSpace2a" presStyleCnt="0"/>
      <dgm:spPr/>
    </dgm:pt>
    <dgm:pt modelId="{EAD5B67D-A51F-E249-917C-A72B3A2AAE8C}" type="pres">
      <dgm:prSet presAssocID="{02061C95-524E-40B8-8EF9-B3558FE9EE79}" presName="horz2" presStyleCnt="0"/>
      <dgm:spPr/>
    </dgm:pt>
    <dgm:pt modelId="{6534F57C-9AEC-CA4F-9215-6AA6FCA244B0}" type="pres">
      <dgm:prSet presAssocID="{02061C95-524E-40B8-8EF9-B3558FE9EE79}" presName="horzSpace2" presStyleCnt="0"/>
      <dgm:spPr/>
    </dgm:pt>
    <dgm:pt modelId="{12D89E30-CDC6-C746-B46D-665F04C732EA}" type="pres">
      <dgm:prSet presAssocID="{02061C95-524E-40B8-8EF9-B3558FE9EE79}" presName="tx2" presStyleLbl="revTx" presStyleIdx="1" presStyleCnt="3"/>
      <dgm:spPr/>
    </dgm:pt>
    <dgm:pt modelId="{2670B079-5309-2943-86C7-514A35115C55}" type="pres">
      <dgm:prSet presAssocID="{02061C95-524E-40B8-8EF9-B3558FE9EE79}" presName="vert2" presStyleCnt="0"/>
      <dgm:spPr/>
    </dgm:pt>
    <dgm:pt modelId="{F0CDBCD8-F53D-0349-B174-F2C04AF4CCB1}" type="pres">
      <dgm:prSet presAssocID="{02061C95-524E-40B8-8EF9-B3558FE9EE79}" presName="thinLine2b" presStyleLbl="callout" presStyleIdx="0" presStyleCnt="2"/>
      <dgm:spPr/>
    </dgm:pt>
    <dgm:pt modelId="{25294C47-6FCA-6741-AFB2-78CBDAB303CA}" type="pres">
      <dgm:prSet presAssocID="{02061C95-524E-40B8-8EF9-B3558FE9EE79}" presName="vertSpace2b" presStyleCnt="0"/>
      <dgm:spPr/>
    </dgm:pt>
    <dgm:pt modelId="{0A4CA61A-6981-4046-9C13-F75F4926EEEE}" type="pres">
      <dgm:prSet presAssocID="{E06A334F-478C-4501-9148-9E7B69431CB3}" presName="horz2" presStyleCnt="0"/>
      <dgm:spPr/>
    </dgm:pt>
    <dgm:pt modelId="{56610457-A543-7A43-ABB5-8B3ED661F231}" type="pres">
      <dgm:prSet presAssocID="{E06A334F-478C-4501-9148-9E7B69431CB3}" presName="horzSpace2" presStyleCnt="0"/>
      <dgm:spPr/>
    </dgm:pt>
    <dgm:pt modelId="{9B321CFD-D830-B147-997B-A5BB9060CBAE}" type="pres">
      <dgm:prSet presAssocID="{E06A334F-478C-4501-9148-9E7B69431CB3}" presName="tx2" presStyleLbl="revTx" presStyleIdx="2" presStyleCnt="3"/>
      <dgm:spPr/>
    </dgm:pt>
    <dgm:pt modelId="{C7B81D2E-29E4-6A4E-8C9B-16F258BBACFA}" type="pres">
      <dgm:prSet presAssocID="{E06A334F-478C-4501-9148-9E7B69431CB3}" presName="vert2" presStyleCnt="0"/>
      <dgm:spPr/>
    </dgm:pt>
    <dgm:pt modelId="{7EB70232-B31D-0843-91DD-8DD3FEDD7439}" type="pres">
      <dgm:prSet presAssocID="{E06A334F-478C-4501-9148-9E7B69431CB3}" presName="thinLine2b" presStyleLbl="callout" presStyleIdx="1" presStyleCnt="2"/>
      <dgm:spPr/>
    </dgm:pt>
    <dgm:pt modelId="{A5AB1E73-7204-B349-9D55-1B1066A029D7}" type="pres">
      <dgm:prSet presAssocID="{E06A334F-478C-4501-9148-9E7B69431CB3}" presName="vertSpace2b" presStyleCnt="0"/>
      <dgm:spPr/>
    </dgm:pt>
  </dgm:ptLst>
  <dgm:cxnLst>
    <dgm:cxn modelId="{4CB9945F-FF1F-2D43-8801-6A782183C072}" type="presOf" srcId="{E06A334F-478C-4501-9148-9E7B69431CB3}" destId="{9B321CFD-D830-B147-997B-A5BB9060CBAE}" srcOrd="0" destOrd="0" presId="urn:microsoft.com/office/officeart/2008/layout/LinedList"/>
    <dgm:cxn modelId="{FEE34B71-AF52-6B43-A73E-85C9DBF12F61}" type="presOf" srcId="{712E2262-A04A-482A-B097-5FEC2358AA95}" destId="{6263833C-E120-F847-B2CC-EB8774CC43AC}" srcOrd="0" destOrd="0" presId="urn:microsoft.com/office/officeart/2008/layout/LinedList"/>
    <dgm:cxn modelId="{E20F1A75-E379-3040-9BFC-8AB31AF1185E}" type="presOf" srcId="{02061C95-524E-40B8-8EF9-B3558FE9EE79}" destId="{12D89E30-CDC6-C746-B46D-665F04C732EA}" srcOrd="0" destOrd="0" presId="urn:microsoft.com/office/officeart/2008/layout/LinedList"/>
    <dgm:cxn modelId="{FD69DABF-1C15-49F3-A517-57056B6F3C26}" srcId="{712E2262-A04A-482A-B097-5FEC2358AA95}" destId="{6B3CAC6D-E627-4AD9-9625-60E5E6804164}" srcOrd="0" destOrd="0" parTransId="{8CAA110B-7F5D-4CE1-82C1-2B72E612D2D1}" sibTransId="{7E8BBC2D-3BBD-4629-8571-4474B8BC3F02}"/>
    <dgm:cxn modelId="{D19BACD5-B248-47A2-A292-260BA51490AF}" srcId="{6B3CAC6D-E627-4AD9-9625-60E5E6804164}" destId="{E06A334F-478C-4501-9148-9E7B69431CB3}" srcOrd="1" destOrd="0" parTransId="{17193CD2-5023-4C53-AB97-172419C7CB40}" sibTransId="{D4EA03C7-8916-4C3E-96AF-C2472969841A}"/>
    <dgm:cxn modelId="{3933D5E6-4C1F-894F-8374-361DF77A499A}" type="presOf" srcId="{6B3CAC6D-E627-4AD9-9625-60E5E6804164}" destId="{DBDB9339-EC96-9A47-8472-8E48F47D5ECB}" srcOrd="0" destOrd="0" presId="urn:microsoft.com/office/officeart/2008/layout/LinedList"/>
    <dgm:cxn modelId="{ADFC9DF7-F757-4473-A675-6AAEC2896CB6}" srcId="{6B3CAC6D-E627-4AD9-9625-60E5E6804164}" destId="{02061C95-524E-40B8-8EF9-B3558FE9EE79}" srcOrd="0" destOrd="0" parTransId="{CF85D9A3-09EB-479E-819D-1B4B2442F265}" sibTransId="{4EF982F2-1C45-47D7-8B32-DE0A57428710}"/>
    <dgm:cxn modelId="{25C44AAD-F314-0A47-BF2B-ADE271CE9AA8}" type="presParOf" srcId="{6263833C-E120-F847-B2CC-EB8774CC43AC}" destId="{177C81A7-8D45-D04B-A39E-74FA09B22E3B}" srcOrd="0" destOrd="0" presId="urn:microsoft.com/office/officeart/2008/layout/LinedList"/>
    <dgm:cxn modelId="{29B7B52C-021C-094B-9830-AA2EF00FAB85}" type="presParOf" srcId="{6263833C-E120-F847-B2CC-EB8774CC43AC}" destId="{FD3CD3FE-21E3-2E4C-8A9F-7B4DB4ECBD6D}" srcOrd="1" destOrd="0" presId="urn:microsoft.com/office/officeart/2008/layout/LinedList"/>
    <dgm:cxn modelId="{840207A4-C683-3E44-8A4C-5EBED39B897F}" type="presParOf" srcId="{FD3CD3FE-21E3-2E4C-8A9F-7B4DB4ECBD6D}" destId="{DBDB9339-EC96-9A47-8472-8E48F47D5ECB}" srcOrd="0" destOrd="0" presId="urn:microsoft.com/office/officeart/2008/layout/LinedList"/>
    <dgm:cxn modelId="{3B39D69F-DEF7-5E43-8615-F2F6D6CBF660}" type="presParOf" srcId="{FD3CD3FE-21E3-2E4C-8A9F-7B4DB4ECBD6D}" destId="{46BA1E94-A31D-794E-8A89-9D61C749C93E}" srcOrd="1" destOrd="0" presId="urn:microsoft.com/office/officeart/2008/layout/LinedList"/>
    <dgm:cxn modelId="{73208455-0DC1-C84C-859C-61BCFB80E568}" type="presParOf" srcId="{46BA1E94-A31D-794E-8A89-9D61C749C93E}" destId="{B7B79289-D3F3-B94F-9992-981A658AC7A8}" srcOrd="0" destOrd="0" presId="urn:microsoft.com/office/officeart/2008/layout/LinedList"/>
    <dgm:cxn modelId="{0C212A85-6CCE-094F-92A7-D43E5639A34E}" type="presParOf" srcId="{46BA1E94-A31D-794E-8A89-9D61C749C93E}" destId="{EAD5B67D-A51F-E249-917C-A72B3A2AAE8C}" srcOrd="1" destOrd="0" presId="urn:microsoft.com/office/officeart/2008/layout/LinedList"/>
    <dgm:cxn modelId="{4AFB6880-3CC3-AF4D-87F0-6A3370E1D254}" type="presParOf" srcId="{EAD5B67D-A51F-E249-917C-A72B3A2AAE8C}" destId="{6534F57C-9AEC-CA4F-9215-6AA6FCA244B0}" srcOrd="0" destOrd="0" presId="urn:microsoft.com/office/officeart/2008/layout/LinedList"/>
    <dgm:cxn modelId="{1C66D9D8-D26A-0942-AB40-48E76489333B}" type="presParOf" srcId="{EAD5B67D-A51F-E249-917C-A72B3A2AAE8C}" destId="{12D89E30-CDC6-C746-B46D-665F04C732EA}" srcOrd="1" destOrd="0" presId="urn:microsoft.com/office/officeart/2008/layout/LinedList"/>
    <dgm:cxn modelId="{125B7E76-29E8-534D-8616-F2AEB747F9FA}" type="presParOf" srcId="{EAD5B67D-A51F-E249-917C-A72B3A2AAE8C}" destId="{2670B079-5309-2943-86C7-514A35115C55}" srcOrd="2" destOrd="0" presId="urn:microsoft.com/office/officeart/2008/layout/LinedList"/>
    <dgm:cxn modelId="{D332CCAE-E50B-CF41-86E1-A3A87FD589FA}" type="presParOf" srcId="{46BA1E94-A31D-794E-8A89-9D61C749C93E}" destId="{F0CDBCD8-F53D-0349-B174-F2C04AF4CCB1}" srcOrd="2" destOrd="0" presId="urn:microsoft.com/office/officeart/2008/layout/LinedList"/>
    <dgm:cxn modelId="{0DAFBE9A-FE27-7B49-8BB1-C77D5A669D2C}" type="presParOf" srcId="{46BA1E94-A31D-794E-8A89-9D61C749C93E}" destId="{25294C47-6FCA-6741-AFB2-78CBDAB303CA}" srcOrd="3" destOrd="0" presId="urn:microsoft.com/office/officeart/2008/layout/LinedList"/>
    <dgm:cxn modelId="{15062DBD-7D39-6248-97BC-46D7BD749EF1}" type="presParOf" srcId="{46BA1E94-A31D-794E-8A89-9D61C749C93E}" destId="{0A4CA61A-6981-4046-9C13-F75F4926EEEE}" srcOrd="4" destOrd="0" presId="urn:microsoft.com/office/officeart/2008/layout/LinedList"/>
    <dgm:cxn modelId="{6182C5FB-38D7-6F48-AA16-8DDFA4BCD688}" type="presParOf" srcId="{0A4CA61A-6981-4046-9C13-F75F4926EEEE}" destId="{56610457-A543-7A43-ABB5-8B3ED661F231}" srcOrd="0" destOrd="0" presId="urn:microsoft.com/office/officeart/2008/layout/LinedList"/>
    <dgm:cxn modelId="{8BCBD58F-B05E-9B4A-89C8-D5742495373A}" type="presParOf" srcId="{0A4CA61A-6981-4046-9C13-F75F4926EEEE}" destId="{9B321CFD-D830-B147-997B-A5BB9060CBAE}" srcOrd="1" destOrd="0" presId="urn:microsoft.com/office/officeart/2008/layout/LinedList"/>
    <dgm:cxn modelId="{B6C1B84E-FDA4-8740-9266-8B15C89601EE}" type="presParOf" srcId="{0A4CA61A-6981-4046-9C13-F75F4926EEEE}" destId="{C7B81D2E-29E4-6A4E-8C9B-16F258BBACFA}" srcOrd="2" destOrd="0" presId="urn:microsoft.com/office/officeart/2008/layout/LinedList"/>
    <dgm:cxn modelId="{CD409E21-72F0-1345-816F-C61EF60D1B29}" type="presParOf" srcId="{46BA1E94-A31D-794E-8A89-9D61C749C93E}" destId="{7EB70232-B31D-0843-91DD-8DD3FEDD7439}" srcOrd="5" destOrd="0" presId="urn:microsoft.com/office/officeart/2008/layout/LinedList"/>
    <dgm:cxn modelId="{90AECEC2-43F8-9A41-844E-EB04BD715566}" type="presParOf" srcId="{46BA1E94-A31D-794E-8A89-9D61C749C93E}" destId="{A5AB1E73-7204-B349-9D55-1B1066A029D7}" srcOrd="6"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BD212FE-A8CA-45BE-8245-ACED91BAA5BE}"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42EFB74E-0E69-41C6-8387-651986B03CD8}">
      <dgm:prSet/>
      <dgm:spPr/>
      <dgm:t>
        <a:bodyPr/>
        <a:lstStyle/>
        <a:p>
          <a:r>
            <a:rPr lang="en-PH" dirty="0"/>
            <a:t>This open-door policy might also include a white board. I’ve found engineers and IT people love to work on white boards, so you might include them in your budget. Learning how to bring out the visual side of your technology can pay significant benefits during the technology implementation part of the project.</a:t>
          </a:r>
          <a:endParaRPr lang="en-US" dirty="0"/>
        </a:p>
      </dgm:t>
    </dgm:pt>
    <dgm:pt modelId="{903FEA7A-3EF2-4EF9-9AAB-F1251E0442C4}" type="parTrans" cxnId="{A2952F16-A303-404E-8D5D-E6B46E574AA5}">
      <dgm:prSet/>
      <dgm:spPr/>
      <dgm:t>
        <a:bodyPr/>
        <a:lstStyle/>
        <a:p>
          <a:endParaRPr lang="en-US"/>
        </a:p>
      </dgm:t>
    </dgm:pt>
    <dgm:pt modelId="{D4C3B10A-6F4D-4492-AA73-E7AC94525AD2}" type="sibTrans" cxnId="{A2952F16-A303-404E-8D5D-E6B46E574AA5}">
      <dgm:prSet/>
      <dgm:spPr/>
      <dgm:t>
        <a:bodyPr/>
        <a:lstStyle/>
        <a:p>
          <a:endParaRPr lang="en-US"/>
        </a:p>
      </dgm:t>
    </dgm:pt>
    <dgm:pt modelId="{73799A60-52EA-4016-89F7-8B0D3DB14A0C}">
      <dgm:prSet/>
      <dgm:spPr/>
      <dgm:t>
        <a:bodyPr/>
        <a:lstStyle/>
        <a:p>
          <a:r>
            <a:rPr lang="en-PH" dirty="0"/>
            <a:t>The IoT team leader must also know how to ask the right questions at the best time to their team members. This allows them to manage the projects without being overwhelmed by their daily interactions with team members. May I suggest another white board for your project plan. Just kidding, but it does make everyone more aware of tight deadlines and bottlenecks. However, don’t be a micro manager.</a:t>
          </a:r>
          <a:endParaRPr lang="en-US" dirty="0"/>
        </a:p>
      </dgm:t>
    </dgm:pt>
    <dgm:pt modelId="{954AAA42-88EF-41FF-9EDF-2196BE3586C8}" type="parTrans" cxnId="{574B2C67-08F8-4EDC-986C-998195E3B616}">
      <dgm:prSet/>
      <dgm:spPr/>
      <dgm:t>
        <a:bodyPr/>
        <a:lstStyle/>
        <a:p>
          <a:endParaRPr lang="en-US"/>
        </a:p>
      </dgm:t>
    </dgm:pt>
    <dgm:pt modelId="{0DFA8CC3-A0DE-41CF-A154-8E99BF9D2B68}" type="sibTrans" cxnId="{574B2C67-08F8-4EDC-986C-998195E3B616}">
      <dgm:prSet/>
      <dgm:spPr/>
      <dgm:t>
        <a:bodyPr/>
        <a:lstStyle/>
        <a:p>
          <a:endParaRPr lang="en-US"/>
        </a:p>
      </dgm:t>
    </dgm:pt>
    <dgm:pt modelId="{350460F1-6D9A-2245-9072-4B3224810C47}" type="pres">
      <dgm:prSet presAssocID="{9BD212FE-A8CA-45BE-8245-ACED91BAA5BE}" presName="linear" presStyleCnt="0">
        <dgm:presLayoutVars>
          <dgm:animLvl val="lvl"/>
          <dgm:resizeHandles val="exact"/>
        </dgm:presLayoutVars>
      </dgm:prSet>
      <dgm:spPr/>
    </dgm:pt>
    <dgm:pt modelId="{DBEE19F5-4791-954F-9883-776E2D5B1AEC}" type="pres">
      <dgm:prSet presAssocID="{42EFB74E-0E69-41C6-8387-651986B03CD8}" presName="parentText" presStyleLbl="node1" presStyleIdx="0" presStyleCnt="2">
        <dgm:presLayoutVars>
          <dgm:chMax val="0"/>
          <dgm:bulletEnabled val="1"/>
        </dgm:presLayoutVars>
      </dgm:prSet>
      <dgm:spPr/>
    </dgm:pt>
    <dgm:pt modelId="{5DFB26F9-224D-2946-81C4-DC3D47968C40}" type="pres">
      <dgm:prSet presAssocID="{D4C3B10A-6F4D-4492-AA73-E7AC94525AD2}" presName="spacer" presStyleCnt="0"/>
      <dgm:spPr/>
    </dgm:pt>
    <dgm:pt modelId="{E4DC4958-B813-0F42-9FF5-DED127F55815}" type="pres">
      <dgm:prSet presAssocID="{73799A60-52EA-4016-89F7-8B0D3DB14A0C}" presName="parentText" presStyleLbl="node1" presStyleIdx="1" presStyleCnt="2">
        <dgm:presLayoutVars>
          <dgm:chMax val="0"/>
          <dgm:bulletEnabled val="1"/>
        </dgm:presLayoutVars>
      </dgm:prSet>
      <dgm:spPr/>
    </dgm:pt>
  </dgm:ptLst>
  <dgm:cxnLst>
    <dgm:cxn modelId="{EF9CFE00-6BED-264B-B457-F48C6EE9E873}" type="presOf" srcId="{73799A60-52EA-4016-89F7-8B0D3DB14A0C}" destId="{E4DC4958-B813-0F42-9FF5-DED127F55815}" srcOrd="0" destOrd="0" presId="urn:microsoft.com/office/officeart/2005/8/layout/vList2"/>
    <dgm:cxn modelId="{A2952F16-A303-404E-8D5D-E6B46E574AA5}" srcId="{9BD212FE-A8CA-45BE-8245-ACED91BAA5BE}" destId="{42EFB74E-0E69-41C6-8387-651986B03CD8}" srcOrd="0" destOrd="0" parTransId="{903FEA7A-3EF2-4EF9-9AAB-F1251E0442C4}" sibTransId="{D4C3B10A-6F4D-4492-AA73-E7AC94525AD2}"/>
    <dgm:cxn modelId="{480DB82E-09F3-874D-B503-581238808A5D}" type="presOf" srcId="{42EFB74E-0E69-41C6-8387-651986B03CD8}" destId="{DBEE19F5-4791-954F-9883-776E2D5B1AEC}" srcOrd="0" destOrd="0" presId="urn:microsoft.com/office/officeart/2005/8/layout/vList2"/>
    <dgm:cxn modelId="{8A47F031-5807-6C47-ABFD-6A5CDB495AC4}" type="presOf" srcId="{9BD212FE-A8CA-45BE-8245-ACED91BAA5BE}" destId="{350460F1-6D9A-2245-9072-4B3224810C47}" srcOrd="0" destOrd="0" presId="urn:microsoft.com/office/officeart/2005/8/layout/vList2"/>
    <dgm:cxn modelId="{574B2C67-08F8-4EDC-986C-998195E3B616}" srcId="{9BD212FE-A8CA-45BE-8245-ACED91BAA5BE}" destId="{73799A60-52EA-4016-89F7-8B0D3DB14A0C}" srcOrd="1" destOrd="0" parTransId="{954AAA42-88EF-41FF-9EDF-2196BE3586C8}" sibTransId="{0DFA8CC3-A0DE-41CF-A154-8E99BF9D2B68}"/>
    <dgm:cxn modelId="{617F2598-7D52-9443-AD1E-4C4B164FD981}" type="presParOf" srcId="{350460F1-6D9A-2245-9072-4B3224810C47}" destId="{DBEE19F5-4791-954F-9883-776E2D5B1AEC}" srcOrd="0" destOrd="0" presId="urn:microsoft.com/office/officeart/2005/8/layout/vList2"/>
    <dgm:cxn modelId="{6912CA68-0227-4D44-9080-092167D2ABCB}" type="presParOf" srcId="{350460F1-6D9A-2245-9072-4B3224810C47}" destId="{5DFB26F9-224D-2946-81C4-DC3D47968C40}" srcOrd="1" destOrd="0" presId="urn:microsoft.com/office/officeart/2005/8/layout/vList2"/>
    <dgm:cxn modelId="{207F0290-20F7-014D-8D65-3F7ACAEFBFB5}" type="presParOf" srcId="{350460F1-6D9A-2245-9072-4B3224810C47}" destId="{E4DC4958-B813-0F42-9FF5-DED127F55815}"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0E6DF05-018C-4528-9045-D931F8E49089}"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C9CFA9BE-8789-4B4E-9CDF-2F95CC144AAD}">
      <dgm:prSet/>
      <dgm:spPr/>
      <dgm:t>
        <a:bodyPr/>
        <a:lstStyle/>
        <a:p>
          <a:r>
            <a:rPr lang="en-US"/>
            <a:t>Team members must be familiar with the VMG of the Group.</a:t>
          </a:r>
        </a:p>
      </dgm:t>
    </dgm:pt>
    <dgm:pt modelId="{EA4E381B-863C-452D-A150-3505BB2889F4}" type="parTrans" cxnId="{DEF6F787-2441-4FC4-AD3A-E1174B168001}">
      <dgm:prSet/>
      <dgm:spPr/>
      <dgm:t>
        <a:bodyPr/>
        <a:lstStyle/>
        <a:p>
          <a:endParaRPr lang="en-US"/>
        </a:p>
      </dgm:t>
    </dgm:pt>
    <dgm:pt modelId="{D0083192-8666-4DB2-B441-ABFFE723C394}" type="sibTrans" cxnId="{DEF6F787-2441-4FC4-AD3A-E1174B168001}">
      <dgm:prSet/>
      <dgm:spPr/>
      <dgm:t>
        <a:bodyPr/>
        <a:lstStyle/>
        <a:p>
          <a:endParaRPr lang="en-US"/>
        </a:p>
      </dgm:t>
    </dgm:pt>
    <dgm:pt modelId="{23F16571-9C46-4BF2-92BC-5FBB1A951A1A}">
      <dgm:prSet/>
      <dgm:spPr/>
      <dgm:t>
        <a:bodyPr/>
        <a:lstStyle/>
        <a:p>
          <a:r>
            <a:rPr lang="en-US"/>
            <a:t>Team members must know the goals and committed to achieving success for the team. </a:t>
          </a:r>
        </a:p>
      </dgm:t>
    </dgm:pt>
    <dgm:pt modelId="{66825720-D5FC-465F-9644-48A7A8B3349A}" type="parTrans" cxnId="{2BAEC3E8-2B7D-4517-B396-F0E982DA222D}">
      <dgm:prSet/>
      <dgm:spPr/>
      <dgm:t>
        <a:bodyPr/>
        <a:lstStyle/>
        <a:p>
          <a:endParaRPr lang="en-US"/>
        </a:p>
      </dgm:t>
    </dgm:pt>
    <dgm:pt modelId="{55D06C62-30C8-4FBF-89AB-15FCF77E05DF}" type="sibTrans" cxnId="{2BAEC3E8-2B7D-4517-B396-F0E982DA222D}">
      <dgm:prSet/>
      <dgm:spPr/>
      <dgm:t>
        <a:bodyPr/>
        <a:lstStyle/>
        <a:p>
          <a:endParaRPr lang="en-US"/>
        </a:p>
      </dgm:t>
    </dgm:pt>
    <dgm:pt modelId="{A7D8A714-B83D-4621-B877-D01FE83E7304}">
      <dgm:prSet/>
      <dgm:spPr/>
      <dgm:t>
        <a:bodyPr/>
        <a:lstStyle/>
        <a:p>
          <a:r>
            <a:rPr lang="en-US"/>
            <a:t>Team members are clear in their minds of what tasks they to perform.</a:t>
          </a:r>
        </a:p>
      </dgm:t>
    </dgm:pt>
    <dgm:pt modelId="{6FA4FA5B-5E2B-437A-84E2-C02996B9E2FB}" type="parTrans" cxnId="{5569ED00-9C2B-4848-8BA9-10F546ECBCED}">
      <dgm:prSet/>
      <dgm:spPr/>
      <dgm:t>
        <a:bodyPr/>
        <a:lstStyle/>
        <a:p>
          <a:endParaRPr lang="en-US"/>
        </a:p>
      </dgm:t>
    </dgm:pt>
    <dgm:pt modelId="{C258E535-65A1-494F-9249-0B68431D4F12}" type="sibTrans" cxnId="{5569ED00-9C2B-4848-8BA9-10F546ECBCED}">
      <dgm:prSet/>
      <dgm:spPr/>
      <dgm:t>
        <a:bodyPr/>
        <a:lstStyle/>
        <a:p>
          <a:endParaRPr lang="en-US"/>
        </a:p>
      </dgm:t>
    </dgm:pt>
    <dgm:pt modelId="{7A0947F9-C9F3-47BD-96E8-760C91743BB5}" type="pres">
      <dgm:prSet presAssocID="{C0E6DF05-018C-4528-9045-D931F8E49089}" presName="root" presStyleCnt="0">
        <dgm:presLayoutVars>
          <dgm:dir/>
          <dgm:resizeHandles val="exact"/>
        </dgm:presLayoutVars>
      </dgm:prSet>
      <dgm:spPr/>
    </dgm:pt>
    <dgm:pt modelId="{28AA07F9-EF28-4793-97A9-A831BDE4C3BA}" type="pres">
      <dgm:prSet presAssocID="{C9CFA9BE-8789-4B4E-9CDF-2F95CC144AAD}" presName="compNode" presStyleCnt="0"/>
      <dgm:spPr/>
    </dgm:pt>
    <dgm:pt modelId="{8A3B06C0-5083-4EA6-A1AB-63BFD452AAC7}" type="pres">
      <dgm:prSet presAssocID="{C9CFA9BE-8789-4B4E-9CDF-2F95CC144AAD}" presName="bgRect" presStyleLbl="bgShp" presStyleIdx="0" presStyleCnt="3"/>
      <dgm:spPr/>
    </dgm:pt>
    <dgm:pt modelId="{1B92F248-61F4-4229-8CD9-E9892FC13B39}" type="pres">
      <dgm:prSet presAssocID="{C9CFA9BE-8789-4B4E-9CDF-2F95CC144AA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roup of People"/>
        </a:ext>
      </dgm:extLst>
    </dgm:pt>
    <dgm:pt modelId="{9E009FFB-0957-4E29-A680-88D53EF9D12D}" type="pres">
      <dgm:prSet presAssocID="{C9CFA9BE-8789-4B4E-9CDF-2F95CC144AAD}" presName="spaceRect" presStyleCnt="0"/>
      <dgm:spPr/>
    </dgm:pt>
    <dgm:pt modelId="{C5AFC03F-203C-4C5B-AF32-C14AD841CF35}" type="pres">
      <dgm:prSet presAssocID="{C9CFA9BE-8789-4B4E-9CDF-2F95CC144AAD}" presName="parTx" presStyleLbl="revTx" presStyleIdx="0" presStyleCnt="3">
        <dgm:presLayoutVars>
          <dgm:chMax val="0"/>
          <dgm:chPref val="0"/>
        </dgm:presLayoutVars>
      </dgm:prSet>
      <dgm:spPr/>
    </dgm:pt>
    <dgm:pt modelId="{339FAC7E-8A72-4B86-9558-D1586BD76C4B}" type="pres">
      <dgm:prSet presAssocID="{D0083192-8666-4DB2-B441-ABFFE723C394}" presName="sibTrans" presStyleCnt="0"/>
      <dgm:spPr/>
    </dgm:pt>
    <dgm:pt modelId="{0839C8B9-80DF-4357-8910-A4F0303DE2B8}" type="pres">
      <dgm:prSet presAssocID="{23F16571-9C46-4BF2-92BC-5FBB1A951A1A}" presName="compNode" presStyleCnt="0"/>
      <dgm:spPr/>
    </dgm:pt>
    <dgm:pt modelId="{BF3589EF-02C1-4584-A3C4-2EEDC38EF069}" type="pres">
      <dgm:prSet presAssocID="{23F16571-9C46-4BF2-92BC-5FBB1A951A1A}" presName="bgRect" presStyleLbl="bgShp" presStyleIdx="1" presStyleCnt="3"/>
      <dgm:spPr/>
    </dgm:pt>
    <dgm:pt modelId="{1FEC624B-37B8-48DC-8C8C-FC7660C92DC0}" type="pres">
      <dgm:prSet presAssocID="{23F16571-9C46-4BF2-92BC-5FBB1A951A1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roup Success"/>
        </a:ext>
      </dgm:extLst>
    </dgm:pt>
    <dgm:pt modelId="{32973819-A2F4-44EF-B372-2CC75E29DEBC}" type="pres">
      <dgm:prSet presAssocID="{23F16571-9C46-4BF2-92BC-5FBB1A951A1A}" presName="spaceRect" presStyleCnt="0"/>
      <dgm:spPr/>
    </dgm:pt>
    <dgm:pt modelId="{E0DD7D59-5759-40D5-B750-E87F3747CF17}" type="pres">
      <dgm:prSet presAssocID="{23F16571-9C46-4BF2-92BC-5FBB1A951A1A}" presName="parTx" presStyleLbl="revTx" presStyleIdx="1" presStyleCnt="3">
        <dgm:presLayoutVars>
          <dgm:chMax val="0"/>
          <dgm:chPref val="0"/>
        </dgm:presLayoutVars>
      </dgm:prSet>
      <dgm:spPr/>
    </dgm:pt>
    <dgm:pt modelId="{2349E4F4-9226-4FE2-84BB-29CB606081BD}" type="pres">
      <dgm:prSet presAssocID="{55D06C62-30C8-4FBF-89AB-15FCF77E05DF}" presName="sibTrans" presStyleCnt="0"/>
      <dgm:spPr/>
    </dgm:pt>
    <dgm:pt modelId="{A65E28C6-FD39-404D-B863-9030910C7BA2}" type="pres">
      <dgm:prSet presAssocID="{A7D8A714-B83D-4621-B877-D01FE83E7304}" presName="compNode" presStyleCnt="0"/>
      <dgm:spPr/>
    </dgm:pt>
    <dgm:pt modelId="{75CE90FF-2091-4E80-AED3-35745D70F6D3}" type="pres">
      <dgm:prSet presAssocID="{A7D8A714-B83D-4621-B877-D01FE83E7304}" presName="bgRect" presStyleLbl="bgShp" presStyleIdx="2" presStyleCnt="3"/>
      <dgm:spPr/>
    </dgm:pt>
    <dgm:pt modelId="{A4FE781B-C5CC-477C-A7C6-CA33C0C1FAEE}" type="pres">
      <dgm:prSet presAssocID="{A7D8A714-B83D-4621-B877-D01FE83E730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ranching Diagram"/>
        </a:ext>
      </dgm:extLst>
    </dgm:pt>
    <dgm:pt modelId="{43CC2C1F-0907-4FD6-A769-F52D434182C6}" type="pres">
      <dgm:prSet presAssocID="{A7D8A714-B83D-4621-B877-D01FE83E7304}" presName="spaceRect" presStyleCnt="0"/>
      <dgm:spPr/>
    </dgm:pt>
    <dgm:pt modelId="{AD785EBC-48FE-4887-B302-9EA61F6E0BB9}" type="pres">
      <dgm:prSet presAssocID="{A7D8A714-B83D-4621-B877-D01FE83E7304}" presName="parTx" presStyleLbl="revTx" presStyleIdx="2" presStyleCnt="3">
        <dgm:presLayoutVars>
          <dgm:chMax val="0"/>
          <dgm:chPref val="0"/>
        </dgm:presLayoutVars>
      </dgm:prSet>
      <dgm:spPr/>
    </dgm:pt>
  </dgm:ptLst>
  <dgm:cxnLst>
    <dgm:cxn modelId="{5569ED00-9C2B-4848-8BA9-10F546ECBCED}" srcId="{C0E6DF05-018C-4528-9045-D931F8E49089}" destId="{A7D8A714-B83D-4621-B877-D01FE83E7304}" srcOrd="2" destOrd="0" parTransId="{6FA4FA5B-5E2B-437A-84E2-C02996B9E2FB}" sibTransId="{C258E535-65A1-494F-9249-0B68431D4F12}"/>
    <dgm:cxn modelId="{63033A43-876B-46F3-907B-7687104DDDB2}" type="presOf" srcId="{A7D8A714-B83D-4621-B877-D01FE83E7304}" destId="{AD785EBC-48FE-4887-B302-9EA61F6E0BB9}" srcOrd="0" destOrd="0" presId="urn:microsoft.com/office/officeart/2018/2/layout/IconVerticalSolidList"/>
    <dgm:cxn modelId="{DEF6F787-2441-4FC4-AD3A-E1174B168001}" srcId="{C0E6DF05-018C-4528-9045-D931F8E49089}" destId="{C9CFA9BE-8789-4B4E-9CDF-2F95CC144AAD}" srcOrd="0" destOrd="0" parTransId="{EA4E381B-863C-452D-A150-3505BB2889F4}" sibTransId="{D0083192-8666-4DB2-B441-ABFFE723C394}"/>
    <dgm:cxn modelId="{51DB1CC7-3D34-48F1-9A00-074D189C82AA}" type="presOf" srcId="{C9CFA9BE-8789-4B4E-9CDF-2F95CC144AAD}" destId="{C5AFC03F-203C-4C5B-AF32-C14AD841CF35}" srcOrd="0" destOrd="0" presId="urn:microsoft.com/office/officeart/2018/2/layout/IconVerticalSolidList"/>
    <dgm:cxn modelId="{602B25CD-543A-4AAF-825D-AD90635D9894}" type="presOf" srcId="{C0E6DF05-018C-4528-9045-D931F8E49089}" destId="{7A0947F9-C9F3-47BD-96E8-760C91743BB5}" srcOrd="0" destOrd="0" presId="urn:microsoft.com/office/officeart/2018/2/layout/IconVerticalSolidList"/>
    <dgm:cxn modelId="{2BAEC3E8-2B7D-4517-B396-F0E982DA222D}" srcId="{C0E6DF05-018C-4528-9045-D931F8E49089}" destId="{23F16571-9C46-4BF2-92BC-5FBB1A951A1A}" srcOrd="1" destOrd="0" parTransId="{66825720-D5FC-465F-9644-48A7A8B3349A}" sibTransId="{55D06C62-30C8-4FBF-89AB-15FCF77E05DF}"/>
    <dgm:cxn modelId="{F7C614F9-0898-4FD8-AA73-5B595D689A7A}" type="presOf" srcId="{23F16571-9C46-4BF2-92BC-5FBB1A951A1A}" destId="{E0DD7D59-5759-40D5-B750-E87F3747CF17}" srcOrd="0" destOrd="0" presId="urn:microsoft.com/office/officeart/2018/2/layout/IconVerticalSolidList"/>
    <dgm:cxn modelId="{ADCC8F4A-90FB-4910-99E7-32FED9F35EF2}" type="presParOf" srcId="{7A0947F9-C9F3-47BD-96E8-760C91743BB5}" destId="{28AA07F9-EF28-4793-97A9-A831BDE4C3BA}" srcOrd="0" destOrd="0" presId="urn:microsoft.com/office/officeart/2018/2/layout/IconVerticalSolidList"/>
    <dgm:cxn modelId="{F21CCCF9-FF12-4304-9CBF-9B546A2DB704}" type="presParOf" srcId="{28AA07F9-EF28-4793-97A9-A831BDE4C3BA}" destId="{8A3B06C0-5083-4EA6-A1AB-63BFD452AAC7}" srcOrd="0" destOrd="0" presId="urn:microsoft.com/office/officeart/2018/2/layout/IconVerticalSolidList"/>
    <dgm:cxn modelId="{FE04451D-7DA2-460B-8040-15E3D1DD234D}" type="presParOf" srcId="{28AA07F9-EF28-4793-97A9-A831BDE4C3BA}" destId="{1B92F248-61F4-4229-8CD9-E9892FC13B39}" srcOrd="1" destOrd="0" presId="urn:microsoft.com/office/officeart/2018/2/layout/IconVerticalSolidList"/>
    <dgm:cxn modelId="{5F901551-56FE-4D49-A778-EED82CF6553C}" type="presParOf" srcId="{28AA07F9-EF28-4793-97A9-A831BDE4C3BA}" destId="{9E009FFB-0957-4E29-A680-88D53EF9D12D}" srcOrd="2" destOrd="0" presId="urn:microsoft.com/office/officeart/2018/2/layout/IconVerticalSolidList"/>
    <dgm:cxn modelId="{4BAE2FFC-8552-4469-BA58-8E54757061EC}" type="presParOf" srcId="{28AA07F9-EF28-4793-97A9-A831BDE4C3BA}" destId="{C5AFC03F-203C-4C5B-AF32-C14AD841CF35}" srcOrd="3" destOrd="0" presId="urn:microsoft.com/office/officeart/2018/2/layout/IconVerticalSolidList"/>
    <dgm:cxn modelId="{52D8D3D3-31BA-472E-8B97-DFAE823D70CC}" type="presParOf" srcId="{7A0947F9-C9F3-47BD-96E8-760C91743BB5}" destId="{339FAC7E-8A72-4B86-9558-D1586BD76C4B}" srcOrd="1" destOrd="0" presId="urn:microsoft.com/office/officeart/2018/2/layout/IconVerticalSolidList"/>
    <dgm:cxn modelId="{69E438FC-683A-414E-B799-6A41E4554056}" type="presParOf" srcId="{7A0947F9-C9F3-47BD-96E8-760C91743BB5}" destId="{0839C8B9-80DF-4357-8910-A4F0303DE2B8}" srcOrd="2" destOrd="0" presId="urn:microsoft.com/office/officeart/2018/2/layout/IconVerticalSolidList"/>
    <dgm:cxn modelId="{6EBE2DA9-FA11-48DE-A319-BD16EAF031A4}" type="presParOf" srcId="{0839C8B9-80DF-4357-8910-A4F0303DE2B8}" destId="{BF3589EF-02C1-4584-A3C4-2EEDC38EF069}" srcOrd="0" destOrd="0" presId="urn:microsoft.com/office/officeart/2018/2/layout/IconVerticalSolidList"/>
    <dgm:cxn modelId="{D3ED3CA0-F4AB-4961-ABEA-DDBA4C634F95}" type="presParOf" srcId="{0839C8B9-80DF-4357-8910-A4F0303DE2B8}" destId="{1FEC624B-37B8-48DC-8C8C-FC7660C92DC0}" srcOrd="1" destOrd="0" presId="urn:microsoft.com/office/officeart/2018/2/layout/IconVerticalSolidList"/>
    <dgm:cxn modelId="{930D7E89-931E-4EF6-8F92-2EF985C908D6}" type="presParOf" srcId="{0839C8B9-80DF-4357-8910-A4F0303DE2B8}" destId="{32973819-A2F4-44EF-B372-2CC75E29DEBC}" srcOrd="2" destOrd="0" presId="urn:microsoft.com/office/officeart/2018/2/layout/IconVerticalSolidList"/>
    <dgm:cxn modelId="{0E145767-D1D1-40A3-BF64-82BA9CE12CF0}" type="presParOf" srcId="{0839C8B9-80DF-4357-8910-A4F0303DE2B8}" destId="{E0DD7D59-5759-40D5-B750-E87F3747CF17}" srcOrd="3" destOrd="0" presId="urn:microsoft.com/office/officeart/2018/2/layout/IconVerticalSolidList"/>
    <dgm:cxn modelId="{7F99A84E-3F28-41E8-8648-39626986CE10}" type="presParOf" srcId="{7A0947F9-C9F3-47BD-96E8-760C91743BB5}" destId="{2349E4F4-9226-4FE2-84BB-29CB606081BD}" srcOrd="3" destOrd="0" presId="urn:microsoft.com/office/officeart/2018/2/layout/IconVerticalSolidList"/>
    <dgm:cxn modelId="{3C398577-9FDF-4047-8020-C8523E8425B6}" type="presParOf" srcId="{7A0947F9-C9F3-47BD-96E8-760C91743BB5}" destId="{A65E28C6-FD39-404D-B863-9030910C7BA2}" srcOrd="4" destOrd="0" presId="urn:microsoft.com/office/officeart/2018/2/layout/IconVerticalSolidList"/>
    <dgm:cxn modelId="{1ABB8A1C-D8E2-4D7D-91CE-E53A61BC559D}" type="presParOf" srcId="{A65E28C6-FD39-404D-B863-9030910C7BA2}" destId="{75CE90FF-2091-4E80-AED3-35745D70F6D3}" srcOrd="0" destOrd="0" presId="urn:microsoft.com/office/officeart/2018/2/layout/IconVerticalSolidList"/>
    <dgm:cxn modelId="{8F217103-10DC-4FD2-B55D-21142CF71028}" type="presParOf" srcId="{A65E28C6-FD39-404D-B863-9030910C7BA2}" destId="{A4FE781B-C5CC-477C-A7C6-CA33C0C1FAEE}" srcOrd="1" destOrd="0" presId="urn:microsoft.com/office/officeart/2018/2/layout/IconVerticalSolidList"/>
    <dgm:cxn modelId="{7C19C3B4-1DF1-4204-AF0C-C917AEF5D865}" type="presParOf" srcId="{A65E28C6-FD39-404D-B863-9030910C7BA2}" destId="{43CC2C1F-0907-4FD6-A769-F52D434182C6}" srcOrd="2" destOrd="0" presId="urn:microsoft.com/office/officeart/2018/2/layout/IconVerticalSolidList"/>
    <dgm:cxn modelId="{802BBE14-82BA-4693-B088-BF25874C9FF0}" type="presParOf" srcId="{A65E28C6-FD39-404D-B863-9030910C7BA2}" destId="{AD785EBC-48FE-4887-B302-9EA61F6E0BB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52CE7AB-FDF5-4CCF-94FC-651183A1F0D6}" type="doc">
      <dgm:prSet loTypeId="urn:microsoft.com/office/officeart/2016/7/layout/VerticalSolidActionList" loCatId="List" qsTypeId="urn:microsoft.com/office/officeart/2005/8/quickstyle/simple1" qsCatId="simple" csTypeId="urn:microsoft.com/office/officeart/2005/8/colors/colorful2" csCatId="colorful"/>
      <dgm:spPr/>
      <dgm:t>
        <a:bodyPr/>
        <a:lstStyle/>
        <a:p>
          <a:endParaRPr lang="en-US"/>
        </a:p>
      </dgm:t>
    </dgm:pt>
    <dgm:pt modelId="{BEA51B75-3407-4EDF-8096-ACE800B856D1}">
      <dgm:prSet/>
      <dgm:spPr/>
      <dgm:t>
        <a:bodyPr/>
        <a:lstStyle/>
        <a:p>
          <a:r>
            <a:rPr lang="en-US"/>
            <a:t>TRUST</a:t>
          </a:r>
        </a:p>
      </dgm:t>
    </dgm:pt>
    <dgm:pt modelId="{81E864DD-7985-4928-9908-8B99FC632AA1}" type="parTrans" cxnId="{64DE7033-AE1B-451C-A9DC-9D7AEC4D1D06}">
      <dgm:prSet/>
      <dgm:spPr/>
      <dgm:t>
        <a:bodyPr/>
        <a:lstStyle/>
        <a:p>
          <a:endParaRPr lang="en-US"/>
        </a:p>
      </dgm:t>
    </dgm:pt>
    <dgm:pt modelId="{08ECE890-A158-4735-8F2B-DE824FF54693}" type="sibTrans" cxnId="{64DE7033-AE1B-451C-A9DC-9D7AEC4D1D06}">
      <dgm:prSet/>
      <dgm:spPr/>
      <dgm:t>
        <a:bodyPr/>
        <a:lstStyle/>
        <a:p>
          <a:endParaRPr lang="en-US"/>
        </a:p>
      </dgm:t>
    </dgm:pt>
    <dgm:pt modelId="{0085D0FC-F511-48A0-A7BC-BD33A78290FD}">
      <dgm:prSet/>
      <dgm:spPr/>
      <dgm:t>
        <a:bodyPr/>
        <a:lstStyle/>
        <a:p>
          <a:r>
            <a:rPr lang="en-US"/>
            <a:t>TRUST one another in good faith;</a:t>
          </a:r>
        </a:p>
      </dgm:t>
    </dgm:pt>
    <dgm:pt modelId="{C53098DF-8A22-4C0F-8E41-0B366C62F0A7}" type="parTrans" cxnId="{7008BFD8-EF13-4A98-B8B0-346C25467EDB}">
      <dgm:prSet/>
      <dgm:spPr/>
      <dgm:t>
        <a:bodyPr/>
        <a:lstStyle/>
        <a:p>
          <a:endParaRPr lang="en-US"/>
        </a:p>
      </dgm:t>
    </dgm:pt>
    <dgm:pt modelId="{D7858F30-23C2-46D0-B0BF-B41CD60E0B05}" type="sibTrans" cxnId="{7008BFD8-EF13-4A98-B8B0-346C25467EDB}">
      <dgm:prSet/>
      <dgm:spPr/>
      <dgm:t>
        <a:bodyPr/>
        <a:lstStyle/>
        <a:p>
          <a:endParaRPr lang="en-US"/>
        </a:p>
      </dgm:t>
    </dgm:pt>
    <dgm:pt modelId="{9A73BF5E-21C6-4431-BF69-C2DF46CDE075}">
      <dgm:prSet/>
      <dgm:spPr/>
      <dgm:t>
        <a:bodyPr/>
        <a:lstStyle/>
        <a:p>
          <a:r>
            <a:rPr lang="en-US"/>
            <a:t>Develop</a:t>
          </a:r>
        </a:p>
      </dgm:t>
    </dgm:pt>
    <dgm:pt modelId="{B05CD803-8F41-4EE4-BBF8-38640F6B9C2F}" type="parTrans" cxnId="{564517B7-5CDD-4AF3-98B3-03AD57572B0C}">
      <dgm:prSet/>
      <dgm:spPr/>
      <dgm:t>
        <a:bodyPr/>
        <a:lstStyle/>
        <a:p>
          <a:endParaRPr lang="en-US"/>
        </a:p>
      </dgm:t>
    </dgm:pt>
    <dgm:pt modelId="{9D607222-26F5-4887-AAEF-BC5B0B76E0D5}" type="sibTrans" cxnId="{564517B7-5CDD-4AF3-98B3-03AD57572B0C}">
      <dgm:prSet/>
      <dgm:spPr/>
      <dgm:t>
        <a:bodyPr/>
        <a:lstStyle/>
        <a:p>
          <a:endParaRPr lang="en-US"/>
        </a:p>
      </dgm:t>
    </dgm:pt>
    <dgm:pt modelId="{3106BDA2-21F9-47EA-94F7-46046982ACEE}">
      <dgm:prSet/>
      <dgm:spPr/>
      <dgm:t>
        <a:bodyPr/>
        <a:lstStyle/>
        <a:p>
          <a:r>
            <a:rPr lang="en-US"/>
            <a:t>Develop open and honest communication;</a:t>
          </a:r>
        </a:p>
      </dgm:t>
    </dgm:pt>
    <dgm:pt modelId="{A9F662B4-6503-4354-9E5E-8F766FC97FDB}" type="parTrans" cxnId="{22A9132F-D15E-4D1F-97C8-4D9F11BC5C66}">
      <dgm:prSet/>
      <dgm:spPr/>
      <dgm:t>
        <a:bodyPr/>
        <a:lstStyle/>
        <a:p>
          <a:endParaRPr lang="en-US"/>
        </a:p>
      </dgm:t>
    </dgm:pt>
    <dgm:pt modelId="{F5B53D25-8F65-459D-B873-A1A5EE05F0B5}" type="sibTrans" cxnId="{22A9132F-D15E-4D1F-97C8-4D9F11BC5C66}">
      <dgm:prSet/>
      <dgm:spPr/>
      <dgm:t>
        <a:bodyPr/>
        <a:lstStyle/>
        <a:p>
          <a:endParaRPr lang="en-US"/>
        </a:p>
      </dgm:t>
    </dgm:pt>
    <dgm:pt modelId="{893958CD-0C79-4950-A702-23F87E8BA513}">
      <dgm:prSet/>
      <dgm:spPr/>
      <dgm:t>
        <a:bodyPr/>
        <a:lstStyle/>
        <a:p>
          <a:r>
            <a:rPr lang="en-US"/>
            <a:t>Protect and support</a:t>
          </a:r>
        </a:p>
      </dgm:t>
    </dgm:pt>
    <dgm:pt modelId="{195788B4-2862-4FF0-AE16-5150620390FB}" type="parTrans" cxnId="{38A307EB-5D5F-40DC-96A5-EF528F997973}">
      <dgm:prSet/>
      <dgm:spPr/>
      <dgm:t>
        <a:bodyPr/>
        <a:lstStyle/>
        <a:p>
          <a:endParaRPr lang="en-US"/>
        </a:p>
      </dgm:t>
    </dgm:pt>
    <dgm:pt modelId="{39054460-3F57-44BB-BFA9-AAB57D4C219B}" type="sibTrans" cxnId="{38A307EB-5D5F-40DC-96A5-EF528F997973}">
      <dgm:prSet/>
      <dgm:spPr/>
      <dgm:t>
        <a:bodyPr/>
        <a:lstStyle/>
        <a:p>
          <a:endParaRPr lang="en-US"/>
        </a:p>
      </dgm:t>
    </dgm:pt>
    <dgm:pt modelId="{45987ECD-9C3C-4AD5-A900-7B8D9F555C11}">
      <dgm:prSet/>
      <dgm:spPr/>
      <dgm:t>
        <a:bodyPr/>
        <a:lstStyle/>
        <a:p>
          <a:r>
            <a:rPr lang="en-US"/>
            <a:t>Protect and support one another.</a:t>
          </a:r>
        </a:p>
      </dgm:t>
    </dgm:pt>
    <dgm:pt modelId="{54CCADF8-38EA-4592-A2DD-0E814C119250}" type="parTrans" cxnId="{D527F672-2050-4A25-9BF8-D8F80435DEAC}">
      <dgm:prSet/>
      <dgm:spPr/>
      <dgm:t>
        <a:bodyPr/>
        <a:lstStyle/>
        <a:p>
          <a:endParaRPr lang="en-US"/>
        </a:p>
      </dgm:t>
    </dgm:pt>
    <dgm:pt modelId="{B233B4C6-4E48-4DDE-B121-EDFA148FE647}" type="sibTrans" cxnId="{D527F672-2050-4A25-9BF8-D8F80435DEAC}">
      <dgm:prSet/>
      <dgm:spPr/>
      <dgm:t>
        <a:bodyPr/>
        <a:lstStyle/>
        <a:p>
          <a:endParaRPr lang="en-US"/>
        </a:p>
      </dgm:t>
    </dgm:pt>
    <dgm:pt modelId="{0B4EAA6E-46C4-6D4C-8F39-FEA4E18C4F32}" type="pres">
      <dgm:prSet presAssocID="{E52CE7AB-FDF5-4CCF-94FC-651183A1F0D6}" presName="Name0" presStyleCnt="0">
        <dgm:presLayoutVars>
          <dgm:dir/>
          <dgm:animLvl val="lvl"/>
          <dgm:resizeHandles val="exact"/>
        </dgm:presLayoutVars>
      </dgm:prSet>
      <dgm:spPr/>
    </dgm:pt>
    <dgm:pt modelId="{FAB90D96-70A8-D54D-A15D-528992C39DD6}" type="pres">
      <dgm:prSet presAssocID="{BEA51B75-3407-4EDF-8096-ACE800B856D1}" presName="linNode" presStyleCnt="0"/>
      <dgm:spPr/>
    </dgm:pt>
    <dgm:pt modelId="{CACCB12F-FC2E-1C45-9B48-F4F7279D6401}" type="pres">
      <dgm:prSet presAssocID="{BEA51B75-3407-4EDF-8096-ACE800B856D1}" presName="parentText" presStyleLbl="alignNode1" presStyleIdx="0" presStyleCnt="3">
        <dgm:presLayoutVars>
          <dgm:chMax val="1"/>
          <dgm:bulletEnabled/>
        </dgm:presLayoutVars>
      </dgm:prSet>
      <dgm:spPr/>
    </dgm:pt>
    <dgm:pt modelId="{3FA29223-C7E7-5A42-919F-CF97420B94A4}" type="pres">
      <dgm:prSet presAssocID="{BEA51B75-3407-4EDF-8096-ACE800B856D1}" presName="descendantText" presStyleLbl="alignAccFollowNode1" presStyleIdx="0" presStyleCnt="3">
        <dgm:presLayoutVars>
          <dgm:bulletEnabled/>
        </dgm:presLayoutVars>
      </dgm:prSet>
      <dgm:spPr/>
    </dgm:pt>
    <dgm:pt modelId="{09FF565E-E291-634D-A9D2-63FA25E2A44B}" type="pres">
      <dgm:prSet presAssocID="{08ECE890-A158-4735-8F2B-DE824FF54693}" presName="sp" presStyleCnt="0"/>
      <dgm:spPr/>
    </dgm:pt>
    <dgm:pt modelId="{1AE895E2-7D51-9040-B029-87F84D8FBC41}" type="pres">
      <dgm:prSet presAssocID="{9A73BF5E-21C6-4431-BF69-C2DF46CDE075}" presName="linNode" presStyleCnt="0"/>
      <dgm:spPr/>
    </dgm:pt>
    <dgm:pt modelId="{4D789C38-03FF-B546-AE06-EAD630E0FC88}" type="pres">
      <dgm:prSet presAssocID="{9A73BF5E-21C6-4431-BF69-C2DF46CDE075}" presName="parentText" presStyleLbl="alignNode1" presStyleIdx="1" presStyleCnt="3">
        <dgm:presLayoutVars>
          <dgm:chMax val="1"/>
          <dgm:bulletEnabled/>
        </dgm:presLayoutVars>
      </dgm:prSet>
      <dgm:spPr/>
    </dgm:pt>
    <dgm:pt modelId="{7E38A7DB-B396-D84F-BDD7-7A1905BDC1AD}" type="pres">
      <dgm:prSet presAssocID="{9A73BF5E-21C6-4431-BF69-C2DF46CDE075}" presName="descendantText" presStyleLbl="alignAccFollowNode1" presStyleIdx="1" presStyleCnt="3">
        <dgm:presLayoutVars>
          <dgm:bulletEnabled/>
        </dgm:presLayoutVars>
      </dgm:prSet>
      <dgm:spPr/>
    </dgm:pt>
    <dgm:pt modelId="{7270DD94-91AA-B747-94AD-FA4471B3AF60}" type="pres">
      <dgm:prSet presAssocID="{9D607222-26F5-4887-AAEF-BC5B0B76E0D5}" presName="sp" presStyleCnt="0"/>
      <dgm:spPr/>
    </dgm:pt>
    <dgm:pt modelId="{C365625A-C783-0C47-8393-F79F17CD7559}" type="pres">
      <dgm:prSet presAssocID="{893958CD-0C79-4950-A702-23F87E8BA513}" presName="linNode" presStyleCnt="0"/>
      <dgm:spPr/>
    </dgm:pt>
    <dgm:pt modelId="{DFA032A2-4E84-E746-B2B1-257E8147BB32}" type="pres">
      <dgm:prSet presAssocID="{893958CD-0C79-4950-A702-23F87E8BA513}" presName="parentText" presStyleLbl="alignNode1" presStyleIdx="2" presStyleCnt="3">
        <dgm:presLayoutVars>
          <dgm:chMax val="1"/>
          <dgm:bulletEnabled/>
        </dgm:presLayoutVars>
      </dgm:prSet>
      <dgm:spPr/>
    </dgm:pt>
    <dgm:pt modelId="{8B99A88E-860C-E345-8CC2-3B668FBB6B77}" type="pres">
      <dgm:prSet presAssocID="{893958CD-0C79-4950-A702-23F87E8BA513}" presName="descendantText" presStyleLbl="alignAccFollowNode1" presStyleIdx="2" presStyleCnt="3">
        <dgm:presLayoutVars>
          <dgm:bulletEnabled/>
        </dgm:presLayoutVars>
      </dgm:prSet>
      <dgm:spPr/>
    </dgm:pt>
  </dgm:ptLst>
  <dgm:cxnLst>
    <dgm:cxn modelId="{39FF1825-0073-1441-9000-616260EB3EFC}" type="presOf" srcId="{E52CE7AB-FDF5-4CCF-94FC-651183A1F0D6}" destId="{0B4EAA6E-46C4-6D4C-8F39-FEA4E18C4F32}" srcOrd="0" destOrd="0" presId="urn:microsoft.com/office/officeart/2016/7/layout/VerticalSolidActionList"/>
    <dgm:cxn modelId="{22A9132F-D15E-4D1F-97C8-4D9F11BC5C66}" srcId="{9A73BF5E-21C6-4431-BF69-C2DF46CDE075}" destId="{3106BDA2-21F9-47EA-94F7-46046982ACEE}" srcOrd="0" destOrd="0" parTransId="{A9F662B4-6503-4354-9E5E-8F766FC97FDB}" sibTransId="{F5B53D25-8F65-459D-B873-A1A5EE05F0B5}"/>
    <dgm:cxn modelId="{64DE7033-AE1B-451C-A9DC-9D7AEC4D1D06}" srcId="{E52CE7AB-FDF5-4CCF-94FC-651183A1F0D6}" destId="{BEA51B75-3407-4EDF-8096-ACE800B856D1}" srcOrd="0" destOrd="0" parTransId="{81E864DD-7985-4928-9908-8B99FC632AA1}" sibTransId="{08ECE890-A158-4735-8F2B-DE824FF54693}"/>
    <dgm:cxn modelId="{1117E53F-9D7B-F642-BE2B-E80F4987FD02}" type="presOf" srcId="{45987ECD-9C3C-4AD5-A900-7B8D9F555C11}" destId="{8B99A88E-860C-E345-8CC2-3B668FBB6B77}" srcOrd="0" destOrd="0" presId="urn:microsoft.com/office/officeart/2016/7/layout/VerticalSolidActionList"/>
    <dgm:cxn modelId="{32F8F84D-3279-5047-9EE1-2B3211164E4D}" type="presOf" srcId="{3106BDA2-21F9-47EA-94F7-46046982ACEE}" destId="{7E38A7DB-B396-D84F-BDD7-7A1905BDC1AD}" srcOrd="0" destOrd="0" presId="urn:microsoft.com/office/officeart/2016/7/layout/VerticalSolidActionList"/>
    <dgm:cxn modelId="{0857825F-B3F1-8441-A0E8-19484F2A6DCD}" type="presOf" srcId="{9A73BF5E-21C6-4431-BF69-C2DF46CDE075}" destId="{4D789C38-03FF-B546-AE06-EAD630E0FC88}" srcOrd="0" destOrd="0" presId="urn:microsoft.com/office/officeart/2016/7/layout/VerticalSolidActionList"/>
    <dgm:cxn modelId="{D527F672-2050-4A25-9BF8-D8F80435DEAC}" srcId="{893958CD-0C79-4950-A702-23F87E8BA513}" destId="{45987ECD-9C3C-4AD5-A900-7B8D9F555C11}" srcOrd="0" destOrd="0" parTransId="{54CCADF8-38EA-4592-A2DD-0E814C119250}" sibTransId="{B233B4C6-4E48-4DDE-B121-EDFA148FE647}"/>
    <dgm:cxn modelId="{96D01083-8D67-374A-857A-DAEE1D84AE4C}" type="presOf" srcId="{BEA51B75-3407-4EDF-8096-ACE800B856D1}" destId="{CACCB12F-FC2E-1C45-9B48-F4F7279D6401}" srcOrd="0" destOrd="0" presId="urn:microsoft.com/office/officeart/2016/7/layout/VerticalSolidActionList"/>
    <dgm:cxn modelId="{564517B7-5CDD-4AF3-98B3-03AD57572B0C}" srcId="{E52CE7AB-FDF5-4CCF-94FC-651183A1F0D6}" destId="{9A73BF5E-21C6-4431-BF69-C2DF46CDE075}" srcOrd="1" destOrd="0" parTransId="{B05CD803-8F41-4EE4-BBF8-38640F6B9C2F}" sibTransId="{9D607222-26F5-4887-AAEF-BC5B0B76E0D5}"/>
    <dgm:cxn modelId="{4D30ABD0-500A-D34F-B1A0-04D950791E4E}" type="presOf" srcId="{893958CD-0C79-4950-A702-23F87E8BA513}" destId="{DFA032A2-4E84-E746-B2B1-257E8147BB32}" srcOrd="0" destOrd="0" presId="urn:microsoft.com/office/officeart/2016/7/layout/VerticalSolidActionList"/>
    <dgm:cxn modelId="{7008BFD8-EF13-4A98-B8B0-346C25467EDB}" srcId="{BEA51B75-3407-4EDF-8096-ACE800B856D1}" destId="{0085D0FC-F511-48A0-A7BC-BD33A78290FD}" srcOrd="0" destOrd="0" parTransId="{C53098DF-8A22-4C0F-8E41-0B366C62F0A7}" sibTransId="{D7858F30-23C2-46D0-B0BF-B41CD60E0B05}"/>
    <dgm:cxn modelId="{7BED42E7-F0E5-9B4E-B12F-4EE1C75F9211}" type="presOf" srcId="{0085D0FC-F511-48A0-A7BC-BD33A78290FD}" destId="{3FA29223-C7E7-5A42-919F-CF97420B94A4}" srcOrd="0" destOrd="0" presId="urn:microsoft.com/office/officeart/2016/7/layout/VerticalSolidActionList"/>
    <dgm:cxn modelId="{38A307EB-5D5F-40DC-96A5-EF528F997973}" srcId="{E52CE7AB-FDF5-4CCF-94FC-651183A1F0D6}" destId="{893958CD-0C79-4950-A702-23F87E8BA513}" srcOrd="2" destOrd="0" parTransId="{195788B4-2862-4FF0-AE16-5150620390FB}" sibTransId="{39054460-3F57-44BB-BFA9-AAB57D4C219B}"/>
    <dgm:cxn modelId="{E30AC93A-2902-E34B-85FE-6E6FA37CF87E}" type="presParOf" srcId="{0B4EAA6E-46C4-6D4C-8F39-FEA4E18C4F32}" destId="{FAB90D96-70A8-D54D-A15D-528992C39DD6}" srcOrd="0" destOrd="0" presId="urn:microsoft.com/office/officeart/2016/7/layout/VerticalSolidActionList"/>
    <dgm:cxn modelId="{20A094BA-08A3-BA43-B3ED-AE72B5D30AAA}" type="presParOf" srcId="{FAB90D96-70A8-D54D-A15D-528992C39DD6}" destId="{CACCB12F-FC2E-1C45-9B48-F4F7279D6401}" srcOrd="0" destOrd="0" presId="urn:microsoft.com/office/officeart/2016/7/layout/VerticalSolidActionList"/>
    <dgm:cxn modelId="{0C126F24-440E-D449-A8A4-1DD87DF6A829}" type="presParOf" srcId="{FAB90D96-70A8-D54D-A15D-528992C39DD6}" destId="{3FA29223-C7E7-5A42-919F-CF97420B94A4}" srcOrd="1" destOrd="0" presId="urn:microsoft.com/office/officeart/2016/7/layout/VerticalSolidActionList"/>
    <dgm:cxn modelId="{9CC0ABBE-BFC6-F84B-8A76-6F801BBFF6C4}" type="presParOf" srcId="{0B4EAA6E-46C4-6D4C-8F39-FEA4E18C4F32}" destId="{09FF565E-E291-634D-A9D2-63FA25E2A44B}" srcOrd="1" destOrd="0" presId="urn:microsoft.com/office/officeart/2016/7/layout/VerticalSolidActionList"/>
    <dgm:cxn modelId="{E98673BA-86A5-924D-89CA-545FD78744CA}" type="presParOf" srcId="{0B4EAA6E-46C4-6D4C-8F39-FEA4E18C4F32}" destId="{1AE895E2-7D51-9040-B029-87F84D8FBC41}" srcOrd="2" destOrd="0" presId="urn:microsoft.com/office/officeart/2016/7/layout/VerticalSolidActionList"/>
    <dgm:cxn modelId="{290AEEEB-2367-A04D-BD76-B92A9C2A3A01}" type="presParOf" srcId="{1AE895E2-7D51-9040-B029-87F84D8FBC41}" destId="{4D789C38-03FF-B546-AE06-EAD630E0FC88}" srcOrd="0" destOrd="0" presId="urn:microsoft.com/office/officeart/2016/7/layout/VerticalSolidActionList"/>
    <dgm:cxn modelId="{7CE5B14C-CF20-A147-B6EF-B007E4950E3E}" type="presParOf" srcId="{1AE895E2-7D51-9040-B029-87F84D8FBC41}" destId="{7E38A7DB-B396-D84F-BDD7-7A1905BDC1AD}" srcOrd="1" destOrd="0" presId="urn:microsoft.com/office/officeart/2016/7/layout/VerticalSolidActionList"/>
    <dgm:cxn modelId="{E5BDD08A-7D16-DB4C-BBCB-21E3AAACEB0C}" type="presParOf" srcId="{0B4EAA6E-46C4-6D4C-8F39-FEA4E18C4F32}" destId="{7270DD94-91AA-B747-94AD-FA4471B3AF60}" srcOrd="3" destOrd="0" presId="urn:microsoft.com/office/officeart/2016/7/layout/VerticalSolidActionList"/>
    <dgm:cxn modelId="{8DF733D3-2B71-584A-8A63-AF12D4DACD19}" type="presParOf" srcId="{0B4EAA6E-46C4-6D4C-8F39-FEA4E18C4F32}" destId="{C365625A-C783-0C47-8393-F79F17CD7559}" srcOrd="4" destOrd="0" presId="urn:microsoft.com/office/officeart/2016/7/layout/VerticalSolidActionList"/>
    <dgm:cxn modelId="{B971532B-70B7-F945-82EB-0F98E62007E0}" type="presParOf" srcId="{C365625A-C783-0C47-8393-F79F17CD7559}" destId="{DFA032A2-4E84-E746-B2B1-257E8147BB32}" srcOrd="0" destOrd="0" presId="urn:microsoft.com/office/officeart/2016/7/layout/VerticalSolidActionList"/>
    <dgm:cxn modelId="{9810E6A3-CC72-5C40-9FE6-A70C0E7CF733}" type="presParOf" srcId="{C365625A-C783-0C47-8393-F79F17CD7559}" destId="{8B99A88E-860C-E345-8CC2-3B668FBB6B77}" srcOrd="1" destOrd="0" presId="urn:microsoft.com/office/officeart/2016/7/layout/VerticalSolid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4BDE81C-6F70-4B85-934D-49CEA52E921E}" type="doc">
      <dgm:prSet loTypeId="urn:microsoft.com/office/officeart/2005/8/layout/vProcess5" loCatId="process" qsTypeId="urn:microsoft.com/office/officeart/2005/8/quickstyle/simple1" qsCatId="simple" csTypeId="urn:microsoft.com/office/officeart/2005/8/colors/colorful5" csCatId="colorful"/>
      <dgm:spPr/>
      <dgm:t>
        <a:bodyPr/>
        <a:lstStyle/>
        <a:p>
          <a:endParaRPr lang="en-US"/>
        </a:p>
      </dgm:t>
    </dgm:pt>
    <dgm:pt modelId="{9F5F71A7-8863-4D60-BB58-75A984F1631E}">
      <dgm:prSet/>
      <dgm:spPr/>
      <dgm:t>
        <a:bodyPr/>
        <a:lstStyle/>
        <a:p>
          <a:r>
            <a:rPr lang="en-US"/>
            <a:t>Tolerance personal differences and different views</a:t>
          </a:r>
        </a:p>
      </dgm:t>
    </dgm:pt>
    <dgm:pt modelId="{AFE0973A-59B8-4A25-B14C-CF49B54BC73C}" type="parTrans" cxnId="{89002E73-5291-45F7-9855-F41AF68E9788}">
      <dgm:prSet/>
      <dgm:spPr/>
      <dgm:t>
        <a:bodyPr/>
        <a:lstStyle/>
        <a:p>
          <a:endParaRPr lang="en-US"/>
        </a:p>
      </dgm:t>
    </dgm:pt>
    <dgm:pt modelId="{295805F5-C58B-46CA-9E8D-C2600D5DCDCE}" type="sibTrans" cxnId="{89002E73-5291-45F7-9855-F41AF68E9788}">
      <dgm:prSet/>
      <dgm:spPr/>
      <dgm:t>
        <a:bodyPr/>
        <a:lstStyle/>
        <a:p>
          <a:endParaRPr lang="en-US"/>
        </a:p>
      </dgm:t>
    </dgm:pt>
    <dgm:pt modelId="{CF3FB2BC-7D6F-4712-85C6-7D1B8B8B5969}">
      <dgm:prSet/>
      <dgm:spPr/>
      <dgm:t>
        <a:bodyPr/>
        <a:lstStyle/>
        <a:p>
          <a:r>
            <a:rPr lang="en-US"/>
            <a:t>Accept that there is individual differences, no matter how you’re pissed off.</a:t>
          </a:r>
        </a:p>
      </dgm:t>
    </dgm:pt>
    <dgm:pt modelId="{56EC15E4-C6E3-4F27-A93D-08FC2A69F63E}" type="parTrans" cxnId="{72B2DEAB-5E76-49DB-87E0-EDC4E4048F6D}">
      <dgm:prSet/>
      <dgm:spPr/>
      <dgm:t>
        <a:bodyPr/>
        <a:lstStyle/>
        <a:p>
          <a:endParaRPr lang="en-US"/>
        </a:p>
      </dgm:t>
    </dgm:pt>
    <dgm:pt modelId="{1C0934B4-F641-4448-9CD6-7C1441825E08}" type="sibTrans" cxnId="{72B2DEAB-5E76-49DB-87E0-EDC4E4048F6D}">
      <dgm:prSet/>
      <dgm:spPr/>
      <dgm:t>
        <a:bodyPr/>
        <a:lstStyle/>
        <a:p>
          <a:endParaRPr lang="en-US"/>
        </a:p>
      </dgm:t>
    </dgm:pt>
    <dgm:pt modelId="{6C9CB30E-CD9B-43FA-9CF4-F59EC513960E}">
      <dgm:prSet/>
      <dgm:spPr/>
      <dgm:t>
        <a:bodyPr/>
        <a:lstStyle/>
        <a:p>
          <a:r>
            <a:rPr lang="en-US"/>
            <a:t>Willingness to make my own views, needs, and goals in a respectful manner</a:t>
          </a:r>
        </a:p>
      </dgm:t>
    </dgm:pt>
    <dgm:pt modelId="{9832CA4C-C785-4F90-97AA-8EC95F3B3A34}" type="parTrans" cxnId="{F4CCE588-9729-4760-A81F-933044A5606D}">
      <dgm:prSet/>
      <dgm:spPr/>
      <dgm:t>
        <a:bodyPr/>
        <a:lstStyle/>
        <a:p>
          <a:endParaRPr lang="en-US"/>
        </a:p>
      </dgm:t>
    </dgm:pt>
    <dgm:pt modelId="{75D06A5A-A065-441D-AD8B-C11320B0D5CD}" type="sibTrans" cxnId="{F4CCE588-9729-4760-A81F-933044A5606D}">
      <dgm:prSet/>
      <dgm:spPr/>
      <dgm:t>
        <a:bodyPr/>
        <a:lstStyle/>
        <a:p>
          <a:endParaRPr lang="en-US"/>
        </a:p>
      </dgm:t>
    </dgm:pt>
    <dgm:pt modelId="{AC3F7942-28B6-471E-AA5A-AC33086DEB8B}">
      <dgm:prSet/>
      <dgm:spPr/>
      <dgm:t>
        <a:bodyPr/>
        <a:lstStyle/>
        <a:p>
          <a:r>
            <a:rPr lang="en-US"/>
            <a:t>Not being defensive but assertive.</a:t>
          </a:r>
        </a:p>
      </dgm:t>
    </dgm:pt>
    <dgm:pt modelId="{C87F5D26-9435-464D-B030-7F43E3A3E610}" type="parTrans" cxnId="{D802C0B1-76FF-4D75-9997-C834FBC203C5}">
      <dgm:prSet/>
      <dgm:spPr/>
      <dgm:t>
        <a:bodyPr/>
        <a:lstStyle/>
        <a:p>
          <a:endParaRPr lang="en-US"/>
        </a:p>
      </dgm:t>
    </dgm:pt>
    <dgm:pt modelId="{EC22041A-3E2B-4733-8E5E-19F86FE27BA6}" type="sibTrans" cxnId="{D802C0B1-76FF-4D75-9997-C834FBC203C5}">
      <dgm:prSet/>
      <dgm:spPr/>
      <dgm:t>
        <a:bodyPr/>
        <a:lstStyle/>
        <a:p>
          <a:endParaRPr lang="en-US"/>
        </a:p>
      </dgm:t>
    </dgm:pt>
    <dgm:pt modelId="{23847F5B-EF05-4F32-BA07-CB2998A59B1D}">
      <dgm:prSet/>
      <dgm:spPr/>
      <dgm:t>
        <a:bodyPr/>
        <a:lstStyle/>
        <a:p>
          <a:r>
            <a:rPr lang="en-US"/>
            <a:t>Acknowledging mistakes. </a:t>
          </a:r>
        </a:p>
      </dgm:t>
    </dgm:pt>
    <dgm:pt modelId="{A377B6DA-3D36-4FC7-8A58-A38B0871DA4B}" type="parTrans" cxnId="{8C842F47-FB7D-4B1C-B0BB-80EDE6D84B0A}">
      <dgm:prSet/>
      <dgm:spPr/>
      <dgm:t>
        <a:bodyPr/>
        <a:lstStyle/>
        <a:p>
          <a:endParaRPr lang="en-US"/>
        </a:p>
      </dgm:t>
    </dgm:pt>
    <dgm:pt modelId="{CFF16E53-FFB7-4CC8-98BD-46907EA44355}" type="sibTrans" cxnId="{8C842F47-FB7D-4B1C-B0BB-80EDE6D84B0A}">
      <dgm:prSet/>
      <dgm:spPr/>
      <dgm:t>
        <a:bodyPr/>
        <a:lstStyle/>
        <a:p>
          <a:endParaRPr lang="en-US"/>
        </a:p>
      </dgm:t>
    </dgm:pt>
    <dgm:pt modelId="{684FB643-0E68-4243-B1E0-16DD3E76B9A1}" type="pres">
      <dgm:prSet presAssocID="{B4BDE81C-6F70-4B85-934D-49CEA52E921E}" presName="outerComposite" presStyleCnt="0">
        <dgm:presLayoutVars>
          <dgm:chMax val="5"/>
          <dgm:dir/>
          <dgm:resizeHandles val="exact"/>
        </dgm:presLayoutVars>
      </dgm:prSet>
      <dgm:spPr/>
    </dgm:pt>
    <dgm:pt modelId="{DB7244E9-9ED6-4C49-97DB-BAC16C909400}" type="pres">
      <dgm:prSet presAssocID="{B4BDE81C-6F70-4B85-934D-49CEA52E921E}" presName="dummyMaxCanvas" presStyleCnt="0">
        <dgm:presLayoutVars/>
      </dgm:prSet>
      <dgm:spPr/>
    </dgm:pt>
    <dgm:pt modelId="{5355D860-3F9E-CD4C-83F8-D723388C820F}" type="pres">
      <dgm:prSet presAssocID="{B4BDE81C-6F70-4B85-934D-49CEA52E921E}" presName="FiveNodes_1" presStyleLbl="node1" presStyleIdx="0" presStyleCnt="5">
        <dgm:presLayoutVars>
          <dgm:bulletEnabled val="1"/>
        </dgm:presLayoutVars>
      </dgm:prSet>
      <dgm:spPr/>
    </dgm:pt>
    <dgm:pt modelId="{A1B82971-F5FF-2C49-BEFA-DB401976AD15}" type="pres">
      <dgm:prSet presAssocID="{B4BDE81C-6F70-4B85-934D-49CEA52E921E}" presName="FiveNodes_2" presStyleLbl="node1" presStyleIdx="1" presStyleCnt="5">
        <dgm:presLayoutVars>
          <dgm:bulletEnabled val="1"/>
        </dgm:presLayoutVars>
      </dgm:prSet>
      <dgm:spPr/>
    </dgm:pt>
    <dgm:pt modelId="{BCBE16DD-5F77-CF41-AE7E-06C6DF5039DE}" type="pres">
      <dgm:prSet presAssocID="{B4BDE81C-6F70-4B85-934D-49CEA52E921E}" presName="FiveNodes_3" presStyleLbl="node1" presStyleIdx="2" presStyleCnt="5">
        <dgm:presLayoutVars>
          <dgm:bulletEnabled val="1"/>
        </dgm:presLayoutVars>
      </dgm:prSet>
      <dgm:spPr/>
    </dgm:pt>
    <dgm:pt modelId="{178C5086-601E-ED48-98DA-8EE51FE686CB}" type="pres">
      <dgm:prSet presAssocID="{B4BDE81C-6F70-4B85-934D-49CEA52E921E}" presName="FiveNodes_4" presStyleLbl="node1" presStyleIdx="3" presStyleCnt="5">
        <dgm:presLayoutVars>
          <dgm:bulletEnabled val="1"/>
        </dgm:presLayoutVars>
      </dgm:prSet>
      <dgm:spPr/>
    </dgm:pt>
    <dgm:pt modelId="{2DFC5EF9-966B-974E-899E-3855CD18C94E}" type="pres">
      <dgm:prSet presAssocID="{B4BDE81C-6F70-4B85-934D-49CEA52E921E}" presName="FiveNodes_5" presStyleLbl="node1" presStyleIdx="4" presStyleCnt="5">
        <dgm:presLayoutVars>
          <dgm:bulletEnabled val="1"/>
        </dgm:presLayoutVars>
      </dgm:prSet>
      <dgm:spPr/>
    </dgm:pt>
    <dgm:pt modelId="{0AC74186-C290-3F46-8E41-F77370229564}" type="pres">
      <dgm:prSet presAssocID="{B4BDE81C-6F70-4B85-934D-49CEA52E921E}" presName="FiveConn_1-2" presStyleLbl="fgAccFollowNode1" presStyleIdx="0" presStyleCnt="4">
        <dgm:presLayoutVars>
          <dgm:bulletEnabled val="1"/>
        </dgm:presLayoutVars>
      </dgm:prSet>
      <dgm:spPr/>
    </dgm:pt>
    <dgm:pt modelId="{C66AAFA9-C150-C348-803B-069F61486620}" type="pres">
      <dgm:prSet presAssocID="{B4BDE81C-6F70-4B85-934D-49CEA52E921E}" presName="FiveConn_2-3" presStyleLbl="fgAccFollowNode1" presStyleIdx="1" presStyleCnt="4">
        <dgm:presLayoutVars>
          <dgm:bulletEnabled val="1"/>
        </dgm:presLayoutVars>
      </dgm:prSet>
      <dgm:spPr/>
    </dgm:pt>
    <dgm:pt modelId="{99CD4ED1-267C-DC47-8C8A-ABF16DF41631}" type="pres">
      <dgm:prSet presAssocID="{B4BDE81C-6F70-4B85-934D-49CEA52E921E}" presName="FiveConn_3-4" presStyleLbl="fgAccFollowNode1" presStyleIdx="2" presStyleCnt="4">
        <dgm:presLayoutVars>
          <dgm:bulletEnabled val="1"/>
        </dgm:presLayoutVars>
      </dgm:prSet>
      <dgm:spPr/>
    </dgm:pt>
    <dgm:pt modelId="{FAF568E9-0212-2D46-82C9-8A5F37CD5AD0}" type="pres">
      <dgm:prSet presAssocID="{B4BDE81C-6F70-4B85-934D-49CEA52E921E}" presName="FiveConn_4-5" presStyleLbl="fgAccFollowNode1" presStyleIdx="3" presStyleCnt="4">
        <dgm:presLayoutVars>
          <dgm:bulletEnabled val="1"/>
        </dgm:presLayoutVars>
      </dgm:prSet>
      <dgm:spPr/>
    </dgm:pt>
    <dgm:pt modelId="{ACA9D7A7-7CC0-3C49-A4EB-8C62EFD3D2D8}" type="pres">
      <dgm:prSet presAssocID="{B4BDE81C-6F70-4B85-934D-49CEA52E921E}" presName="FiveNodes_1_text" presStyleLbl="node1" presStyleIdx="4" presStyleCnt="5">
        <dgm:presLayoutVars>
          <dgm:bulletEnabled val="1"/>
        </dgm:presLayoutVars>
      </dgm:prSet>
      <dgm:spPr/>
    </dgm:pt>
    <dgm:pt modelId="{82A5B624-DA66-124D-BF50-98B86163BFA2}" type="pres">
      <dgm:prSet presAssocID="{B4BDE81C-6F70-4B85-934D-49CEA52E921E}" presName="FiveNodes_2_text" presStyleLbl="node1" presStyleIdx="4" presStyleCnt="5">
        <dgm:presLayoutVars>
          <dgm:bulletEnabled val="1"/>
        </dgm:presLayoutVars>
      </dgm:prSet>
      <dgm:spPr/>
    </dgm:pt>
    <dgm:pt modelId="{3C276178-CDD6-AD49-97B1-1DB2EE791DFF}" type="pres">
      <dgm:prSet presAssocID="{B4BDE81C-6F70-4B85-934D-49CEA52E921E}" presName="FiveNodes_3_text" presStyleLbl="node1" presStyleIdx="4" presStyleCnt="5">
        <dgm:presLayoutVars>
          <dgm:bulletEnabled val="1"/>
        </dgm:presLayoutVars>
      </dgm:prSet>
      <dgm:spPr/>
    </dgm:pt>
    <dgm:pt modelId="{D7308B72-656C-2143-8EBF-7AC276FAAC47}" type="pres">
      <dgm:prSet presAssocID="{B4BDE81C-6F70-4B85-934D-49CEA52E921E}" presName="FiveNodes_4_text" presStyleLbl="node1" presStyleIdx="4" presStyleCnt="5">
        <dgm:presLayoutVars>
          <dgm:bulletEnabled val="1"/>
        </dgm:presLayoutVars>
      </dgm:prSet>
      <dgm:spPr/>
    </dgm:pt>
    <dgm:pt modelId="{4EE74540-ADC2-2C4B-99F0-13DB11D0585E}" type="pres">
      <dgm:prSet presAssocID="{B4BDE81C-6F70-4B85-934D-49CEA52E921E}" presName="FiveNodes_5_text" presStyleLbl="node1" presStyleIdx="4" presStyleCnt="5">
        <dgm:presLayoutVars>
          <dgm:bulletEnabled val="1"/>
        </dgm:presLayoutVars>
      </dgm:prSet>
      <dgm:spPr/>
    </dgm:pt>
  </dgm:ptLst>
  <dgm:cxnLst>
    <dgm:cxn modelId="{CF975905-2D89-C14A-9A56-26C4DF799F5E}" type="presOf" srcId="{295805F5-C58B-46CA-9E8D-C2600D5DCDCE}" destId="{0AC74186-C290-3F46-8E41-F77370229564}" srcOrd="0" destOrd="0" presId="urn:microsoft.com/office/officeart/2005/8/layout/vProcess5"/>
    <dgm:cxn modelId="{DAF91822-F3FD-CE47-9D2B-381E969CD560}" type="presOf" srcId="{9F5F71A7-8863-4D60-BB58-75A984F1631E}" destId="{ACA9D7A7-7CC0-3C49-A4EB-8C62EFD3D2D8}" srcOrd="1" destOrd="0" presId="urn:microsoft.com/office/officeart/2005/8/layout/vProcess5"/>
    <dgm:cxn modelId="{8A90D938-B3C4-9546-B1B2-CE05BE088AF2}" type="presOf" srcId="{9F5F71A7-8863-4D60-BB58-75A984F1631E}" destId="{5355D860-3F9E-CD4C-83F8-D723388C820F}" srcOrd="0" destOrd="0" presId="urn:microsoft.com/office/officeart/2005/8/layout/vProcess5"/>
    <dgm:cxn modelId="{FDCEEF41-4361-604C-996D-D2AC7293A49A}" type="presOf" srcId="{B4BDE81C-6F70-4B85-934D-49CEA52E921E}" destId="{684FB643-0E68-4243-B1E0-16DD3E76B9A1}" srcOrd="0" destOrd="0" presId="urn:microsoft.com/office/officeart/2005/8/layout/vProcess5"/>
    <dgm:cxn modelId="{8C842F47-FB7D-4B1C-B0BB-80EDE6D84B0A}" srcId="{B4BDE81C-6F70-4B85-934D-49CEA52E921E}" destId="{23847F5B-EF05-4F32-BA07-CB2998A59B1D}" srcOrd="4" destOrd="0" parTransId="{A377B6DA-3D36-4FC7-8A58-A38B0871DA4B}" sibTransId="{CFF16E53-FFB7-4CC8-98BD-46907EA44355}"/>
    <dgm:cxn modelId="{38DF1252-98C4-A949-9217-4D266055C6E8}" type="presOf" srcId="{23847F5B-EF05-4F32-BA07-CB2998A59B1D}" destId="{2DFC5EF9-966B-974E-899E-3855CD18C94E}" srcOrd="0" destOrd="0" presId="urn:microsoft.com/office/officeart/2005/8/layout/vProcess5"/>
    <dgm:cxn modelId="{6E2E2073-F802-E844-8CBA-95932D28F096}" type="presOf" srcId="{EC22041A-3E2B-4733-8E5E-19F86FE27BA6}" destId="{FAF568E9-0212-2D46-82C9-8A5F37CD5AD0}" srcOrd="0" destOrd="0" presId="urn:microsoft.com/office/officeart/2005/8/layout/vProcess5"/>
    <dgm:cxn modelId="{89002E73-5291-45F7-9855-F41AF68E9788}" srcId="{B4BDE81C-6F70-4B85-934D-49CEA52E921E}" destId="{9F5F71A7-8863-4D60-BB58-75A984F1631E}" srcOrd="0" destOrd="0" parTransId="{AFE0973A-59B8-4A25-B14C-CF49B54BC73C}" sibTransId="{295805F5-C58B-46CA-9E8D-C2600D5DCDCE}"/>
    <dgm:cxn modelId="{4263A273-3093-C246-8D83-65890254C7EF}" type="presOf" srcId="{AC3F7942-28B6-471E-AA5A-AC33086DEB8B}" destId="{D7308B72-656C-2143-8EBF-7AC276FAAC47}" srcOrd="1" destOrd="0" presId="urn:microsoft.com/office/officeart/2005/8/layout/vProcess5"/>
    <dgm:cxn modelId="{03440687-E0E2-0C48-A467-289CA14EF55D}" type="presOf" srcId="{23847F5B-EF05-4F32-BA07-CB2998A59B1D}" destId="{4EE74540-ADC2-2C4B-99F0-13DB11D0585E}" srcOrd="1" destOrd="0" presId="urn:microsoft.com/office/officeart/2005/8/layout/vProcess5"/>
    <dgm:cxn modelId="{F4CCE588-9729-4760-A81F-933044A5606D}" srcId="{B4BDE81C-6F70-4B85-934D-49CEA52E921E}" destId="{6C9CB30E-CD9B-43FA-9CF4-F59EC513960E}" srcOrd="2" destOrd="0" parTransId="{9832CA4C-C785-4F90-97AA-8EC95F3B3A34}" sibTransId="{75D06A5A-A065-441D-AD8B-C11320B0D5CD}"/>
    <dgm:cxn modelId="{A8A3E7A5-9F70-9246-AFFE-52B320CCB83A}" type="presOf" srcId="{75D06A5A-A065-441D-AD8B-C11320B0D5CD}" destId="{99CD4ED1-267C-DC47-8C8A-ABF16DF41631}" srcOrd="0" destOrd="0" presId="urn:microsoft.com/office/officeart/2005/8/layout/vProcess5"/>
    <dgm:cxn modelId="{72B2DEAB-5E76-49DB-87E0-EDC4E4048F6D}" srcId="{B4BDE81C-6F70-4B85-934D-49CEA52E921E}" destId="{CF3FB2BC-7D6F-4712-85C6-7D1B8B8B5969}" srcOrd="1" destOrd="0" parTransId="{56EC15E4-C6E3-4F27-A93D-08FC2A69F63E}" sibTransId="{1C0934B4-F641-4448-9CD6-7C1441825E08}"/>
    <dgm:cxn modelId="{D802C0B1-76FF-4D75-9997-C834FBC203C5}" srcId="{B4BDE81C-6F70-4B85-934D-49CEA52E921E}" destId="{AC3F7942-28B6-471E-AA5A-AC33086DEB8B}" srcOrd="3" destOrd="0" parTransId="{C87F5D26-9435-464D-B030-7F43E3A3E610}" sibTransId="{EC22041A-3E2B-4733-8E5E-19F86FE27BA6}"/>
    <dgm:cxn modelId="{30FD33B8-E382-0D47-9F6C-765FF8050598}" type="presOf" srcId="{6C9CB30E-CD9B-43FA-9CF4-F59EC513960E}" destId="{3C276178-CDD6-AD49-97B1-1DB2EE791DFF}" srcOrd="1" destOrd="0" presId="urn:microsoft.com/office/officeart/2005/8/layout/vProcess5"/>
    <dgm:cxn modelId="{BB10A7C7-3D2D-A14B-937E-02B4D9E82511}" type="presOf" srcId="{1C0934B4-F641-4448-9CD6-7C1441825E08}" destId="{C66AAFA9-C150-C348-803B-069F61486620}" srcOrd="0" destOrd="0" presId="urn:microsoft.com/office/officeart/2005/8/layout/vProcess5"/>
    <dgm:cxn modelId="{39AACAD2-BF02-DD44-A3CE-92818942D0CB}" type="presOf" srcId="{CF3FB2BC-7D6F-4712-85C6-7D1B8B8B5969}" destId="{82A5B624-DA66-124D-BF50-98B86163BFA2}" srcOrd="1" destOrd="0" presId="urn:microsoft.com/office/officeart/2005/8/layout/vProcess5"/>
    <dgm:cxn modelId="{25FB79EB-A504-9248-8704-092407F40927}" type="presOf" srcId="{CF3FB2BC-7D6F-4712-85C6-7D1B8B8B5969}" destId="{A1B82971-F5FF-2C49-BEFA-DB401976AD15}" srcOrd="0" destOrd="0" presId="urn:microsoft.com/office/officeart/2005/8/layout/vProcess5"/>
    <dgm:cxn modelId="{77CAC4F0-490D-C54C-996E-CC882E5F3138}" type="presOf" srcId="{AC3F7942-28B6-471E-AA5A-AC33086DEB8B}" destId="{178C5086-601E-ED48-98DA-8EE51FE686CB}" srcOrd="0" destOrd="0" presId="urn:microsoft.com/office/officeart/2005/8/layout/vProcess5"/>
    <dgm:cxn modelId="{ED1EA0F5-6798-0D46-8F96-FAD36ACE9D45}" type="presOf" srcId="{6C9CB30E-CD9B-43FA-9CF4-F59EC513960E}" destId="{BCBE16DD-5F77-CF41-AE7E-06C6DF5039DE}" srcOrd="0" destOrd="0" presId="urn:microsoft.com/office/officeart/2005/8/layout/vProcess5"/>
    <dgm:cxn modelId="{619EDE29-A652-EF4A-BD6D-DFA23B28FC15}" type="presParOf" srcId="{684FB643-0E68-4243-B1E0-16DD3E76B9A1}" destId="{DB7244E9-9ED6-4C49-97DB-BAC16C909400}" srcOrd="0" destOrd="0" presId="urn:microsoft.com/office/officeart/2005/8/layout/vProcess5"/>
    <dgm:cxn modelId="{51DF024D-6FE5-8349-9A5C-A04C42FCECD7}" type="presParOf" srcId="{684FB643-0E68-4243-B1E0-16DD3E76B9A1}" destId="{5355D860-3F9E-CD4C-83F8-D723388C820F}" srcOrd="1" destOrd="0" presId="urn:microsoft.com/office/officeart/2005/8/layout/vProcess5"/>
    <dgm:cxn modelId="{DB384B7E-818E-4D4C-AE57-24D32F5E9600}" type="presParOf" srcId="{684FB643-0E68-4243-B1E0-16DD3E76B9A1}" destId="{A1B82971-F5FF-2C49-BEFA-DB401976AD15}" srcOrd="2" destOrd="0" presId="urn:microsoft.com/office/officeart/2005/8/layout/vProcess5"/>
    <dgm:cxn modelId="{3122E251-4693-CE4B-8067-878B7C019D7C}" type="presParOf" srcId="{684FB643-0E68-4243-B1E0-16DD3E76B9A1}" destId="{BCBE16DD-5F77-CF41-AE7E-06C6DF5039DE}" srcOrd="3" destOrd="0" presId="urn:microsoft.com/office/officeart/2005/8/layout/vProcess5"/>
    <dgm:cxn modelId="{268E39A5-BA63-8347-BF9F-6D7659BCC642}" type="presParOf" srcId="{684FB643-0E68-4243-B1E0-16DD3E76B9A1}" destId="{178C5086-601E-ED48-98DA-8EE51FE686CB}" srcOrd="4" destOrd="0" presId="urn:microsoft.com/office/officeart/2005/8/layout/vProcess5"/>
    <dgm:cxn modelId="{68B06754-300C-714C-A395-3E31B7199153}" type="presParOf" srcId="{684FB643-0E68-4243-B1E0-16DD3E76B9A1}" destId="{2DFC5EF9-966B-974E-899E-3855CD18C94E}" srcOrd="5" destOrd="0" presId="urn:microsoft.com/office/officeart/2005/8/layout/vProcess5"/>
    <dgm:cxn modelId="{49A37EFB-4E3F-6149-97A7-5E93DF76718D}" type="presParOf" srcId="{684FB643-0E68-4243-B1E0-16DD3E76B9A1}" destId="{0AC74186-C290-3F46-8E41-F77370229564}" srcOrd="6" destOrd="0" presId="urn:microsoft.com/office/officeart/2005/8/layout/vProcess5"/>
    <dgm:cxn modelId="{FB8CCD18-0416-2246-8148-C381C7B125D7}" type="presParOf" srcId="{684FB643-0E68-4243-B1E0-16DD3E76B9A1}" destId="{C66AAFA9-C150-C348-803B-069F61486620}" srcOrd="7" destOrd="0" presId="urn:microsoft.com/office/officeart/2005/8/layout/vProcess5"/>
    <dgm:cxn modelId="{2DDF9BC6-F425-9946-BDC7-B668991952F2}" type="presParOf" srcId="{684FB643-0E68-4243-B1E0-16DD3E76B9A1}" destId="{99CD4ED1-267C-DC47-8C8A-ABF16DF41631}" srcOrd="8" destOrd="0" presId="urn:microsoft.com/office/officeart/2005/8/layout/vProcess5"/>
    <dgm:cxn modelId="{206E3D39-09BF-784D-A48C-EEEE5AAE749A}" type="presParOf" srcId="{684FB643-0E68-4243-B1E0-16DD3E76B9A1}" destId="{FAF568E9-0212-2D46-82C9-8A5F37CD5AD0}" srcOrd="9" destOrd="0" presId="urn:microsoft.com/office/officeart/2005/8/layout/vProcess5"/>
    <dgm:cxn modelId="{A9C866A2-A150-AE4A-A183-1D810068CB3E}" type="presParOf" srcId="{684FB643-0E68-4243-B1E0-16DD3E76B9A1}" destId="{ACA9D7A7-7CC0-3C49-A4EB-8C62EFD3D2D8}" srcOrd="10" destOrd="0" presId="urn:microsoft.com/office/officeart/2005/8/layout/vProcess5"/>
    <dgm:cxn modelId="{2B80025E-7B16-3E41-8443-0063433A3157}" type="presParOf" srcId="{684FB643-0E68-4243-B1E0-16DD3E76B9A1}" destId="{82A5B624-DA66-124D-BF50-98B86163BFA2}" srcOrd="11" destOrd="0" presId="urn:microsoft.com/office/officeart/2005/8/layout/vProcess5"/>
    <dgm:cxn modelId="{2FF5CDE2-E7F3-8248-AC6B-D177E7FD869D}" type="presParOf" srcId="{684FB643-0E68-4243-B1E0-16DD3E76B9A1}" destId="{3C276178-CDD6-AD49-97B1-1DB2EE791DFF}" srcOrd="12" destOrd="0" presId="urn:microsoft.com/office/officeart/2005/8/layout/vProcess5"/>
    <dgm:cxn modelId="{A40BF81B-8DFA-3340-84EB-CB7F49BB9B45}" type="presParOf" srcId="{684FB643-0E68-4243-B1E0-16DD3E76B9A1}" destId="{D7308B72-656C-2143-8EBF-7AC276FAAC47}" srcOrd="13" destOrd="0" presId="urn:microsoft.com/office/officeart/2005/8/layout/vProcess5"/>
    <dgm:cxn modelId="{23CB98E2-F8AB-B74F-A8C2-13221ACA3297}" type="presParOf" srcId="{684FB643-0E68-4243-B1E0-16DD3E76B9A1}" destId="{4EE74540-ADC2-2C4B-99F0-13DB11D0585E}"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503B4E0-48DD-4E95-AC59-BF85F0125BEB}"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6D987018-4D26-4EF7-8382-1EA10B50E7F8}">
      <dgm:prSet/>
      <dgm:spPr/>
      <dgm:t>
        <a:bodyPr/>
        <a:lstStyle/>
        <a:p>
          <a:r>
            <a:rPr lang="en-US"/>
            <a:t>Focus on facts (not emotions) and show willingness to be questioned about your perception</a:t>
          </a:r>
        </a:p>
      </dgm:t>
    </dgm:pt>
    <dgm:pt modelId="{DF2D3BB7-D6EE-4B9F-85AA-BD207C72C665}" type="parTrans" cxnId="{DCA50F88-CE3B-4575-8F12-BEA9AE013885}">
      <dgm:prSet/>
      <dgm:spPr/>
      <dgm:t>
        <a:bodyPr/>
        <a:lstStyle/>
        <a:p>
          <a:endParaRPr lang="en-US"/>
        </a:p>
      </dgm:t>
    </dgm:pt>
    <dgm:pt modelId="{DCE628EA-4B61-4A2B-9C7C-F7662676380E}" type="sibTrans" cxnId="{DCA50F88-CE3B-4575-8F12-BEA9AE013885}">
      <dgm:prSet/>
      <dgm:spPr/>
      <dgm:t>
        <a:bodyPr/>
        <a:lstStyle/>
        <a:p>
          <a:endParaRPr lang="en-US"/>
        </a:p>
      </dgm:t>
    </dgm:pt>
    <dgm:pt modelId="{A0C8BF54-225B-4BC2-A1EA-AA0673155798}">
      <dgm:prSet/>
      <dgm:spPr/>
      <dgm:t>
        <a:bodyPr/>
        <a:lstStyle/>
        <a:p>
          <a:r>
            <a:rPr lang="en-US"/>
            <a:t>Search for and implement solutions and monitor implementation</a:t>
          </a:r>
        </a:p>
      </dgm:t>
    </dgm:pt>
    <dgm:pt modelId="{A1172778-7318-4AED-8C40-B303EDCDA375}" type="parTrans" cxnId="{FA2C55F3-57D5-4491-B497-CD538D365B01}">
      <dgm:prSet/>
      <dgm:spPr/>
      <dgm:t>
        <a:bodyPr/>
        <a:lstStyle/>
        <a:p>
          <a:endParaRPr lang="en-US"/>
        </a:p>
      </dgm:t>
    </dgm:pt>
    <dgm:pt modelId="{4568982D-B178-4534-96BA-6C8EA5EC8C48}" type="sibTrans" cxnId="{FA2C55F3-57D5-4491-B497-CD538D365B01}">
      <dgm:prSet/>
      <dgm:spPr/>
      <dgm:t>
        <a:bodyPr/>
        <a:lstStyle/>
        <a:p>
          <a:endParaRPr lang="en-US"/>
        </a:p>
      </dgm:t>
    </dgm:pt>
    <dgm:pt modelId="{2DC0FFDC-F63D-4697-B420-526A90B5432A}" type="pres">
      <dgm:prSet presAssocID="{6503B4E0-48DD-4E95-AC59-BF85F0125BEB}" presName="root" presStyleCnt="0">
        <dgm:presLayoutVars>
          <dgm:dir/>
          <dgm:resizeHandles val="exact"/>
        </dgm:presLayoutVars>
      </dgm:prSet>
      <dgm:spPr/>
    </dgm:pt>
    <dgm:pt modelId="{52A270AA-81B1-46DC-84D1-AAA55E2594F4}" type="pres">
      <dgm:prSet presAssocID="{6D987018-4D26-4EF7-8382-1EA10B50E7F8}" presName="compNode" presStyleCnt="0"/>
      <dgm:spPr/>
    </dgm:pt>
    <dgm:pt modelId="{0CEBDA81-AEFB-4E0D-9DDD-5F2D23A6FCA3}" type="pres">
      <dgm:prSet presAssocID="{6D987018-4D26-4EF7-8382-1EA10B50E7F8}"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nfused Person"/>
        </a:ext>
      </dgm:extLst>
    </dgm:pt>
    <dgm:pt modelId="{5379403B-8BD0-4BB7-8395-75A908570D9B}" type="pres">
      <dgm:prSet presAssocID="{6D987018-4D26-4EF7-8382-1EA10B50E7F8}" presName="spaceRect" presStyleCnt="0"/>
      <dgm:spPr/>
    </dgm:pt>
    <dgm:pt modelId="{842BADED-E397-4770-AE28-F6C0BC97A58E}" type="pres">
      <dgm:prSet presAssocID="{6D987018-4D26-4EF7-8382-1EA10B50E7F8}" presName="textRect" presStyleLbl="revTx" presStyleIdx="0" presStyleCnt="2">
        <dgm:presLayoutVars>
          <dgm:chMax val="1"/>
          <dgm:chPref val="1"/>
        </dgm:presLayoutVars>
      </dgm:prSet>
      <dgm:spPr/>
    </dgm:pt>
    <dgm:pt modelId="{18344FF9-7287-45CB-AADA-F3320F18D9AA}" type="pres">
      <dgm:prSet presAssocID="{DCE628EA-4B61-4A2B-9C7C-F7662676380E}" presName="sibTrans" presStyleCnt="0"/>
      <dgm:spPr/>
    </dgm:pt>
    <dgm:pt modelId="{4CCCF327-EB95-44BA-97E6-D9751037380D}" type="pres">
      <dgm:prSet presAssocID="{A0C8BF54-225B-4BC2-A1EA-AA0673155798}" presName="compNode" presStyleCnt="0"/>
      <dgm:spPr/>
    </dgm:pt>
    <dgm:pt modelId="{4BB88689-F1AB-4654-9802-F89556716365}" type="pres">
      <dgm:prSet presAssocID="{A0C8BF54-225B-4BC2-A1EA-AA0673155798}"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agnifying glass"/>
        </a:ext>
      </dgm:extLst>
    </dgm:pt>
    <dgm:pt modelId="{AF109BA3-E2A0-43A1-8105-EF59C3699471}" type="pres">
      <dgm:prSet presAssocID="{A0C8BF54-225B-4BC2-A1EA-AA0673155798}" presName="spaceRect" presStyleCnt="0"/>
      <dgm:spPr/>
    </dgm:pt>
    <dgm:pt modelId="{26B764F6-D28C-4E97-8316-7576562B6C89}" type="pres">
      <dgm:prSet presAssocID="{A0C8BF54-225B-4BC2-A1EA-AA0673155798}" presName="textRect" presStyleLbl="revTx" presStyleIdx="1" presStyleCnt="2">
        <dgm:presLayoutVars>
          <dgm:chMax val="1"/>
          <dgm:chPref val="1"/>
        </dgm:presLayoutVars>
      </dgm:prSet>
      <dgm:spPr/>
    </dgm:pt>
  </dgm:ptLst>
  <dgm:cxnLst>
    <dgm:cxn modelId="{693D382C-7101-4EC7-92AA-CB0CDE2F8005}" type="presOf" srcId="{6503B4E0-48DD-4E95-AC59-BF85F0125BEB}" destId="{2DC0FFDC-F63D-4697-B420-526A90B5432A}" srcOrd="0" destOrd="0" presId="urn:microsoft.com/office/officeart/2018/2/layout/IconLabelList"/>
    <dgm:cxn modelId="{F027DC65-F9C8-4F40-BF53-ACB0070D5AD3}" type="presOf" srcId="{A0C8BF54-225B-4BC2-A1EA-AA0673155798}" destId="{26B764F6-D28C-4E97-8316-7576562B6C89}" srcOrd="0" destOrd="0" presId="urn:microsoft.com/office/officeart/2018/2/layout/IconLabelList"/>
    <dgm:cxn modelId="{DCA50F88-CE3B-4575-8F12-BEA9AE013885}" srcId="{6503B4E0-48DD-4E95-AC59-BF85F0125BEB}" destId="{6D987018-4D26-4EF7-8382-1EA10B50E7F8}" srcOrd="0" destOrd="0" parTransId="{DF2D3BB7-D6EE-4B9F-85AA-BD207C72C665}" sibTransId="{DCE628EA-4B61-4A2B-9C7C-F7662676380E}"/>
    <dgm:cxn modelId="{94A79C96-0A07-48D7-B90D-F29463ED4787}" type="presOf" srcId="{6D987018-4D26-4EF7-8382-1EA10B50E7F8}" destId="{842BADED-E397-4770-AE28-F6C0BC97A58E}" srcOrd="0" destOrd="0" presId="urn:microsoft.com/office/officeart/2018/2/layout/IconLabelList"/>
    <dgm:cxn modelId="{FA2C55F3-57D5-4491-B497-CD538D365B01}" srcId="{6503B4E0-48DD-4E95-AC59-BF85F0125BEB}" destId="{A0C8BF54-225B-4BC2-A1EA-AA0673155798}" srcOrd="1" destOrd="0" parTransId="{A1172778-7318-4AED-8C40-B303EDCDA375}" sibTransId="{4568982D-B178-4534-96BA-6C8EA5EC8C48}"/>
    <dgm:cxn modelId="{01690ED9-87CA-4D1B-B44E-210E663C33B6}" type="presParOf" srcId="{2DC0FFDC-F63D-4697-B420-526A90B5432A}" destId="{52A270AA-81B1-46DC-84D1-AAA55E2594F4}" srcOrd="0" destOrd="0" presId="urn:microsoft.com/office/officeart/2018/2/layout/IconLabelList"/>
    <dgm:cxn modelId="{65E2EC42-35CA-47B7-87AF-B96C8BDF9181}" type="presParOf" srcId="{52A270AA-81B1-46DC-84D1-AAA55E2594F4}" destId="{0CEBDA81-AEFB-4E0D-9DDD-5F2D23A6FCA3}" srcOrd="0" destOrd="0" presId="urn:microsoft.com/office/officeart/2018/2/layout/IconLabelList"/>
    <dgm:cxn modelId="{E07C3143-2038-4A84-8E0A-86D4E14EF759}" type="presParOf" srcId="{52A270AA-81B1-46DC-84D1-AAA55E2594F4}" destId="{5379403B-8BD0-4BB7-8395-75A908570D9B}" srcOrd="1" destOrd="0" presId="urn:microsoft.com/office/officeart/2018/2/layout/IconLabelList"/>
    <dgm:cxn modelId="{30132E85-DD3B-4F86-85F8-F4B58AAA854C}" type="presParOf" srcId="{52A270AA-81B1-46DC-84D1-AAA55E2594F4}" destId="{842BADED-E397-4770-AE28-F6C0BC97A58E}" srcOrd="2" destOrd="0" presId="urn:microsoft.com/office/officeart/2018/2/layout/IconLabelList"/>
    <dgm:cxn modelId="{1EE2AD9B-DFC3-40F0-B7EB-52C632534A78}" type="presParOf" srcId="{2DC0FFDC-F63D-4697-B420-526A90B5432A}" destId="{18344FF9-7287-45CB-AADA-F3320F18D9AA}" srcOrd="1" destOrd="0" presId="urn:microsoft.com/office/officeart/2018/2/layout/IconLabelList"/>
    <dgm:cxn modelId="{0998B1DC-DCB1-489D-8ACF-EA1F37250230}" type="presParOf" srcId="{2DC0FFDC-F63D-4697-B420-526A90B5432A}" destId="{4CCCF327-EB95-44BA-97E6-D9751037380D}" srcOrd="2" destOrd="0" presId="urn:microsoft.com/office/officeart/2018/2/layout/IconLabelList"/>
    <dgm:cxn modelId="{08464CAE-F06F-4E9D-9876-A7C4FA2F2D03}" type="presParOf" srcId="{4CCCF327-EB95-44BA-97E6-D9751037380D}" destId="{4BB88689-F1AB-4654-9802-F89556716365}" srcOrd="0" destOrd="0" presId="urn:microsoft.com/office/officeart/2018/2/layout/IconLabelList"/>
    <dgm:cxn modelId="{AAD8EF5A-18B5-4816-B6C2-4F07EED8CC63}" type="presParOf" srcId="{4CCCF327-EB95-44BA-97E6-D9751037380D}" destId="{AF109BA3-E2A0-43A1-8105-EF59C3699471}" srcOrd="1" destOrd="0" presId="urn:microsoft.com/office/officeart/2018/2/layout/IconLabelList"/>
    <dgm:cxn modelId="{8E77BD38-865E-4A0C-88AB-EB90E014C9D0}" type="presParOf" srcId="{4CCCF327-EB95-44BA-97E6-D9751037380D}" destId="{26B764F6-D28C-4E97-8316-7576562B6C89}"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3BB0C9F-4580-481A-8B24-174A327E0437}"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BC9942E6-747F-4C77-A740-0F36AA219FB7}">
      <dgm:prSet/>
      <dgm:spPr/>
      <dgm:t>
        <a:bodyPr/>
        <a:lstStyle/>
        <a:p>
          <a:r>
            <a:rPr lang="en-US"/>
            <a:t>PASSIVE</a:t>
          </a:r>
        </a:p>
      </dgm:t>
    </dgm:pt>
    <dgm:pt modelId="{9A33101F-2160-4DE1-BF10-9B746321A80D}" type="parTrans" cxnId="{657FC8BE-023B-492B-98F8-9A9E8E05C6E4}">
      <dgm:prSet/>
      <dgm:spPr/>
      <dgm:t>
        <a:bodyPr/>
        <a:lstStyle/>
        <a:p>
          <a:endParaRPr lang="en-US"/>
        </a:p>
      </dgm:t>
    </dgm:pt>
    <dgm:pt modelId="{60C1ED47-7C0D-4162-930C-090BB6CF8309}" type="sibTrans" cxnId="{657FC8BE-023B-492B-98F8-9A9E8E05C6E4}">
      <dgm:prSet/>
      <dgm:spPr/>
      <dgm:t>
        <a:bodyPr/>
        <a:lstStyle/>
        <a:p>
          <a:endParaRPr lang="en-US"/>
        </a:p>
      </dgm:t>
    </dgm:pt>
    <dgm:pt modelId="{7A163A8A-509B-44A7-B43A-608A352DAEC6}">
      <dgm:prSet/>
      <dgm:spPr/>
      <dgm:t>
        <a:bodyPr/>
        <a:lstStyle/>
        <a:p>
          <a:r>
            <a:rPr lang="en-US"/>
            <a:t>ASSERTIVE</a:t>
          </a:r>
        </a:p>
      </dgm:t>
    </dgm:pt>
    <dgm:pt modelId="{F786AD08-BAA3-4D90-B682-091417668400}" type="parTrans" cxnId="{7EB56134-7364-4018-9D66-C0051A978A67}">
      <dgm:prSet/>
      <dgm:spPr/>
      <dgm:t>
        <a:bodyPr/>
        <a:lstStyle/>
        <a:p>
          <a:endParaRPr lang="en-US"/>
        </a:p>
      </dgm:t>
    </dgm:pt>
    <dgm:pt modelId="{D8428D7D-1A78-456F-AF26-652F2D983365}" type="sibTrans" cxnId="{7EB56134-7364-4018-9D66-C0051A978A67}">
      <dgm:prSet/>
      <dgm:spPr/>
      <dgm:t>
        <a:bodyPr/>
        <a:lstStyle/>
        <a:p>
          <a:endParaRPr lang="en-US"/>
        </a:p>
      </dgm:t>
    </dgm:pt>
    <dgm:pt modelId="{29F8D871-3278-4FD2-B543-C85271DAD4FE}">
      <dgm:prSet/>
      <dgm:spPr/>
      <dgm:t>
        <a:bodyPr/>
        <a:lstStyle/>
        <a:p>
          <a:r>
            <a:rPr lang="en-US"/>
            <a:t>AGGRESIVE</a:t>
          </a:r>
        </a:p>
      </dgm:t>
    </dgm:pt>
    <dgm:pt modelId="{28543044-D523-467E-AFF6-53F35E0438AD}" type="parTrans" cxnId="{91B26970-EC65-4E87-98E2-34CA9892CE6D}">
      <dgm:prSet/>
      <dgm:spPr/>
      <dgm:t>
        <a:bodyPr/>
        <a:lstStyle/>
        <a:p>
          <a:endParaRPr lang="en-US"/>
        </a:p>
      </dgm:t>
    </dgm:pt>
    <dgm:pt modelId="{9E4B77A9-92C7-4847-B923-94B8F10D37FC}" type="sibTrans" cxnId="{91B26970-EC65-4E87-98E2-34CA9892CE6D}">
      <dgm:prSet/>
      <dgm:spPr/>
      <dgm:t>
        <a:bodyPr/>
        <a:lstStyle/>
        <a:p>
          <a:endParaRPr lang="en-US"/>
        </a:p>
      </dgm:t>
    </dgm:pt>
    <dgm:pt modelId="{E45F0437-DD9A-774F-9FEC-5D3FE63042B1}" type="pres">
      <dgm:prSet presAssocID="{B3BB0C9F-4580-481A-8B24-174A327E0437}" presName="hierChild1" presStyleCnt="0">
        <dgm:presLayoutVars>
          <dgm:chPref val="1"/>
          <dgm:dir/>
          <dgm:animOne val="branch"/>
          <dgm:animLvl val="lvl"/>
          <dgm:resizeHandles/>
        </dgm:presLayoutVars>
      </dgm:prSet>
      <dgm:spPr/>
    </dgm:pt>
    <dgm:pt modelId="{79533737-0CBD-6345-B9A6-C1CC81159DE0}" type="pres">
      <dgm:prSet presAssocID="{BC9942E6-747F-4C77-A740-0F36AA219FB7}" presName="hierRoot1" presStyleCnt="0"/>
      <dgm:spPr/>
    </dgm:pt>
    <dgm:pt modelId="{AB623D06-F50A-8345-8F03-DF05D6833EA8}" type="pres">
      <dgm:prSet presAssocID="{BC9942E6-747F-4C77-A740-0F36AA219FB7}" presName="composite" presStyleCnt="0"/>
      <dgm:spPr/>
    </dgm:pt>
    <dgm:pt modelId="{03B3E438-A30F-D444-B205-1A969BC28976}" type="pres">
      <dgm:prSet presAssocID="{BC9942E6-747F-4C77-A740-0F36AA219FB7}" presName="background" presStyleLbl="node0" presStyleIdx="0" presStyleCnt="3"/>
      <dgm:spPr/>
    </dgm:pt>
    <dgm:pt modelId="{9E8DB271-011A-5040-A9F8-2B488A0D289C}" type="pres">
      <dgm:prSet presAssocID="{BC9942E6-747F-4C77-A740-0F36AA219FB7}" presName="text" presStyleLbl="fgAcc0" presStyleIdx="0" presStyleCnt="3">
        <dgm:presLayoutVars>
          <dgm:chPref val="3"/>
        </dgm:presLayoutVars>
      </dgm:prSet>
      <dgm:spPr/>
    </dgm:pt>
    <dgm:pt modelId="{A54B3108-95CD-814E-91B7-717A9F43D396}" type="pres">
      <dgm:prSet presAssocID="{BC9942E6-747F-4C77-A740-0F36AA219FB7}" presName="hierChild2" presStyleCnt="0"/>
      <dgm:spPr/>
    </dgm:pt>
    <dgm:pt modelId="{C7A014E5-F32A-534A-A6E8-A555852AD591}" type="pres">
      <dgm:prSet presAssocID="{7A163A8A-509B-44A7-B43A-608A352DAEC6}" presName="hierRoot1" presStyleCnt="0"/>
      <dgm:spPr/>
    </dgm:pt>
    <dgm:pt modelId="{F07FE83C-62B2-C348-8332-0D2370636131}" type="pres">
      <dgm:prSet presAssocID="{7A163A8A-509B-44A7-B43A-608A352DAEC6}" presName="composite" presStyleCnt="0"/>
      <dgm:spPr/>
    </dgm:pt>
    <dgm:pt modelId="{E5CCC0FA-22CA-A044-9D62-7394C3BD9FFB}" type="pres">
      <dgm:prSet presAssocID="{7A163A8A-509B-44A7-B43A-608A352DAEC6}" presName="background" presStyleLbl="node0" presStyleIdx="1" presStyleCnt="3"/>
      <dgm:spPr/>
    </dgm:pt>
    <dgm:pt modelId="{EEF716EC-0A1F-A14B-A662-E93C6A130501}" type="pres">
      <dgm:prSet presAssocID="{7A163A8A-509B-44A7-B43A-608A352DAEC6}" presName="text" presStyleLbl="fgAcc0" presStyleIdx="1" presStyleCnt="3">
        <dgm:presLayoutVars>
          <dgm:chPref val="3"/>
        </dgm:presLayoutVars>
      </dgm:prSet>
      <dgm:spPr/>
    </dgm:pt>
    <dgm:pt modelId="{BB1AA738-293A-A34E-AE5D-A78DCEA1411E}" type="pres">
      <dgm:prSet presAssocID="{7A163A8A-509B-44A7-B43A-608A352DAEC6}" presName="hierChild2" presStyleCnt="0"/>
      <dgm:spPr/>
    </dgm:pt>
    <dgm:pt modelId="{E2678F78-C68D-1C4B-BAE8-4D75E3D4EF35}" type="pres">
      <dgm:prSet presAssocID="{29F8D871-3278-4FD2-B543-C85271DAD4FE}" presName="hierRoot1" presStyleCnt="0"/>
      <dgm:spPr/>
    </dgm:pt>
    <dgm:pt modelId="{871D9548-03EE-EC46-81DC-7D5BAF01FB17}" type="pres">
      <dgm:prSet presAssocID="{29F8D871-3278-4FD2-B543-C85271DAD4FE}" presName="composite" presStyleCnt="0"/>
      <dgm:spPr/>
    </dgm:pt>
    <dgm:pt modelId="{EA9145C6-A2EE-E44F-908A-A858EF5C7A60}" type="pres">
      <dgm:prSet presAssocID="{29F8D871-3278-4FD2-B543-C85271DAD4FE}" presName="background" presStyleLbl="node0" presStyleIdx="2" presStyleCnt="3"/>
      <dgm:spPr/>
    </dgm:pt>
    <dgm:pt modelId="{9AA4F137-8963-E94C-9203-CBEDD0AA405A}" type="pres">
      <dgm:prSet presAssocID="{29F8D871-3278-4FD2-B543-C85271DAD4FE}" presName="text" presStyleLbl="fgAcc0" presStyleIdx="2" presStyleCnt="3">
        <dgm:presLayoutVars>
          <dgm:chPref val="3"/>
        </dgm:presLayoutVars>
      </dgm:prSet>
      <dgm:spPr/>
    </dgm:pt>
    <dgm:pt modelId="{0100FA34-FCE9-9E46-A6F1-D93CCCB16504}" type="pres">
      <dgm:prSet presAssocID="{29F8D871-3278-4FD2-B543-C85271DAD4FE}" presName="hierChild2" presStyleCnt="0"/>
      <dgm:spPr/>
    </dgm:pt>
  </dgm:ptLst>
  <dgm:cxnLst>
    <dgm:cxn modelId="{4B1CB401-B7B5-E14E-B26B-4FFDB34C7096}" type="presOf" srcId="{7A163A8A-509B-44A7-B43A-608A352DAEC6}" destId="{EEF716EC-0A1F-A14B-A662-E93C6A130501}" srcOrd="0" destOrd="0" presId="urn:microsoft.com/office/officeart/2005/8/layout/hierarchy1"/>
    <dgm:cxn modelId="{7EB56134-7364-4018-9D66-C0051A978A67}" srcId="{B3BB0C9F-4580-481A-8B24-174A327E0437}" destId="{7A163A8A-509B-44A7-B43A-608A352DAEC6}" srcOrd="1" destOrd="0" parTransId="{F786AD08-BAA3-4D90-B682-091417668400}" sibTransId="{D8428D7D-1A78-456F-AF26-652F2D983365}"/>
    <dgm:cxn modelId="{38B53E59-347E-004F-9C30-896635337D43}" type="presOf" srcId="{BC9942E6-747F-4C77-A740-0F36AA219FB7}" destId="{9E8DB271-011A-5040-A9F8-2B488A0D289C}" srcOrd="0" destOrd="0" presId="urn:microsoft.com/office/officeart/2005/8/layout/hierarchy1"/>
    <dgm:cxn modelId="{91B26970-EC65-4E87-98E2-34CA9892CE6D}" srcId="{B3BB0C9F-4580-481A-8B24-174A327E0437}" destId="{29F8D871-3278-4FD2-B543-C85271DAD4FE}" srcOrd="2" destOrd="0" parTransId="{28543044-D523-467E-AFF6-53F35E0438AD}" sibTransId="{9E4B77A9-92C7-4847-B923-94B8F10D37FC}"/>
    <dgm:cxn modelId="{5FF5B49A-5098-6749-9B6A-261AE1FA3975}" type="presOf" srcId="{B3BB0C9F-4580-481A-8B24-174A327E0437}" destId="{E45F0437-DD9A-774F-9FEC-5D3FE63042B1}" srcOrd="0" destOrd="0" presId="urn:microsoft.com/office/officeart/2005/8/layout/hierarchy1"/>
    <dgm:cxn modelId="{657FC8BE-023B-492B-98F8-9A9E8E05C6E4}" srcId="{B3BB0C9F-4580-481A-8B24-174A327E0437}" destId="{BC9942E6-747F-4C77-A740-0F36AA219FB7}" srcOrd="0" destOrd="0" parTransId="{9A33101F-2160-4DE1-BF10-9B746321A80D}" sibTransId="{60C1ED47-7C0D-4162-930C-090BB6CF8309}"/>
    <dgm:cxn modelId="{19B357C7-949C-094C-B4CD-3F0E10CD55C2}" type="presOf" srcId="{29F8D871-3278-4FD2-B543-C85271DAD4FE}" destId="{9AA4F137-8963-E94C-9203-CBEDD0AA405A}" srcOrd="0" destOrd="0" presId="urn:microsoft.com/office/officeart/2005/8/layout/hierarchy1"/>
    <dgm:cxn modelId="{F94A5390-1978-E144-93BC-5C7F6D512945}" type="presParOf" srcId="{E45F0437-DD9A-774F-9FEC-5D3FE63042B1}" destId="{79533737-0CBD-6345-B9A6-C1CC81159DE0}" srcOrd="0" destOrd="0" presId="urn:microsoft.com/office/officeart/2005/8/layout/hierarchy1"/>
    <dgm:cxn modelId="{363F7C54-97EF-B444-8763-FE6B9B1985BF}" type="presParOf" srcId="{79533737-0CBD-6345-B9A6-C1CC81159DE0}" destId="{AB623D06-F50A-8345-8F03-DF05D6833EA8}" srcOrd="0" destOrd="0" presId="urn:microsoft.com/office/officeart/2005/8/layout/hierarchy1"/>
    <dgm:cxn modelId="{426EEE1A-292B-7543-BE57-8EBC7D9DDCED}" type="presParOf" srcId="{AB623D06-F50A-8345-8F03-DF05D6833EA8}" destId="{03B3E438-A30F-D444-B205-1A969BC28976}" srcOrd="0" destOrd="0" presId="urn:microsoft.com/office/officeart/2005/8/layout/hierarchy1"/>
    <dgm:cxn modelId="{AD911525-A386-BC48-8173-BD44A2CC0CBE}" type="presParOf" srcId="{AB623D06-F50A-8345-8F03-DF05D6833EA8}" destId="{9E8DB271-011A-5040-A9F8-2B488A0D289C}" srcOrd="1" destOrd="0" presId="urn:microsoft.com/office/officeart/2005/8/layout/hierarchy1"/>
    <dgm:cxn modelId="{FC0FA78F-DCBB-074E-B2D4-717EADAE02DF}" type="presParOf" srcId="{79533737-0CBD-6345-B9A6-C1CC81159DE0}" destId="{A54B3108-95CD-814E-91B7-717A9F43D396}" srcOrd="1" destOrd="0" presId="urn:microsoft.com/office/officeart/2005/8/layout/hierarchy1"/>
    <dgm:cxn modelId="{DEE89F3D-D200-564D-9B51-45E58A38E1F4}" type="presParOf" srcId="{E45F0437-DD9A-774F-9FEC-5D3FE63042B1}" destId="{C7A014E5-F32A-534A-A6E8-A555852AD591}" srcOrd="1" destOrd="0" presId="urn:microsoft.com/office/officeart/2005/8/layout/hierarchy1"/>
    <dgm:cxn modelId="{AB1986D3-13DA-0C47-B6A0-DE4642CEE16D}" type="presParOf" srcId="{C7A014E5-F32A-534A-A6E8-A555852AD591}" destId="{F07FE83C-62B2-C348-8332-0D2370636131}" srcOrd="0" destOrd="0" presId="urn:microsoft.com/office/officeart/2005/8/layout/hierarchy1"/>
    <dgm:cxn modelId="{15445584-8D01-F34B-A55C-72285B73208D}" type="presParOf" srcId="{F07FE83C-62B2-C348-8332-0D2370636131}" destId="{E5CCC0FA-22CA-A044-9D62-7394C3BD9FFB}" srcOrd="0" destOrd="0" presId="urn:microsoft.com/office/officeart/2005/8/layout/hierarchy1"/>
    <dgm:cxn modelId="{661321D1-AA95-B748-B399-B62D095121EB}" type="presParOf" srcId="{F07FE83C-62B2-C348-8332-0D2370636131}" destId="{EEF716EC-0A1F-A14B-A662-E93C6A130501}" srcOrd="1" destOrd="0" presId="urn:microsoft.com/office/officeart/2005/8/layout/hierarchy1"/>
    <dgm:cxn modelId="{0CC4BD8E-0124-F74B-B61E-DB6D4DA717CE}" type="presParOf" srcId="{C7A014E5-F32A-534A-A6E8-A555852AD591}" destId="{BB1AA738-293A-A34E-AE5D-A78DCEA1411E}" srcOrd="1" destOrd="0" presId="urn:microsoft.com/office/officeart/2005/8/layout/hierarchy1"/>
    <dgm:cxn modelId="{7D6560CB-0041-0C48-8D56-BC682360D00C}" type="presParOf" srcId="{E45F0437-DD9A-774F-9FEC-5D3FE63042B1}" destId="{E2678F78-C68D-1C4B-BAE8-4D75E3D4EF35}" srcOrd="2" destOrd="0" presId="urn:microsoft.com/office/officeart/2005/8/layout/hierarchy1"/>
    <dgm:cxn modelId="{AED473F9-C1FE-564C-9AB1-1BDD7FF3E4D8}" type="presParOf" srcId="{E2678F78-C68D-1C4B-BAE8-4D75E3D4EF35}" destId="{871D9548-03EE-EC46-81DC-7D5BAF01FB17}" srcOrd="0" destOrd="0" presId="urn:microsoft.com/office/officeart/2005/8/layout/hierarchy1"/>
    <dgm:cxn modelId="{E5830302-C816-8A46-BECA-0F48FB60D1EE}" type="presParOf" srcId="{871D9548-03EE-EC46-81DC-7D5BAF01FB17}" destId="{EA9145C6-A2EE-E44F-908A-A858EF5C7A60}" srcOrd="0" destOrd="0" presId="urn:microsoft.com/office/officeart/2005/8/layout/hierarchy1"/>
    <dgm:cxn modelId="{0F9A701E-D0BB-574D-9E83-799C5056453A}" type="presParOf" srcId="{871D9548-03EE-EC46-81DC-7D5BAF01FB17}" destId="{9AA4F137-8963-E94C-9203-CBEDD0AA405A}" srcOrd="1" destOrd="0" presId="urn:microsoft.com/office/officeart/2005/8/layout/hierarchy1"/>
    <dgm:cxn modelId="{1990CF74-2703-064E-A1EF-B9225D1392D8}" type="presParOf" srcId="{E2678F78-C68D-1C4B-BAE8-4D75E3D4EF35}" destId="{0100FA34-FCE9-9E46-A6F1-D93CCCB16504}"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275B3F4-0C57-4389-9F92-3D7E4E410A96}"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9686A6FC-66F3-423A-8E17-30BCC4CC21B4}">
      <dgm:prSet/>
      <dgm:spPr/>
      <dgm:t>
        <a:bodyPr/>
        <a:lstStyle/>
        <a:p>
          <a:r>
            <a:rPr lang="en-US"/>
            <a:t>Emphatize </a:t>
          </a:r>
        </a:p>
      </dgm:t>
    </dgm:pt>
    <dgm:pt modelId="{FD9DD5BC-585F-4CD0-9BF0-10AEE0892D19}" type="parTrans" cxnId="{96CF389B-EF8C-435E-8E2B-FB3DFE7E0A38}">
      <dgm:prSet/>
      <dgm:spPr/>
      <dgm:t>
        <a:bodyPr/>
        <a:lstStyle/>
        <a:p>
          <a:endParaRPr lang="en-US"/>
        </a:p>
      </dgm:t>
    </dgm:pt>
    <dgm:pt modelId="{21C32100-A647-47AA-B0B7-6A050A6953D1}" type="sibTrans" cxnId="{96CF389B-EF8C-435E-8E2B-FB3DFE7E0A38}">
      <dgm:prSet/>
      <dgm:spPr/>
      <dgm:t>
        <a:bodyPr/>
        <a:lstStyle/>
        <a:p>
          <a:endParaRPr lang="en-US"/>
        </a:p>
      </dgm:t>
    </dgm:pt>
    <dgm:pt modelId="{E61BA0DC-36D9-4C17-AB8F-4AF44B4D1B57}">
      <dgm:prSet/>
      <dgm:spPr/>
      <dgm:t>
        <a:bodyPr/>
        <a:lstStyle/>
        <a:p>
          <a:r>
            <a:rPr lang="en-US"/>
            <a:t>Point out the problem and feedback</a:t>
          </a:r>
        </a:p>
      </dgm:t>
    </dgm:pt>
    <dgm:pt modelId="{ABF56B0B-1C27-4BC8-9F7A-5A19BF1F2B33}" type="parTrans" cxnId="{9BE414D2-690D-4165-95A1-79DB720853F5}">
      <dgm:prSet/>
      <dgm:spPr/>
      <dgm:t>
        <a:bodyPr/>
        <a:lstStyle/>
        <a:p>
          <a:endParaRPr lang="en-US"/>
        </a:p>
      </dgm:t>
    </dgm:pt>
    <dgm:pt modelId="{671A9C7A-90A2-4439-BF00-20298DE10468}" type="sibTrans" cxnId="{9BE414D2-690D-4165-95A1-79DB720853F5}">
      <dgm:prSet/>
      <dgm:spPr/>
      <dgm:t>
        <a:bodyPr/>
        <a:lstStyle/>
        <a:p>
          <a:endParaRPr lang="en-US"/>
        </a:p>
      </dgm:t>
    </dgm:pt>
    <dgm:pt modelId="{97F0F1DD-4355-4E9F-8B8B-01133F1A2423}">
      <dgm:prSet/>
      <dgm:spPr/>
      <dgm:t>
        <a:bodyPr/>
        <a:lstStyle/>
        <a:p>
          <a:r>
            <a:rPr lang="en-US"/>
            <a:t>Move forward with the feedback</a:t>
          </a:r>
        </a:p>
      </dgm:t>
    </dgm:pt>
    <dgm:pt modelId="{16335421-7071-47CD-9B4C-31E7562C639E}" type="parTrans" cxnId="{CE2D7D31-9596-4E2D-9991-AFB926B9F29C}">
      <dgm:prSet/>
      <dgm:spPr/>
      <dgm:t>
        <a:bodyPr/>
        <a:lstStyle/>
        <a:p>
          <a:endParaRPr lang="en-US"/>
        </a:p>
      </dgm:t>
    </dgm:pt>
    <dgm:pt modelId="{D6DD5910-C6BA-4093-8E48-60E1557539F6}" type="sibTrans" cxnId="{CE2D7D31-9596-4E2D-9991-AFB926B9F29C}">
      <dgm:prSet/>
      <dgm:spPr/>
      <dgm:t>
        <a:bodyPr/>
        <a:lstStyle/>
        <a:p>
          <a:endParaRPr lang="en-US"/>
        </a:p>
      </dgm:t>
    </dgm:pt>
    <dgm:pt modelId="{8AC37D20-7288-A44E-B1D5-D3FE1DD48532}" type="pres">
      <dgm:prSet presAssocID="{D275B3F4-0C57-4389-9F92-3D7E4E410A96}" presName="outerComposite" presStyleCnt="0">
        <dgm:presLayoutVars>
          <dgm:chMax val="5"/>
          <dgm:dir/>
          <dgm:resizeHandles val="exact"/>
        </dgm:presLayoutVars>
      </dgm:prSet>
      <dgm:spPr/>
    </dgm:pt>
    <dgm:pt modelId="{D40BBE32-6DF0-2848-A34B-4617205596E9}" type="pres">
      <dgm:prSet presAssocID="{D275B3F4-0C57-4389-9F92-3D7E4E410A96}" presName="dummyMaxCanvas" presStyleCnt="0">
        <dgm:presLayoutVars/>
      </dgm:prSet>
      <dgm:spPr/>
    </dgm:pt>
    <dgm:pt modelId="{4A7B6096-76C4-9642-A60C-33BF0C9E2236}" type="pres">
      <dgm:prSet presAssocID="{D275B3F4-0C57-4389-9F92-3D7E4E410A96}" presName="ThreeNodes_1" presStyleLbl="node1" presStyleIdx="0" presStyleCnt="3">
        <dgm:presLayoutVars>
          <dgm:bulletEnabled val="1"/>
        </dgm:presLayoutVars>
      </dgm:prSet>
      <dgm:spPr/>
    </dgm:pt>
    <dgm:pt modelId="{F7D7FCB7-E292-9D4D-B1E6-9CAA82E3CAC7}" type="pres">
      <dgm:prSet presAssocID="{D275B3F4-0C57-4389-9F92-3D7E4E410A96}" presName="ThreeNodes_2" presStyleLbl="node1" presStyleIdx="1" presStyleCnt="3">
        <dgm:presLayoutVars>
          <dgm:bulletEnabled val="1"/>
        </dgm:presLayoutVars>
      </dgm:prSet>
      <dgm:spPr/>
    </dgm:pt>
    <dgm:pt modelId="{5DCCCD00-0ED2-464E-B6C7-2348A371A290}" type="pres">
      <dgm:prSet presAssocID="{D275B3F4-0C57-4389-9F92-3D7E4E410A96}" presName="ThreeNodes_3" presStyleLbl="node1" presStyleIdx="2" presStyleCnt="3">
        <dgm:presLayoutVars>
          <dgm:bulletEnabled val="1"/>
        </dgm:presLayoutVars>
      </dgm:prSet>
      <dgm:spPr/>
    </dgm:pt>
    <dgm:pt modelId="{40BE8B74-5729-CC4C-B560-1D4A29BB5ABD}" type="pres">
      <dgm:prSet presAssocID="{D275B3F4-0C57-4389-9F92-3D7E4E410A96}" presName="ThreeConn_1-2" presStyleLbl="fgAccFollowNode1" presStyleIdx="0" presStyleCnt="2">
        <dgm:presLayoutVars>
          <dgm:bulletEnabled val="1"/>
        </dgm:presLayoutVars>
      </dgm:prSet>
      <dgm:spPr/>
    </dgm:pt>
    <dgm:pt modelId="{6C5ED4AF-84B9-434A-9920-F879E4496EFF}" type="pres">
      <dgm:prSet presAssocID="{D275B3F4-0C57-4389-9F92-3D7E4E410A96}" presName="ThreeConn_2-3" presStyleLbl="fgAccFollowNode1" presStyleIdx="1" presStyleCnt="2">
        <dgm:presLayoutVars>
          <dgm:bulletEnabled val="1"/>
        </dgm:presLayoutVars>
      </dgm:prSet>
      <dgm:spPr/>
    </dgm:pt>
    <dgm:pt modelId="{CB387019-CB68-3649-A775-165FA9D04C14}" type="pres">
      <dgm:prSet presAssocID="{D275B3F4-0C57-4389-9F92-3D7E4E410A96}" presName="ThreeNodes_1_text" presStyleLbl="node1" presStyleIdx="2" presStyleCnt="3">
        <dgm:presLayoutVars>
          <dgm:bulletEnabled val="1"/>
        </dgm:presLayoutVars>
      </dgm:prSet>
      <dgm:spPr/>
    </dgm:pt>
    <dgm:pt modelId="{463CADB1-9B13-9F4C-96C4-502D1B521B16}" type="pres">
      <dgm:prSet presAssocID="{D275B3F4-0C57-4389-9F92-3D7E4E410A96}" presName="ThreeNodes_2_text" presStyleLbl="node1" presStyleIdx="2" presStyleCnt="3">
        <dgm:presLayoutVars>
          <dgm:bulletEnabled val="1"/>
        </dgm:presLayoutVars>
      </dgm:prSet>
      <dgm:spPr/>
    </dgm:pt>
    <dgm:pt modelId="{2645FAE2-25F2-C743-883C-B01E9802F59B}" type="pres">
      <dgm:prSet presAssocID="{D275B3F4-0C57-4389-9F92-3D7E4E410A96}" presName="ThreeNodes_3_text" presStyleLbl="node1" presStyleIdx="2" presStyleCnt="3">
        <dgm:presLayoutVars>
          <dgm:bulletEnabled val="1"/>
        </dgm:presLayoutVars>
      </dgm:prSet>
      <dgm:spPr/>
    </dgm:pt>
  </dgm:ptLst>
  <dgm:cxnLst>
    <dgm:cxn modelId="{9245811B-468E-2C4A-B328-CC1E758F2530}" type="presOf" srcId="{E61BA0DC-36D9-4C17-AB8F-4AF44B4D1B57}" destId="{463CADB1-9B13-9F4C-96C4-502D1B521B16}" srcOrd="1" destOrd="0" presId="urn:microsoft.com/office/officeart/2005/8/layout/vProcess5"/>
    <dgm:cxn modelId="{CE2D7D31-9596-4E2D-9991-AFB926B9F29C}" srcId="{D275B3F4-0C57-4389-9F92-3D7E4E410A96}" destId="{97F0F1DD-4355-4E9F-8B8B-01133F1A2423}" srcOrd="2" destOrd="0" parTransId="{16335421-7071-47CD-9B4C-31E7562C639E}" sibTransId="{D6DD5910-C6BA-4093-8E48-60E1557539F6}"/>
    <dgm:cxn modelId="{123C1851-4DC0-F340-A375-9873CC1EB426}" type="presOf" srcId="{D275B3F4-0C57-4389-9F92-3D7E4E410A96}" destId="{8AC37D20-7288-A44E-B1D5-D3FE1DD48532}" srcOrd="0" destOrd="0" presId="urn:microsoft.com/office/officeart/2005/8/layout/vProcess5"/>
    <dgm:cxn modelId="{705DF16F-AC90-4F43-983A-622BD068953B}" type="presOf" srcId="{9686A6FC-66F3-423A-8E17-30BCC4CC21B4}" destId="{CB387019-CB68-3649-A775-165FA9D04C14}" srcOrd="1" destOrd="0" presId="urn:microsoft.com/office/officeart/2005/8/layout/vProcess5"/>
    <dgm:cxn modelId="{6BE4B979-032C-D541-90FE-1BA33E1D65F8}" type="presOf" srcId="{671A9C7A-90A2-4439-BF00-20298DE10468}" destId="{6C5ED4AF-84B9-434A-9920-F879E4496EFF}" srcOrd="0" destOrd="0" presId="urn:microsoft.com/office/officeart/2005/8/layout/vProcess5"/>
    <dgm:cxn modelId="{2D90E579-03DC-8F43-9FD8-69ABBDAF8A85}" type="presOf" srcId="{21C32100-A647-47AA-B0B7-6A050A6953D1}" destId="{40BE8B74-5729-CC4C-B560-1D4A29BB5ABD}" srcOrd="0" destOrd="0" presId="urn:microsoft.com/office/officeart/2005/8/layout/vProcess5"/>
    <dgm:cxn modelId="{96CF389B-EF8C-435E-8E2B-FB3DFE7E0A38}" srcId="{D275B3F4-0C57-4389-9F92-3D7E4E410A96}" destId="{9686A6FC-66F3-423A-8E17-30BCC4CC21B4}" srcOrd="0" destOrd="0" parTransId="{FD9DD5BC-585F-4CD0-9BF0-10AEE0892D19}" sibTransId="{21C32100-A647-47AA-B0B7-6A050A6953D1}"/>
    <dgm:cxn modelId="{27E699A8-9717-3B4D-9B72-DD11F60DB464}" type="presOf" srcId="{97F0F1DD-4355-4E9F-8B8B-01133F1A2423}" destId="{2645FAE2-25F2-C743-883C-B01E9802F59B}" srcOrd="1" destOrd="0" presId="urn:microsoft.com/office/officeart/2005/8/layout/vProcess5"/>
    <dgm:cxn modelId="{7D2B74B5-9B19-F843-8AB3-DDB88FDD0053}" type="presOf" srcId="{97F0F1DD-4355-4E9F-8B8B-01133F1A2423}" destId="{5DCCCD00-0ED2-464E-B6C7-2348A371A290}" srcOrd="0" destOrd="0" presId="urn:microsoft.com/office/officeart/2005/8/layout/vProcess5"/>
    <dgm:cxn modelId="{670F0DBA-8D8C-8B40-96B8-BD216AD468BE}" type="presOf" srcId="{E61BA0DC-36D9-4C17-AB8F-4AF44B4D1B57}" destId="{F7D7FCB7-E292-9D4D-B1E6-9CAA82E3CAC7}" srcOrd="0" destOrd="0" presId="urn:microsoft.com/office/officeart/2005/8/layout/vProcess5"/>
    <dgm:cxn modelId="{9BE414D2-690D-4165-95A1-79DB720853F5}" srcId="{D275B3F4-0C57-4389-9F92-3D7E4E410A96}" destId="{E61BA0DC-36D9-4C17-AB8F-4AF44B4D1B57}" srcOrd="1" destOrd="0" parTransId="{ABF56B0B-1C27-4BC8-9F7A-5A19BF1F2B33}" sibTransId="{671A9C7A-90A2-4439-BF00-20298DE10468}"/>
    <dgm:cxn modelId="{DADCD7F3-F6E4-A444-BBD1-191307A034C9}" type="presOf" srcId="{9686A6FC-66F3-423A-8E17-30BCC4CC21B4}" destId="{4A7B6096-76C4-9642-A60C-33BF0C9E2236}" srcOrd="0" destOrd="0" presId="urn:microsoft.com/office/officeart/2005/8/layout/vProcess5"/>
    <dgm:cxn modelId="{5C0C78D7-ED25-AE42-B2DC-BC001AC9580B}" type="presParOf" srcId="{8AC37D20-7288-A44E-B1D5-D3FE1DD48532}" destId="{D40BBE32-6DF0-2848-A34B-4617205596E9}" srcOrd="0" destOrd="0" presId="urn:microsoft.com/office/officeart/2005/8/layout/vProcess5"/>
    <dgm:cxn modelId="{3F439372-EF63-2643-9514-40065F5FDB68}" type="presParOf" srcId="{8AC37D20-7288-A44E-B1D5-D3FE1DD48532}" destId="{4A7B6096-76C4-9642-A60C-33BF0C9E2236}" srcOrd="1" destOrd="0" presId="urn:microsoft.com/office/officeart/2005/8/layout/vProcess5"/>
    <dgm:cxn modelId="{6F91308B-101C-9640-A202-0C4D93C1E1E0}" type="presParOf" srcId="{8AC37D20-7288-A44E-B1D5-D3FE1DD48532}" destId="{F7D7FCB7-E292-9D4D-B1E6-9CAA82E3CAC7}" srcOrd="2" destOrd="0" presId="urn:microsoft.com/office/officeart/2005/8/layout/vProcess5"/>
    <dgm:cxn modelId="{6E983083-A1C4-D842-A684-72415D44BE81}" type="presParOf" srcId="{8AC37D20-7288-A44E-B1D5-D3FE1DD48532}" destId="{5DCCCD00-0ED2-464E-B6C7-2348A371A290}" srcOrd="3" destOrd="0" presId="urn:microsoft.com/office/officeart/2005/8/layout/vProcess5"/>
    <dgm:cxn modelId="{8B6DAC91-7F66-AE45-A8BE-5785EEE7AA6E}" type="presParOf" srcId="{8AC37D20-7288-A44E-B1D5-D3FE1DD48532}" destId="{40BE8B74-5729-CC4C-B560-1D4A29BB5ABD}" srcOrd="4" destOrd="0" presId="urn:microsoft.com/office/officeart/2005/8/layout/vProcess5"/>
    <dgm:cxn modelId="{03416D26-CD27-CE47-8946-57A6041A09D7}" type="presParOf" srcId="{8AC37D20-7288-A44E-B1D5-D3FE1DD48532}" destId="{6C5ED4AF-84B9-434A-9920-F879E4496EFF}" srcOrd="5" destOrd="0" presId="urn:microsoft.com/office/officeart/2005/8/layout/vProcess5"/>
    <dgm:cxn modelId="{64A3DB11-59F3-7249-BB49-77FD9CD1336B}" type="presParOf" srcId="{8AC37D20-7288-A44E-B1D5-D3FE1DD48532}" destId="{CB387019-CB68-3649-A775-165FA9D04C14}" srcOrd="6" destOrd="0" presId="urn:microsoft.com/office/officeart/2005/8/layout/vProcess5"/>
    <dgm:cxn modelId="{B0CFE0F3-E182-674C-9861-C69C30CA5BBC}" type="presParOf" srcId="{8AC37D20-7288-A44E-B1D5-D3FE1DD48532}" destId="{463CADB1-9B13-9F4C-96C4-502D1B521B16}" srcOrd="7" destOrd="0" presId="urn:microsoft.com/office/officeart/2005/8/layout/vProcess5"/>
    <dgm:cxn modelId="{350B8AE5-8EC2-B84B-A7C7-804FCB48EC0E}" type="presParOf" srcId="{8AC37D20-7288-A44E-B1D5-D3FE1DD48532}" destId="{2645FAE2-25F2-C743-883C-B01E9802F59B}"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281E8F-D1B7-4EAA-8250-3416CD982871}">
      <dsp:nvSpPr>
        <dsp:cNvPr id="0" name=""/>
        <dsp:cNvSpPr/>
      </dsp:nvSpPr>
      <dsp:spPr>
        <a:xfrm>
          <a:off x="0" y="4597"/>
          <a:ext cx="6513603" cy="97937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4981FF-6743-4202-BF5E-9AF0A1F23741}">
      <dsp:nvSpPr>
        <dsp:cNvPr id="0" name=""/>
        <dsp:cNvSpPr/>
      </dsp:nvSpPr>
      <dsp:spPr>
        <a:xfrm>
          <a:off x="296259" y="224956"/>
          <a:ext cx="538654" cy="53865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267A038-610B-42D2-960C-CC2B8E96EA29}">
      <dsp:nvSpPr>
        <dsp:cNvPr id="0" name=""/>
        <dsp:cNvSpPr/>
      </dsp:nvSpPr>
      <dsp:spPr>
        <a:xfrm>
          <a:off x="1131174" y="4597"/>
          <a:ext cx="5382429"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marL="0" lvl="0" indent="0" algn="l" defTabSz="844550">
            <a:lnSpc>
              <a:spcPct val="90000"/>
            </a:lnSpc>
            <a:spcBef>
              <a:spcPct val="0"/>
            </a:spcBef>
            <a:spcAft>
              <a:spcPct val="35000"/>
            </a:spcAft>
            <a:buNone/>
          </a:pPr>
          <a:r>
            <a:rPr lang="en-US" sz="1900" kern="1200" dirty="0"/>
            <a:t>A Quick overview of the Internet of Things</a:t>
          </a:r>
        </a:p>
      </dsp:txBody>
      <dsp:txXfrm>
        <a:off x="1131174" y="4597"/>
        <a:ext cx="5382429" cy="979371"/>
      </dsp:txXfrm>
    </dsp:sp>
    <dsp:sp modelId="{C8CED752-EEE1-4EE8-AE60-9FBF7ABD355E}">
      <dsp:nvSpPr>
        <dsp:cNvPr id="0" name=""/>
        <dsp:cNvSpPr/>
      </dsp:nvSpPr>
      <dsp:spPr>
        <a:xfrm>
          <a:off x="0" y="1228812"/>
          <a:ext cx="6513603" cy="97937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9FD4EC-E025-487B-94DE-4EE0908C1BBA}">
      <dsp:nvSpPr>
        <dsp:cNvPr id="0" name=""/>
        <dsp:cNvSpPr/>
      </dsp:nvSpPr>
      <dsp:spPr>
        <a:xfrm>
          <a:off x="296259" y="1449171"/>
          <a:ext cx="538654" cy="53865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5FE1280-52F7-4EF1-A075-E414DF8051D7}">
      <dsp:nvSpPr>
        <dsp:cNvPr id="0" name=""/>
        <dsp:cNvSpPr/>
      </dsp:nvSpPr>
      <dsp:spPr>
        <a:xfrm>
          <a:off x="1131174" y="1228812"/>
          <a:ext cx="5382429"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marL="0" lvl="0" indent="0" algn="l" defTabSz="844550">
            <a:lnSpc>
              <a:spcPct val="90000"/>
            </a:lnSpc>
            <a:spcBef>
              <a:spcPct val="0"/>
            </a:spcBef>
            <a:spcAft>
              <a:spcPct val="35000"/>
            </a:spcAft>
            <a:buNone/>
          </a:pPr>
          <a:r>
            <a:rPr lang="en-US" sz="1900" kern="1200"/>
            <a:t>Basics of Leadership</a:t>
          </a:r>
        </a:p>
      </dsp:txBody>
      <dsp:txXfrm>
        <a:off x="1131174" y="1228812"/>
        <a:ext cx="5382429" cy="979371"/>
      </dsp:txXfrm>
    </dsp:sp>
    <dsp:sp modelId="{2454F19E-FE65-4ECA-A856-AE4C0CB0A9F6}">
      <dsp:nvSpPr>
        <dsp:cNvPr id="0" name=""/>
        <dsp:cNvSpPr/>
      </dsp:nvSpPr>
      <dsp:spPr>
        <a:xfrm>
          <a:off x="0" y="2453027"/>
          <a:ext cx="6513603" cy="97937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0DCD77A-818D-45DA-A15E-432BCE9FEEB4}">
      <dsp:nvSpPr>
        <dsp:cNvPr id="0" name=""/>
        <dsp:cNvSpPr/>
      </dsp:nvSpPr>
      <dsp:spPr>
        <a:xfrm>
          <a:off x="296259" y="2673385"/>
          <a:ext cx="538654" cy="53865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4983185-98ED-476D-9241-59DA2EE19DA0}">
      <dsp:nvSpPr>
        <dsp:cNvPr id="0" name=""/>
        <dsp:cNvSpPr/>
      </dsp:nvSpPr>
      <dsp:spPr>
        <a:xfrm>
          <a:off x="1131174" y="2453027"/>
          <a:ext cx="5382429"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marL="0" lvl="0" indent="0" algn="l" defTabSz="844550">
            <a:lnSpc>
              <a:spcPct val="90000"/>
            </a:lnSpc>
            <a:spcBef>
              <a:spcPct val="0"/>
            </a:spcBef>
            <a:spcAft>
              <a:spcPct val="35000"/>
            </a:spcAft>
            <a:buNone/>
          </a:pPr>
          <a:r>
            <a:rPr lang="en-US" sz="1900" kern="1200" dirty="0"/>
            <a:t>Leadership Skills needed to lead the IoT Team</a:t>
          </a:r>
        </a:p>
      </dsp:txBody>
      <dsp:txXfrm>
        <a:off x="1131174" y="2453027"/>
        <a:ext cx="5382429" cy="979371"/>
      </dsp:txXfrm>
    </dsp:sp>
    <dsp:sp modelId="{7C99B388-3F5A-4E76-A5C3-43388173B486}">
      <dsp:nvSpPr>
        <dsp:cNvPr id="0" name=""/>
        <dsp:cNvSpPr/>
      </dsp:nvSpPr>
      <dsp:spPr>
        <a:xfrm>
          <a:off x="0" y="3677241"/>
          <a:ext cx="6513603" cy="97937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7AD98B0-8EE6-4E57-A22D-9CC06D1377D9}">
      <dsp:nvSpPr>
        <dsp:cNvPr id="0" name=""/>
        <dsp:cNvSpPr/>
      </dsp:nvSpPr>
      <dsp:spPr>
        <a:xfrm>
          <a:off x="296259" y="3897600"/>
          <a:ext cx="538654" cy="53865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78F3938-CBAF-40CB-9C37-91459E14DB0D}">
      <dsp:nvSpPr>
        <dsp:cNvPr id="0" name=""/>
        <dsp:cNvSpPr/>
      </dsp:nvSpPr>
      <dsp:spPr>
        <a:xfrm>
          <a:off x="1131174" y="3677241"/>
          <a:ext cx="5382429"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marL="0" lvl="0" indent="0" algn="l" defTabSz="844550">
            <a:lnSpc>
              <a:spcPct val="90000"/>
            </a:lnSpc>
            <a:spcBef>
              <a:spcPct val="0"/>
            </a:spcBef>
            <a:spcAft>
              <a:spcPct val="35000"/>
            </a:spcAft>
            <a:buNone/>
          </a:pPr>
          <a:r>
            <a:rPr lang="en-US" sz="1900" kern="1200"/>
            <a:t>Building Effective IoT Team</a:t>
          </a:r>
        </a:p>
      </dsp:txBody>
      <dsp:txXfrm>
        <a:off x="1131174" y="3677241"/>
        <a:ext cx="5382429" cy="979371"/>
      </dsp:txXfrm>
    </dsp:sp>
    <dsp:sp modelId="{55EE9623-0E39-4B59-B836-44955C0AB46D}">
      <dsp:nvSpPr>
        <dsp:cNvPr id="0" name=""/>
        <dsp:cNvSpPr/>
      </dsp:nvSpPr>
      <dsp:spPr>
        <a:xfrm>
          <a:off x="0" y="4901456"/>
          <a:ext cx="6513603" cy="97937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A2E48FD-5533-4A91-B081-7FD4F84E017B}">
      <dsp:nvSpPr>
        <dsp:cNvPr id="0" name=""/>
        <dsp:cNvSpPr/>
      </dsp:nvSpPr>
      <dsp:spPr>
        <a:xfrm>
          <a:off x="296259" y="5121814"/>
          <a:ext cx="538654" cy="53865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E96CC7E-4D21-42E9-8BCC-C3C631E38731}">
      <dsp:nvSpPr>
        <dsp:cNvPr id="0" name=""/>
        <dsp:cNvSpPr/>
      </dsp:nvSpPr>
      <dsp:spPr>
        <a:xfrm>
          <a:off x="1131174" y="4901456"/>
          <a:ext cx="5382429"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marL="0" lvl="0" indent="0" algn="l" defTabSz="844550">
            <a:lnSpc>
              <a:spcPct val="90000"/>
            </a:lnSpc>
            <a:spcBef>
              <a:spcPct val="0"/>
            </a:spcBef>
            <a:spcAft>
              <a:spcPct val="35000"/>
            </a:spcAft>
            <a:buNone/>
          </a:pPr>
          <a:r>
            <a:rPr lang="en-US" sz="1900" kern="1200" dirty="0"/>
            <a:t>Becoming an IoT Team Influencer</a:t>
          </a:r>
        </a:p>
      </dsp:txBody>
      <dsp:txXfrm>
        <a:off x="1131174" y="4901456"/>
        <a:ext cx="5382429" cy="97937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8C4D64-3F18-AE4C-A767-35010A6E25AE}">
      <dsp:nvSpPr>
        <dsp:cNvPr id="0" name=""/>
        <dsp:cNvSpPr/>
      </dsp:nvSpPr>
      <dsp:spPr>
        <a:xfrm>
          <a:off x="0" y="2394"/>
          <a:ext cx="5728344" cy="0"/>
        </a:xfrm>
        <a:prstGeom prst="lin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4F933550-0187-8340-B223-6624894E31C4}">
      <dsp:nvSpPr>
        <dsp:cNvPr id="0" name=""/>
        <dsp:cNvSpPr/>
      </dsp:nvSpPr>
      <dsp:spPr>
        <a:xfrm>
          <a:off x="0" y="2394"/>
          <a:ext cx="5728344" cy="16327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0" tIns="171450" rIns="171450" bIns="171450" numCol="1" spcCol="1270" anchor="t" anchorCtr="0">
          <a:noAutofit/>
        </a:bodyPr>
        <a:lstStyle/>
        <a:p>
          <a:pPr marL="0" lvl="0" indent="0" algn="l" defTabSz="2000250">
            <a:lnSpc>
              <a:spcPct val="90000"/>
            </a:lnSpc>
            <a:spcBef>
              <a:spcPct val="0"/>
            </a:spcBef>
            <a:spcAft>
              <a:spcPct val="35000"/>
            </a:spcAft>
            <a:buNone/>
          </a:pPr>
          <a:r>
            <a:rPr lang="en-US" sz="4500" kern="1200"/>
            <a:t>“ I understand why you…..”</a:t>
          </a:r>
        </a:p>
      </dsp:txBody>
      <dsp:txXfrm>
        <a:off x="0" y="2394"/>
        <a:ext cx="5728344" cy="1632733"/>
      </dsp:txXfrm>
    </dsp:sp>
    <dsp:sp modelId="{6FAB200F-AD0F-D344-AE4F-4CA38BF878EC}">
      <dsp:nvSpPr>
        <dsp:cNvPr id="0" name=""/>
        <dsp:cNvSpPr/>
      </dsp:nvSpPr>
      <dsp:spPr>
        <a:xfrm>
          <a:off x="0" y="1635128"/>
          <a:ext cx="5728344" cy="0"/>
        </a:xfrm>
        <a:prstGeom prst="line">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w="6350" cap="flat" cmpd="sng" algn="ctr">
          <a:solidFill>
            <a:schemeClr val="accent5">
              <a:hueOff val="-3379271"/>
              <a:satOff val="-8710"/>
              <a:lumOff val="-5883"/>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7F6021FA-54AB-9F48-A12F-3F0E9FE26BAB}">
      <dsp:nvSpPr>
        <dsp:cNvPr id="0" name=""/>
        <dsp:cNvSpPr/>
      </dsp:nvSpPr>
      <dsp:spPr>
        <a:xfrm>
          <a:off x="0" y="1635128"/>
          <a:ext cx="5728344" cy="16327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0" tIns="171450" rIns="171450" bIns="171450" numCol="1" spcCol="1270" anchor="t" anchorCtr="0">
          <a:noAutofit/>
        </a:bodyPr>
        <a:lstStyle/>
        <a:p>
          <a:pPr marL="0" lvl="0" indent="0" algn="l" defTabSz="2000250">
            <a:lnSpc>
              <a:spcPct val="90000"/>
            </a:lnSpc>
            <a:spcBef>
              <a:spcPct val="0"/>
            </a:spcBef>
            <a:spcAft>
              <a:spcPct val="35000"/>
            </a:spcAft>
            <a:buNone/>
          </a:pPr>
          <a:r>
            <a:rPr lang="en-US" sz="4500" kern="1200"/>
            <a:t>“I know where you’re coming from”</a:t>
          </a:r>
        </a:p>
      </dsp:txBody>
      <dsp:txXfrm>
        <a:off x="0" y="1635128"/>
        <a:ext cx="5728344" cy="1632733"/>
      </dsp:txXfrm>
    </dsp:sp>
    <dsp:sp modelId="{B390B3E2-343E-E54D-8F30-4BD66E782E2E}">
      <dsp:nvSpPr>
        <dsp:cNvPr id="0" name=""/>
        <dsp:cNvSpPr/>
      </dsp:nvSpPr>
      <dsp:spPr>
        <a:xfrm>
          <a:off x="0" y="3267861"/>
          <a:ext cx="5728344" cy="0"/>
        </a:xfrm>
        <a:prstGeom prst="line">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w="6350" cap="flat" cmpd="sng" algn="ctr">
          <a:solidFill>
            <a:schemeClr val="accent5">
              <a:hueOff val="-6758543"/>
              <a:satOff val="-17419"/>
              <a:lumOff val="-11765"/>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01883E75-7BDF-3747-BB7D-C6B5D1E1921E}">
      <dsp:nvSpPr>
        <dsp:cNvPr id="0" name=""/>
        <dsp:cNvSpPr/>
      </dsp:nvSpPr>
      <dsp:spPr>
        <a:xfrm>
          <a:off x="0" y="3267861"/>
          <a:ext cx="5728344" cy="16327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0" tIns="171450" rIns="171450" bIns="171450" numCol="1" spcCol="1270" anchor="t" anchorCtr="0">
          <a:noAutofit/>
        </a:bodyPr>
        <a:lstStyle/>
        <a:p>
          <a:pPr marL="0" lvl="0" indent="0" algn="l" defTabSz="2000250">
            <a:lnSpc>
              <a:spcPct val="90000"/>
            </a:lnSpc>
            <a:spcBef>
              <a:spcPct val="0"/>
            </a:spcBef>
            <a:spcAft>
              <a:spcPct val="35000"/>
            </a:spcAft>
            <a:buNone/>
          </a:pPr>
          <a:r>
            <a:rPr lang="en-US" sz="4500" kern="1200"/>
            <a:t>”I get your point”</a:t>
          </a:r>
        </a:p>
      </dsp:txBody>
      <dsp:txXfrm>
        <a:off x="0" y="3267861"/>
        <a:ext cx="5728344" cy="163273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324C30-D96B-4D2C-ABAC-849F1B4562B5}">
      <dsp:nvSpPr>
        <dsp:cNvPr id="0" name=""/>
        <dsp:cNvSpPr/>
      </dsp:nvSpPr>
      <dsp:spPr>
        <a:xfrm>
          <a:off x="1585125" y="241833"/>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875BD3A-6A9E-4D44-8F47-A42ED9A04A8D}">
      <dsp:nvSpPr>
        <dsp:cNvPr id="0" name=""/>
        <dsp:cNvSpPr/>
      </dsp:nvSpPr>
      <dsp:spPr>
        <a:xfrm>
          <a:off x="397125" y="2656011"/>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pPr>
          <a:r>
            <a:rPr lang="en-US" sz="2300" kern="1200"/>
            <a:t>“just reminding you to do the right things, don’t forget our core values”</a:t>
          </a:r>
        </a:p>
      </dsp:txBody>
      <dsp:txXfrm>
        <a:off x="397125" y="2656011"/>
        <a:ext cx="4320000" cy="720000"/>
      </dsp:txXfrm>
    </dsp:sp>
    <dsp:sp modelId="{A7A9CBE3-F8B2-4BE6-8D08-706228F54A79}">
      <dsp:nvSpPr>
        <dsp:cNvPr id="0" name=""/>
        <dsp:cNvSpPr/>
      </dsp:nvSpPr>
      <dsp:spPr>
        <a:xfrm>
          <a:off x="6661126" y="241833"/>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F81EA92-1D0D-4F9C-B048-294C9B8E89BE}">
      <dsp:nvSpPr>
        <dsp:cNvPr id="0" name=""/>
        <dsp:cNvSpPr/>
      </dsp:nvSpPr>
      <dsp:spPr>
        <a:xfrm>
          <a:off x="5473126" y="2656011"/>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pPr>
          <a:r>
            <a:rPr lang="en-US" sz="2300" kern="1200"/>
            <a:t>Let go</a:t>
          </a:r>
        </a:p>
      </dsp:txBody>
      <dsp:txXfrm>
        <a:off x="5473126" y="2656011"/>
        <a:ext cx="4320000" cy="72000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F04D8C-517B-3244-8F55-DDE67AFEC3A7}">
      <dsp:nvSpPr>
        <dsp:cNvPr id="0" name=""/>
        <dsp:cNvSpPr/>
      </dsp:nvSpPr>
      <dsp:spPr>
        <a:xfrm>
          <a:off x="0" y="4021514"/>
          <a:ext cx="1432086" cy="879808"/>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01850" tIns="206248" rIns="101850" bIns="206248" numCol="1" spcCol="1270" anchor="ctr" anchorCtr="0">
          <a:noAutofit/>
        </a:bodyPr>
        <a:lstStyle/>
        <a:p>
          <a:pPr marL="0" lvl="0" indent="0" algn="ctr" defTabSz="1289050">
            <a:lnSpc>
              <a:spcPct val="90000"/>
            </a:lnSpc>
            <a:spcBef>
              <a:spcPct val="0"/>
            </a:spcBef>
            <a:spcAft>
              <a:spcPct val="35000"/>
            </a:spcAft>
            <a:buNone/>
          </a:pPr>
          <a:r>
            <a:rPr lang="en-US" sz="2900" kern="1200"/>
            <a:t>STAGE 4</a:t>
          </a:r>
        </a:p>
      </dsp:txBody>
      <dsp:txXfrm>
        <a:off x="0" y="4021514"/>
        <a:ext cx="1432086" cy="879808"/>
      </dsp:txXfrm>
    </dsp:sp>
    <dsp:sp modelId="{C6C9E782-A559-0847-BD33-F0D0ED7BC4CD}">
      <dsp:nvSpPr>
        <dsp:cNvPr id="0" name=""/>
        <dsp:cNvSpPr/>
      </dsp:nvSpPr>
      <dsp:spPr>
        <a:xfrm>
          <a:off x="1432085" y="4021514"/>
          <a:ext cx="4296258" cy="879808"/>
        </a:xfrm>
        <a:prstGeom prst="rect">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7148" tIns="279400" rIns="87148" bIns="279400" numCol="1" spcCol="1270" anchor="ctr" anchorCtr="0">
          <a:noAutofit/>
        </a:bodyPr>
        <a:lstStyle/>
        <a:p>
          <a:pPr marL="0" lvl="0" indent="0" algn="l" defTabSz="977900">
            <a:lnSpc>
              <a:spcPct val="90000"/>
            </a:lnSpc>
            <a:spcBef>
              <a:spcPct val="0"/>
            </a:spcBef>
            <a:spcAft>
              <a:spcPct val="35000"/>
            </a:spcAft>
            <a:buNone/>
          </a:pPr>
          <a:r>
            <a:rPr lang="en-US" sz="2200" kern="1200"/>
            <a:t>Multiplying</a:t>
          </a:r>
        </a:p>
      </dsp:txBody>
      <dsp:txXfrm>
        <a:off x="1432085" y="4021514"/>
        <a:ext cx="4296258" cy="879808"/>
      </dsp:txXfrm>
    </dsp:sp>
    <dsp:sp modelId="{00A72FF0-FA6A-B44F-A017-3E07A90B56C1}">
      <dsp:nvSpPr>
        <dsp:cNvPr id="0" name=""/>
        <dsp:cNvSpPr/>
      </dsp:nvSpPr>
      <dsp:spPr>
        <a:xfrm rot="10800000">
          <a:off x="0" y="2681565"/>
          <a:ext cx="1432086" cy="1353146"/>
        </a:xfrm>
        <a:prstGeom prst="upArrowCallout">
          <a:avLst>
            <a:gd name="adj1" fmla="val 5000"/>
            <a:gd name="adj2" fmla="val 10000"/>
            <a:gd name="adj3" fmla="val 15000"/>
            <a:gd name="adj4" fmla="val 64977"/>
          </a:avLst>
        </a:prstGeom>
        <a:gradFill rotWithShape="0">
          <a:gsLst>
            <a:gs pos="0">
              <a:schemeClr val="accent2">
                <a:hueOff val="-485121"/>
                <a:satOff val="-27976"/>
                <a:lumOff val="2876"/>
                <a:alphaOff val="0"/>
                <a:satMod val="103000"/>
                <a:lumMod val="102000"/>
                <a:tint val="94000"/>
              </a:schemeClr>
            </a:gs>
            <a:gs pos="50000">
              <a:schemeClr val="accent2">
                <a:hueOff val="-485121"/>
                <a:satOff val="-27976"/>
                <a:lumOff val="2876"/>
                <a:alphaOff val="0"/>
                <a:satMod val="110000"/>
                <a:lumMod val="100000"/>
                <a:shade val="100000"/>
              </a:schemeClr>
            </a:gs>
            <a:gs pos="100000">
              <a:schemeClr val="accent2">
                <a:hueOff val="-485121"/>
                <a:satOff val="-27976"/>
                <a:lumOff val="2876"/>
                <a:alphaOff val="0"/>
                <a:lumMod val="99000"/>
                <a:satMod val="120000"/>
                <a:shade val="78000"/>
              </a:schemeClr>
            </a:gs>
          </a:gsLst>
          <a:lin ang="5400000" scaled="0"/>
        </a:gradFill>
        <a:ln w="6350" cap="flat" cmpd="sng" algn="ctr">
          <a:solidFill>
            <a:schemeClr val="accent2">
              <a:hueOff val="-485121"/>
              <a:satOff val="-27976"/>
              <a:lumOff val="2876"/>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01850" tIns="206248" rIns="101850" bIns="206248" numCol="1" spcCol="1270" anchor="ctr" anchorCtr="0">
          <a:noAutofit/>
        </a:bodyPr>
        <a:lstStyle/>
        <a:p>
          <a:pPr marL="0" lvl="0" indent="0" algn="ctr" defTabSz="1289050">
            <a:lnSpc>
              <a:spcPct val="90000"/>
            </a:lnSpc>
            <a:spcBef>
              <a:spcPct val="0"/>
            </a:spcBef>
            <a:spcAft>
              <a:spcPct val="35000"/>
            </a:spcAft>
            <a:buNone/>
          </a:pPr>
          <a:r>
            <a:rPr lang="en-US" sz="2900" kern="1200"/>
            <a:t>STAGE 3</a:t>
          </a:r>
        </a:p>
      </dsp:txBody>
      <dsp:txXfrm rot="-10800000">
        <a:off x="0" y="2681565"/>
        <a:ext cx="1432086" cy="879545"/>
      </dsp:txXfrm>
    </dsp:sp>
    <dsp:sp modelId="{3217A5CE-C6DD-A54F-881D-03213E154A2D}">
      <dsp:nvSpPr>
        <dsp:cNvPr id="0" name=""/>
        <dsp:cNvSpPr/>
      </dsp:nvSpPr>
      <dsp:spPr>
        <a:xfrm>
          <a:off x="1432085" y="2681565"/>
          <a:ext cx="4296258" cy="879545"/>
        </a:xfrm>
        <a:prstGeom prst="rect">
          <a:avLst/>
        </a:prstGeom>
        <a:solidFill>
          <a:schemeClr val="accent2">
            <a:tint val="40000"/>
            <a:alpha val="90000"/>
            <a:hueOff val="-283075"/>
            <a:satOff val="-25115"/>
            <a:lumOff val="-256"/>
            <a:alphaOff val="0"/>
          </a:schemeClr>
        </a:solidFill>
        <a:ln w="6350" cap="flat" cmpd="sng" algn="ctr">
          <a:solidFill>
            <a:schemeClr val="accent2">
              <a:tint val="40000"/>
              <a:alpha val="90000"/>
              <a:hueOff val="-283075"/>
              <a:satOff val="-25115"/>
              <a:lumOff val="-256"/>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7148" tIns="279400" rIns="87148" bIns="279400" numCol="1" spcCol="1270" anchor="ctr" anchorCtr="0">
          <a:noAutofit/>
        </a:bodyPr>
        <a:lstStyle/>
        <a:p>
          <a:pPr marL="0" lvl="0" indent="0" algn="l" defTabSz="977900">
            <a:lnSpc>
              <a:spcPct val="90000"/>
            </a:lnSpc>
            <a:spcBef>
              <a:spcPct val="0"/>
            </a:spcBef>
            <a:spcAft>
              <a:spcPct val="35000"/>
            </a:spcAft>
            <a:buNone/>
          </a:pPr>
          <a:r>
            <a:rPr lang="en-US" sz="2200" kern="1200"/>
            <a:t>Mentoring</a:t>
          </a:r>
        </a:p>
      </dsp:txBody>
      <dsp:txXfrm>
        <a:off x="1432085" y="2681565"/>
        <a:ext cx="4296258" cy="879545"/>
      </dsp:txXfrm>
    </dsp:sp>
    <dsp:sp modelId="{F7B68359-F1F9-E849-B0A1-094DB2625FB3}">
      <dsp:nvSpPr>
        <dsp:cNvPr id="0" name=""/>
        <dsp:cNvSpPr/>
      </dsp:nvSpPr>
      <dsp:spPr>
        <a:xfrm rot="10800000">
          <a:off x="0" y="1341615"/>
          <a:ext cx="1432086" cy="1353146"/>
        </a:xfrm>
        <a:prstGeom prst="upArrowCallout">
          <a:avLst>
            <a:gd name="adj1" fmla="val 5000"/>
            <a:gd name="adj2" fmla="val 10000"/>
            <a:gd name="adj3" fmla="val 15000"/>
            <a:gd name="adj4" fmla="val 64977"/>
          </a:avLst>
        </a:prstGeom>
        <a:gradFill rotWithShape="0">
          <a:gsLst>
            <a:gs pos="0">
              <a:schemeClr val="accent2">
                <a:hueOff val="-970242"/>
                <a:satOff val="-55952"/>
                <a:lumOff val="5752"/>
                <a:alphaOff val="0"/>
                <a:satMod val="103000"/>
                <a:lumMod val="102000"/>
                <a:tint val="94000"/>
              </a:schemeClr>
            </a:gs>
            <a:gs pos="50000">
              <a:schemeClr val="accent2">
                <a:hueOff val="-970242"/>
                <a:satOff val="-55952"/>
                <a:lumOff val="5752"/>
                <a:alphaOff val="0"/>
                <a:satMod val="110000"/>
                <a:lumMod val="100000"/>
                <a:shade val="100000"/>
              </a:schemeClr>
            </a:gs>
            <a:gs pos="100000">
              <a:schemeClr val="accent2">
                <a:hueOff val="-970242"/>
                <a:satOff val="-55952"/>
                <a:lumOff val="5752"/>
                <a:alphaOff val="0"/>
                <a:lumMod val="99000"/>
                <a:satMod val="120000"/>
                <a:shade val="78000"/>
              </a:schemeClr>
            </a:gs>
          </a:gsLst>
          <a:lin ang="5400000" scaled="0"/>
        </a:gradFill>
        <a:ln w="6350" cap="flat" cmpd="sng" algn="ctr">
          <a:solidFill>
            <a:schemeClr val="accent2">
              <a:hueOff val="-970242"/>
              <a:satOff val="-55952"/>
              <a:lumOff val="5752"/>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01850" tIns="206248" rIns="101850" bIns="206248" numCol="1" spcCol="1270" anchor="ctr" anchorCtr="0">
          <a:noAutofit/>
        </a:bodyPr>
        <a:lstStyle/>
        <a:p>
          <a:pPr marL="0" lvl="0" indent="0" algn="ctr" defTabSz="1289050">
            <a:lnSpc>
              <a:spcPct val="90000"/>
            </a:lnSpc>
            <a:spcBef>
              <a:spcPct val="0"/>
            </a:spcBef>
            <a:spcAft>
              <a:spcPct val="35000"/>
            </a:spcAft>
            <a:buNone/>
          </a:pPr>
          <a:r>
            <a:rPr lang="en-US" sz="2900" kern="1200"/>
            <a:t>STAGE 2</a:t>
          </a:r>
        </a:p>
      </dsp:txBody>
      <dsp:txXfrm rot="-10800000">
        <a:off x="0" y="1341615"/>
        <a:ext cx="1432086" cy="879545"/>
      </dsp:txXfrm>
    </dsp:sp>
    <dsp:sp modelId="{682D2D9B-2BCD-AB46-B299-003507DACD65}">
      <dsp:nvSpPr>
        <dsp:cNvPr id="0" name=""/>
        <dsp:cNvSpPr/>
      </dsp:nvSpPr>
      <dsp:spPr>
        <a:xfrm>
          <a:off x="1432085" y="1341615"/>
          <a:ext cx="4296258" cy="879545"/>
        </a:xfrm>
        <a:prstGeom prst="rect">
          <a:avLst/>
        </a:prstGeom>
        <a:solidFill>
          <a:schemeClr val="accent2">
            <a:tint val="40000"/>
            <a:alpha val="90000"/>
            <a:hueOff val="-566151"/>
            <a:satOff val="-50231"/>
            <a:lumOff val="-513"/>
            <a:alphaOff val="0"/>
          </a:schemeClr>
        </a:solidFill>
        <a:ln w="6350" cap="flat" cmpd="sng" algn="ctr">
          <a:solidFill>
            <a:schemeClr val="accent2">
              <a:tint val="40000"/>
              <a:alpha val="90000"/>
              <a:hueOff val="-566151"/>
              <a:satOff val="-50231"/>
              <a:lumOff val="-513"/>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7148" tIns="279400" rIns="87148" bIns="279400" numCol="1" spcCol="1270" anchor="ctr" anchorCtr="0">
          <a:noAutofit/>
        </a:bodyPr>
        <a:lstStyle/>
        <a:p>
          <a:pPr marL="0" lvl="0" indent="0" algn="l" defTabSz="977900">
            <a:lnSpc>
              <a:spcPct val="90000"/>
            </a:lnSpc>
            <a:spcBef>
              <a:spcPct val="0"/>
            </a:spcBef>
            <a:spcAft>
              <a:spcPct val="35000"/>
            </a:spcAft>
            <a:buNone/>
          </a:pPr>
          <a:r>
            <a:rPr lang="en-US" sz="2200" kern="1200"/>
            <a:t>Motivating</a:t>
          </a:r>
        </a:p>
      </dsp:txBody>
      <dsp:txXfrm>
        <a:off x="1432085" y="1341615"/>
        <a:ext cx="4296258" cy="879545"/>
      </dsp:txXfrm>
    </dsp:sp>
    <dsp:sp modelId="{6B881366-84B8-AE4B-A968-9607B6588CF4}">
      <dsp:nvSpPr>
        <dsp:cNvPr id="0" name=""/>
        <dsp:cNvSpPr/>
      </dsp:nvSpPr>
      <dsp:spPr>
        <a:xfrm rot="10800000">
          <a:off x="0" y="1666"/>
          <a:ext cx="1432086" cy="1353146"/>
        </a:xfrm>
        <a:prstGeom prst="upArrowCallout">
          <a:avLst>
            <a:gd name="adj1" fmla="val 5000"/>
            <a:gd name="adj2" fmla="val 10000"/>
            <a:gd name="adj3" fmla="val 15000"/>
            <a:gd name="adj4" fmla="val 64977"/>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w="6350" cap="flat" cmpd="sng" algn="ctr">
          <a:solidFill>
            <a:schemeClr val="accent2">
              <a:hueOff val="-1455363"/>
              <a:satOff val="-83928"/>
              <a:lumOff val="8628"/>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01850" tIns="206248" rIns="101850" bIns="206248" numCol="1" spcCol="1270" anchor="ctr" anchorCtr="0">
          <a:noAutofit/>
        </a:bodyPr>
        <a:lstStyle/>
        <a:p>
          <a:pPr marL="0" lvl="0" indent="0" algn="ctr" defTabSz="1289050">
            <a:lnSpc>
              <a:spcPct val="90000"/>
            </a:lnSpc>
            <a:spcBef>
              <a:spcPct val="0"/>
            </a:spcBef>
            <a:spcAft>
              <a:spcPct val="35000"/>
            </a:spcAft>
            <a:buNone/>
          </a:pPr>
          <a:r>
            <a:rPr lang="en-US" sz="2900" kern="1200"/>
            <a:t>STAGE 1</a:t>
          </a:r>
        </a:p>
      </dsp:txBody>
      <dsp:txXfrm rot="-10800000">
        <a:off x="0" y="1666"/>
        <a:ext cx="1432086" cy="879545"/>
      </dsp:txXfrm>
    </dsp:sp>
    <dsp:sp modelId="{49FD2BFE-04D8-2948-82AE-CB8DAE24A3A1}">
      <dsp:nvSpPr>
        <dsp:cNvPr id="0" name=""/>
        <dsp:cNvSpPr/>
      </dsp:nvSpPr>
      <dsp:spPr>
        <a:xfrm>
          <a:off x="1432085" y="1666"/>
          <a:ext cx="4296258" cy="879545"/>
        </a:xfrm>
        <a:prstGeom prst="rect">
          <a:avLst/>
        </a:prstGeom>
        <a:solidFill>
          <a:schemeClr val="accent2">
            <a:tint val="40000"/>
            <a:alpha val="90000"/>
            <a:hueOff val="-849226"/>
            <a:satOff val="-75346"/>
            <a:lumOff val="-769"/>
            <a:alphaOff val="0"/>
          </a:schemeClr>
        </a:solidFill>
        <a:ln w="6350" cap="flat" cmpd="sng" algn="ctr">
          <a:solidFill>
            <a:schemeClr val="accent2">
              <a:tint val="40000"/>
              <a:alpha val="90000"/>
              <a:hueOff val="-849226"/>
              <a:satOff val="-75346"/>
              <a:lumOff val="-769"/>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7148" tIns="279400" rIns="87148" bIns="279400" numCol="1" spcCol="1270" anchor="ctr" anchorCtr="0">
          <a:noAutofit/>
        </a:bodyPr>
        <a:lstStyle/>
        <a:p>
          <a:pPr marL="0" lvl="0" indent="0" algn="l" defTabSz="977900">
            <a:lnSpc>
              <a:spcPct val="90000"/>
            </a:lnSpc>
            <a:spcBef>
              <a:spcPct val="0"/>
            </a:spcBef>
            <a:spcAft>
              <a:spcPct val="35000"/>
            </a:spcAft>
            <a:buNone/>
          </a:pPr>
          <a:r>
            <a:rPr lang="en-US" sz="2200" kern="1200"/>
            <a:t>Modeling</a:t>
          </a:r>
        </a:p>
      </dsp:txBody>
      <dsp:txXfrm>
        <a:off x="1432085" y="1666"/>
        <a:ext cx="4296258" cy="87954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FAE725-0955-914E-B73B-1753793ACCAF}">
      <dsp:nvSpPr>
        <dsp:cNvPr id="0" name=""/>
        <dsp:cNvSpPr/>
      </dsp:nvSpPr>
      <dsp:spPr>
        <a:xfrm>
          <a:off x="0" y="0"/>
          <a:ext cx="5728344"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EF0654B4-38A6-4346-B553-BFDCB2635F60}">
      <dsp:nvSpPr>
        <dsp:cNvPr id="0" name=""/>
        <dsp:cNvSpPr/>
      </dsp:nvSpPr>
      <dsp:spPr>
        <a:xfrm>
          <a:off x="0" y="0"/>
          <a:ext cx="5728344" cy="24514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690" tIns="186690" rIns="186690" bIns="186690" numCol="1" spcCol="1270" anchor="t" anchorCtr="0">
          <a:noAutofit/>
        </a:bodyPr>
        <a:lstStyle/>
        <a:p>
          <a:pPr marL="0" lvl="0" indent="0" algn="l" defTabSz="2178050">
            <a:lnSpc>
              <a:spcPct val="90000"/>
            </a:lnSpc>
            <a:spcBef>
              <a:spcPct val="0"/>
            </a:spcBef>
            <a:spcAft>
              <a:spcPct val="35000"/>
            </a:spcAft>
            <a:buNone/>
          </a:pPr>
          <a:r>
            <a:rPr lang="en-US" sz="4900" kern="1200"/>
            <a:t>Honesty in intention, purpose and heart</a:t>
          </a:r>
        </a:p>
      </dsp:txBody>
      <dsp:txXfrm>
        <a:off x="0" y="0"/>
        <a:ext cx="5728344" cy="2451495"/>
      </dsp:txXfrm>
    </dsp:sp>
    <dsp:sp modelId="{1AE26325-4505-8147-A87D-C07B0E327AEE}">
      <dsp:nvSpPr>
        <dsp:cNvPr id="0" name=""/>
        <dsp:cNvSpPr/>
      </dsp:nvSpPr>
      <dsp:spPr>
        <a:xfrm>
          <a:off x="0" y="2451495"/>
          <a:ext cx="5728344"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750AB473-2F69-AD4A-AD54-CA60C0959F0E}">
      <dsp:nvSpPr>
        <dsp:cNvPr id="0" name=""/>
        <dsp:cNvSpPr/>
      </dsp:nvSpPr>
      <dsp:spPr>
        <a:xfrm>
          <a:off x="0" y="2451495"/>
          <a:ext cx="5728344" cy="24514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690" tIns="186690" rIns="186690" bIns="186690" numCol="1" spcCol="1270" anchor="t" anchorCtr="0">
          <a:noAutofit/>
        </a:bodyPr>
        <a:lstStyle/>
        <a:p>
          <a:pPr marL="0" lvl="0" indent="0" algn="l" defTabSz="2178050">
            <a:lnSpc>
              <a:spcPct val="90000"/>
            </a:lnSpc>
            <a:spcBef>
              <a:spcPct val="0"/>
            </a:spcBef>
            <a:spcAft>
              <a:spcPct val="35000"/>
            </a:spcAft>
            <a:buNone/>
          </a:pPr>
          <a:r>
            <a:rPr lang="en-US" sz="4900" kern="1200"/>
            <a:t>The benefit of trust is influence</a:t>
          </a:r>
        </a:p>
      </dsp:txBody>
      <dsp:txXfrm>
        <a:off x="0" y="2451495"/>
        <a:ext cx="5728344" cy="245149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48A25E-E1C1-B54A-A3C2-F67F0D3FB2F8}">
      <dsp:nvSpPr>
        <dsp:cNvPr id="0" name=""/>
        <dsp:cNvSpPr/>
      </dsp:nvSpPr>
      <dsp:spPr>
        <a:xfrm>
          <a:off x="0" y="0"/>
          <a:ext cx="5728344"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5F76E15F-61E7-A14F-8A3F-EE8114FCDB9E}">
      <dsp:nvSpPr>
        <dsp:cNvPr id="0" name=""/>
        <dsp:cNvSpPr/>
      </dsp:nvSpPr>
      <dsp:spPr>
        <a:xfrm>
          <a:off x="0" y="0"/>
          <a:ext cx="5728344" cy="12257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US" sz="3400" kern="1200"/>
            <a:t>When you believe in people, they do the impossible.</a:t>
          </a:r>
        </a:p>
      </dsp:txBody>
      <dsp:txXfrm>
        <a:off x="0" y="0"/>
        <a:ext cx="5728344" cy="1225747"/>
      </dsp:txXfrm>
    </dsp:sp>
    <dsp:sp modelId="{1B92655B-D401-5649-9F1E-2CAA019A87E7}">
      <dsp:nvSpPr>
        <dsp:cNvPr id="0" name=""/>
        <dsp:cNvSpPr/>
      </dsp:nvSpPr>
      <dsp:spPr>
        <a:xfrm>
          <a:off x="0" y="1225747"/>
          <a:ext cx="5728344"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2E42B730-8B7D-9349-B855-CF5A8833FA57}">
      <dsp:nvSpPr>
        <dsp:cNvPr id="0" name=""/>
        <dsp:cNvSpPr/>
      </dsp:nvSpPr>
      <dsp:spPr>
        <a:xfrm>
          <a:off x="0" y="1225747"/>
          <a:ext cx="5728344" cy="12257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US" sz="3400" kern="1200"/>
            <a:t>Believe in them before they succeed</a:t>
          </a:r>
        </a:p>
      </dsp:txBody>
      <dsp:txXfrm>
        <a:off x="0" y="1225747"/>
        <a:ext cx="5728344" cy="1225747"/>
      </dsp:txXfrm>
    </dsp:sp>
    <dsp:sp modelId="{4A26EE06-8B34-034C-90B0-8CB6B7CE561E}">
      <dsp:nvSpPr>
        <dsp:cNvPr id="0" name=""/>
        <dsp:cNvSpPr/>
      </dsp:nvSpPr>
      <dsp:spPr>
        <a:xfrm>
          <a:off x="0" y="2451495"/>
          <a:ext cx="5728344" cy="0"/>
        </a:xfrm>
        <a:prstGeom prst="lin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61E71645-A9FC-684D-8067-F03A8A67CDAE}">
      <dsp:nvSpPr>
        <dsp:cNvPr id="0" name=""/>
        <dsp:cNvSpPr/>
      </dsp:nvSpPr>
      <dsp:spPr>
        <a:xfrm>
          <a:off x="0" y="2451495"/>
          <a:ext cx="5728344" cy="12257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US" sz="3400" kern="1200"/>
            <a:t>Emphasize their strengths</a:t>
          </a:r>
        </a:p>
      </dsp:txBody>
      <dsp:txXfrm>
        <a:off x="0" y="2451495"/>
        <a:ext cx="5728344" cy="1225747"/>
      </dsp:txXfrm>
    </dsp:sp>
    <dsp:sp modelId="{0273074D-7D25-D146-95F3-942E8C602B65}">
      <dsp:nvSpPr>
        <dsp:cNvPr id="0" name=""/>
        <dsp:cNvSpPr/>
      </dsp:nvSpPr>
      <dsp:spPr>
        <a:xfrm>
          <a:off x="0" y="3677242"/>
          <a:ext cx="5728344" cy="0"/>
        </a:xfrm>
        <a:prstGeom prst="lin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41CDB978-62AD-8A40-8EBF-C789C0FFE0E2}">
      <dsp:nvSpPr>
        <dsp:cNvPr id="0" name=""/>
        <dsp:cNvSpPr/>
      </dsp:nvSpPr>
      <dsp:spPr>
        <a:xfrm>
          <a:off x="0" y="3677242"/>
          <a:ext cx="5728344" cy="12257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US" sz="3400" kern="1200"/>
            <a:t>Instill confidence when they fail</a:t>
          </a:r>
        </a:p>
      </dsp:txBody>
      <dsp:txXfrm>
        <a:off x="0" y="3677242"/>
        <a:ext cx="5728344" cy="1225747"/>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C2D579-01E7-4A31-89B8-D8FB269811F9}">
      <dsp:nvSpPr>
        <dsp:cNvPr id="0" name=""/>
        <dsp:cNvSpPr/>
      </dsp:nvSpPr>
      <dsp:spPr>
        <a:xfrm>
          <a:off x="0" y="2034"/>
          <a:ext cx="5728344" cy="103135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127E65-BDE2-44C4-BF31-C8D767BA2297}">
      <dsp:nvSpPr>
        <dsp:cNvPr id="0" name=""/>
        <dsp:cNvSpPr/>
      </dsp:nvSpPr>
      <dsp:spPr>
        <a:xfrm>
          <a:off x="311983" y="234089"/>
          <a:ext cx="567243" cy="56724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8FEEBB8-F0B9-4C95-B75B-EFC9EF4E00AC}">
      <dsp:nvSpPr>
        <dsp:cNvPr id="0" name=""/>
        <dsp:cNvSpPr/>
      </dsp:nvSpPr>
      <dsp:spPr>
        <a:xfrm>
          <a:off x="1191211" y="2034"/>
          <a:ext cx="4537132" cy="10313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151" tIns="109151" rIns="109151" bIns="109151" numCol="1" spcCol="1270" anchor="ctr" anchorCtr="0">
          <a:noAutofit/>
        </a:bodyPr>
        <a:lstStyle/>
        <a:p>
          <a:pPr marL="0" lvl="0" indent="0" algn="l" defTabSz="977900">
            <a:lnSpc>
              <a:spcPct val="90000"/>
            </a:lnSpc>
            <a:spcBef>
              <a:spcPct val="0"/>
            </a:spcBef>
            <a:spcAft>
              <a:spcPct val="35000"/>
            </a:spcAft>
            <a:buNone/>
          </a:pPr>
          <a:r>
            <a:rPr lang="en-US" sz="2200" kern="1200"/>
            <a:t>“ no one becomes rich unless he enriches others”</a:t>
          </a:r>
        </a:p>
      </dsp:txBody>
      <dsp:txXfrm>
        <a:off x="1191211" y="2034"/>
        <a:ext cx="4537132" cy="1031351"/>
      </dsp:txXfrm>
    </dsp:sp>
    <dsp:sp modelId="{E37BF525-0847-49C1-BD12-EB8379E3C737}">
      <dsp:nvSpPr>
        <dsp:cNvPr id="0" name=""/>
        <dsp:cNvSpPr/>
      </dsp:nvSpPr>
      <dsp:spPr>
        <a:xfrm>
          <a:off x="0" y="1291224"/>
          <a:ext cx="5728344" cy="103135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80B4EFE-F0AA-4303-B925-292957CA9F6F}">
      <dsp:nvSpPr>
        <dsp:cNvPr id="0" name=""/>
        <dsp:cNvSpPr/>
      </dsp:nvSpPr>
      <dsp:spPr>
        <a:xfrm>
          <a:off x="311983" y="1523278"/>
          <a:ext cx="567243" cy="56724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E093A19-7E2D-4A3E-B3A0-CBE6E9F9C251}">
      <dsp:nvSpPr>
        <dsp:cNvPr id="0" name=""/>
        <dsp:cNvSpPr/>
      </dsp:nvSpPr>
      <dsp:spPr>
        <a:xfrm>
          <a:off x="1191211" y="1291224"/>
          <a:ext cx="4537132" cy="10313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151" tIns="109151" rIns="109151" bIns="109151" numCol="1" spcCol="1270" anchor="ctr" anchorCtr="0">
          <a:noAutofit/>
        </a:bodyPr>
        <a:lstStyle/>
        <a:p>
          <a:pPr marL="0" lvl="0" indent="0" algn="l" defTabSz="977900">
            <a:lnSpc>
              <a:spcPct val="90000"/>
            </a:lnSpc>
            <a:spcBef>
              <a:spcPct val="0"/>
            </a:spcBef>
            <a:spcAft>
              <a:spcPct val="35000"/>
            </a:spcAft>
            <a:buNone/>
          </a:pPr>
          <a:r>
            <a:rPr lang="en-US" sz="2200" kern="1200"/>
            <a:t>Raise their level of living</a:t>
          </a:r>
        </a:p>
      </dsp:txBody>
      <dsp:txXfrm>
        <a:off x="1191211" y="1291224"/>
        <a:ext cx="4537132" cy="1031351"/>
      </dsp:txXfrm>
    </dsp:sp>
    <dsp:sp modelId="{9C49E231-047C-4102-8AE2-349A6293A68B}">
      <dsp:nvSpPr>
        <dsp:cNvPr id="0" name=""/>
        <dsp:cNvSpPr/>
      </dsp:nvSpPr>
      <dsp:spPr>
        <a:xfrm>
          <a:off x="0" y="2580413"/>
          <a:ext cx="5728344" cy="103135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22B2FF0-2013-4A6E-A7AF-DE221CAD6559}">
      <dsp:nvSpPr>
        <dsp:cNvPr id="0" name=""/>
        <dsp:cNvSpPr/>
      </dsp:nvSpPr>
      <dsp:spPr>
        <a:xfrm>
          <a:off x="311983" y="2812468"/>
          <a:ext cx="567243" cy="56724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1BD8EC0-5F7F-45B0-A8BE-D86BDE9139F3}">
      <dsp:nvSpPr>
        <dsp:cNvPr id="0" name=""/>
        <dsp:cNvSpPr/>
      </dsp:nvSpPr>
      <dsp:spPr>
        <a:xfrm>
          <a:off x="1191211" y="2580413"/>
          <a:ext cx="4537132" cy="10313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151" tIns="109151" rIns="109151" bIns="109151" numCol="1" spcCol="1270" anchor="ctr" anchorCtr="0">
          <a:noAutofit/>
        </a:bodyPr>
        <a:lstStyle/>
        <a:p>
          <a:pPr marL="0" lvl="0" indent="0" algn="l" defTabSz="977900">
            <a:lnSpc>
              <a:spcPct val="90000"/>
            </a:lnSpc>
            <a:spcBef>
              <a:spcPct val="0"/>
            </a:spcBef>
            <a:spcAft>
              <a:spcPct val="35000"/>
            </a:spcAft>
            <a:buNone/>
          </a:pPr>
          <a:r>
            <a:rPr lang="en-US" sz="2200" kern="1200"/>
            <a:t>Increase their potential for success</a:t>
          </a:r>
        </a:p>
      </dsp:txBody>
      <dsp:txXfrm>
        <a:off x="1191211" y="2580413"/>
        <a:ext cx="4537132" cy="1031351"/>
      </dsp:txXfrm>
    </dsp:sp>
    <dsp:sp modelId="{940B1446-A41A-4A75-825C-B891AD4326D7}">
      <dsp:nvSpPr>
        <dsp:cNvPr id="0" name=""/>
        <dsp:cNvSpPr/>
      </dsp:nvSpPr>
      <dsp:spPr>
        <a:xfrm>
          <a:off x="0" y="3869603"/>
          <a:ext cx="5728344" cy="103135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A167B4-79D6-46D0-B1B7-3932C819906E}">
      <dsp:nvSpPr>
        <dsp:cNvPr id="0" name=""/>
        <dsp:cNvSpPr/>
      </dsp:nvSpPr>
      <dsp:spPr>
        <a:xfrm>
          <a:off x="311983" y="4101657"/>
          <a:ext cx="567243" cy="56724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9A0C259-D3CF-40D8-A857-F3507EF35E01}">
      <dsp:nvSpPr>
        <dsp:cNvPr id="0" name=""/>
        <dsp:cNvSpPr/>
      </dsp:nvSpPr>
      <dsp:spPr>
        <a:xfrm>
          <a:off x="1191211" y="3869603"/>
          <a:ext cx="4537132" cy="10313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151" tIns="109151" rIns="109151" bIns="109151" numCol="1" spcCol="1270" anchor="ctr" anchorCtr="0">
          <a:noAutofit/>
        </a:bodyPr>
        <a:lstStyle/>
        <a:p>
          <a:pPr marL="0" lvl="0" indent="0" algn="l" defTabSz="977900">
            <a:lnSpc>
              <a:spcPct val="90000"/>
            </a:lnSpc>
            <a:spcBef>
              <a:spcPct val="0"/>
            </a:spcBef>
            <a:spcAft>
              <a:spcPct val="35000"/>
            </a:spcAft>
            <a:buNone/>
          </a:pPr>
          <a:r>
            <a:rPr lang="en-US" sz="2200" kern="1200"/>
            <a:t>Increase their capacity for growth</a:t>
          </a:r>
        </a:p>
      </dsp:txBody>
      <dsp:txXfrm>
        <a:off x="1191211" y="3869603"/>
        <a:ext cx="4537132" cy="1031351"/>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348696-6F18-40B0-85C6-4CA4B135767C}">
      <dsp:nvSpPr>
        <dsp:cNvPr id="0" name=""/>
        <dsp:cNvSpPr/>
      </dsp:nvSpPr>
      <dsp:spPr>
        <a:xfrm>
          <a:off x="989778" y="492949"/>
          <a:ext cx="1264867" cy="1264867"/>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BBE21E8-80F2-4E23-B206-E3E775B08278}">
      <dsp:nvSpPr>
        <dsp:cNvPr id="0" name=""/>
        <dsp:cNvSpPr/>
      </dsp:nvSpPr>
      <dsp:spPr>
        <a:xfrm>
          <a:off x="1259340" y="762511"/>
          <a:ext cx="725743" cy="72574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F974A3A-1D69-4A35-B504-2D187301EDBE}">
      <dsp:nvSpPr>
        <dsp:cNvPr id="0" name=""/>
        <dsp:cNvSpPr/>
      </dsp:nvSpPr>
      <dsp:spPr>
        <a:xfrm>
          <a:off x="585436" y="2151791"/>
          <a:ext cx="2073553"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defRPr cap="all"/>
          </a:pPr>
          <a:r>
            <a:rPr lang="en-US" sz="1500" kern="1200"/>
            <a:t>You can connect with people and lead them, only if you value them.</a:t>
          </a:r>
        </a:p>
      </dsp:txBody>
      <dsp:txXfrm>
        <a:off x="585436" y="2151791"/>
        <a:ext cx="2073553" cy="720000"/>
      </dsp:txXfrm>
    </dsp:sp>
    <dsp:sp modelId="{1965E06C-0453-466F-A861-EF6E3D2C5A40}">
      <dsp:nvSpPr>
        <dsp:cNvPr id="0" name=""/>
        <dsp:cNvSpPr/>
      </dsp:nvSpPr>
      <dsp:spPr>
        <a:xfrm>
          <a:off x="3426203" y="492949"/>
          <a:ext cx="1264867" cy="1264867"/>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0EA42AE-AE19-4BDB-9240-21201BDFD25D}">
      <dsp:nvSpPr>
        <dsp:cNvPr id="0" name=""/>
        <dsp:cNvSpPr/>
      </dsp:nvSpPr>
      <dsp:spPr>
        <a:xfrm>
          <a:off x="3695765" y="762511"/>
          <a:ext cx="725743" cy="72574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839196E-2F32-47E4-A93B-333754BFEBC7}">
      <dsp:nvSpPr>
        <dsp:cNvPr id="0" name=""/>
        <dsp:cNvSpPr/>
      </dsp:nvSpPr>
      <dsp:spPr>
        <a:xfrm>
          <a:off x="3021860" y="2151791"/>
          <a:ext cx="2073553"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defRPr cap="all"/>
          </a:pPr>
          <a:r>
            <a:rPr lang="en-US" sz="1500" kern="1200"/>
            <a:t>Initiate connection with people</a:t>
          </a:r>
        </a:p>
      </dsp:txBody>
      <dsp:txXfrm>
        <a:off x="3021860" y="2151791"/>
        <a:ext cx="2073553" cy="720000"/>
      </dsp:txXfrm>
    </dsp:sp>
    <dsp:sp modelId="{4AFA6589-DC02-4A95-A740-B181EA9EFB25}">
      <dsp:nvSpPr>
        <dsp:cNvPr id="0" name=""/>
        <dsp:cNvSpPr/>
      </dsp:nvSpPr>
      <dsp:spPr>
        <a:xfrm>
          <a:off x="5862628" y="492949"/>
          <a:ext cx="1264867" cy="1264867"/>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751A0BF-66F7-4A74-BF41-53F67DBF37DE}">
      <dsp:nvSpPr>
        <dsp:cNvPr id="0" name=""/>
        <dsp:cNvSpPr/>
      </dsp:nvSpPr>
      <dsp:spPr>
        <a:xfrm>
          <a:off x="6132190" y="762511"/>
          <a:ext cx="725743" cy="72574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1871791-FE13-454F-B924-B6C1D3554A5E}">
      <dsp:nvSpPr>
        <dsp:cNvPr id="0" name=""/>
        <dsp:cNvSpPr/>
      </dsp:nvSpPr>
      <dsp:spPr>
        <a:xfrm>
          <a:off x="5458285" y="2151791"/>
          <a:ext cx="2073553"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defRPr cap="all"/>
          </a:pPr>
          <a:r>
            <a:rPr lang="en-US" sz="1500" kern="1200"/>
            <a:t>Look for common ground</a:t>
          </a:r>
        </a:p>
      </dsp:txBody>
      <dsp:txXfrm>
        <a:off x="5458285" y="2151791"/>
        <a:ext cx="2073553" cy="720000"/>
      </dsp:txXfrm>
    </dsp:sp>
    <dsp:sp modelId="{FB63B7EA-3D68-4BDF-AFB7-B48A5276C044}">
      <dsp:nvSpPr>
        <dsp:cNvPr id="0" name=""/>
        <dsp:cNvSpPr/>
      </dsp:nvSpPr>
      <dsp:spPr>
        <a:xfrm>
          <a:off x="8299053" y="492949"/>
          <a:ext cx="1264867" cy="1264867"/>
        </a:xfrm>
        <a:prstGeom prst="round2DiagRect">
          <a:avLst>
            <a:gd name="adj1" fmla="val 29727"/>
            <a:gd name="adj2" fmla="val 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9B335FF-0088-4C17-8D93-840514BF5B6B}">
      <dsp:nvSpPr>
        <dsp:cNvPr id="0" name=""/>
        <dsp:cNvSpPr/>
      </dsp:nvSpPr>
      <dsp:spPr>
        <a:xfrm>
          <a:off x="8568615" y="762511"/>
          <a:ext cx="725743" cy="72574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B463CB7-8BEE-4095-9F3B-D50617A66229}">
      <dsp:nvSpPr>
        <dsp:cNvPr id="0" name=""/>
        <dsp:cNvSpPr/>
      </dsp:nvSpPr>
      <dsp:spPr>
        <a:xfrm>
          <a:off x="7894710" y="2151791"/>
          <a:ext cx="2073553"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defRPr cap="all"/>
          </a:pPr>
          <a:r>
            <a:rPr lang="en-US" sz="1500" kern="1200"/>
            <a:t>Recognize and respect differences in personality</a:t>
          </a:r>
        </a:p>
      </dsp:txBody>
      <dsp:txXfrm>
        <a:off x="7894710" y="2151791"/>
        <a:ext cx="2073553"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7C81A7-8D45-D04B-A39E-74FA09B22E3B}">
      <dsp:nvSpPr>
        <dsp:cNvPr id="0" name=""/>
        <dsp:cNvSpPr/>
      </dsp:nvSpPr>
      <dsp:spPr>
        <a:xfrm>
          <a:off x="0" y="0"/>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DB9339-EC96-9A47-8472-8E48F47D5ECB}">
      <dsp:nvSpPr>
        <dsp:cNvPr id="0" name=""/>
        <dsp:cNvSpPr/>
      </dsp:nvSpPr>
      <dsp:spPr>
        <a:xfrm>
          <a:off x="0" y="0"/>
          <a:ext cx="1298575" cy="5105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Smart devices collect and exchange information machine to machine (M2M) and with us.</a:t>
          </a:r>
        </a:p>
      </dsp:txBody>
      <dsp:txXfrm>
        <a:off x="0" y="0"/>
        <a:ext cx="1298575" cy="5105400"/>
      </dsp:txXfrm>
    </dsp:sp>
    <dsp:sp modelId="{12D89E30-CDC6-C746-B46D-665F04C732EA}">
      <dsp:nvSpPr>
        <dsp:cNvPr id="0" name=""/>
        <dsp:cNvSpPr/>
      </dsp:nvSpPr>
      <dsp:spPr>
        <a:xfrm>
          <a:off x="1395968" y="118660"/>
          <a:ext cx="5096906" cy="23732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US" sz="3700" kern="1200"/>
            <a:t>Remote control and monitoring</a:t>
          </a:r>
        </a:p>
      </dsp:txBody>
      <dsp:txXfrm>
        <a:off x="1395968" y="118660"/>
        <a:ext cx="5096906" cy="2373213"/>
      </dsp:txXfrm>
    </dsp:sp>
    <dsp:sp modelId="{F0CDBCD8-F53D-0349-B174-F2C04AF4CCB1}">
      <dsp:nvSpPr>
        <dsp:cNvPr id="0" name=""/>
        <dsp:cNvSpPr/>
      </dsp:nvSpPr>
      <dsp:spPr>
        <a:xfrm>
          <a:off x="1298574" y="2491873"/>
          <a:ext cx="5194300"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B321CFD-D830-B147-997B-A5BB9060CBAE}">
      <dsp:nvSpPr>
        <dsp:cNvPr id="0" name=""/>
        <dsp:cNvSpPr/>
      </dsp:nvSpPr>
      <dsp:spPr>
        <a:xfrm>
          <a:off x="1395968" y="2610534"/>
          <a:ext cx="5096906" cy="23732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US" sz="3700" kern="1200"/>
            <a:t>Operate automatically through software, cameras </a:t>
          </a:r>
          <a:br>
            <a:rPr lang="en-US" sz="3700" kern="1200"/>
          </a:br>
          <a:r>
            <a:rPr lang="en-US" sz="3700" kern="1200"/>
            <a:t>and sensors </a:t>
          </a:r>
        </a:p>
      </dsp:txBody>
      <dsp:txXfrm>
        <a:off x="1395968" y="2610534"/>
        <a:ext cx="5096906" cy="2373213"/>
      </dsp:txXfrm>
    </dsp:sp>
    <dsp:sp modelId="{7EB70232-B31D-0843-91DD-8DD3FEDD7439}">
      <dsp:nvSpPr>
        <dsp:cNvPr id="0" name=""/>
        <dsp:cNvSpPr/>
      </dsp:nvSpPr>
      <dsp:spPr>
        <a:xfrm>
          <a:off x="1298574" y="4983747"/>
          <a:ext cx="5194300"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EE19F5-4791-954F-9883-776E2D5B1AEC}">
      <dsp:nvSpPr>
        <dsp:cNvPr id="0" name=""/>
        <dsp:cNvSpPr/>
      </dsp:nvSpPr>
      <dsp:spPr>
        <a:xfrm>
          <a:off x="0" y="263437"/>
          <a:ext cx="6492875" cy="226190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PH" sz="1900" kern="1200" dirty="0"/>
            <a:t>This open-door policy might also include a white board. I’ve found engineers and IT people love to work on white boards, so you might include them in your budget. Learning how to bring out the visual side of your technology can pay significant benefits during the technology implementation part of the project.</a:t>
          </a:r>
          <a:endParaRPr lang="en-US" sz="1900" kern="1200" dirty="0"/>
        </a:p>
      </dsp:txBody>
      <dsp:txXfrm>
        <a:off x="110417" y="373854"/>
        <a:ext cx="6272041" cy="2041068"/>
      </dsp:txXfrm>
    </dsp:sp>
    <dsp:sp modelId="{E4DC4958-B813-0F42-9FF5-DED127F55815}">
      <dsp:nvSpPr>
        <dsp:cNvPr id="0" name=""/>
        <dsp:cNvSpPr/>
      </dsp:nvSpPr>
      <dsp:spPr>
        <a:xfrm>
          <a:off x="0" y="2580060"/>
          <a:ext cx="6492875" cy="2261902"/>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PH" sz="1900" kern="1200" dirty="0"/>
            <a:t>The IoT team leader must also know how to ask the right questions at the best time to their team members. This allows them to manage the projects without being overwhelmed by their daily interactions with team members. May I suggest another white board for your project plan. Just kidding, but it does make everyone more aware of tight deadlines and bottlenecks. However, don’t be a micro manager.</a:t>
          </a:r>
          <a:endParaRPr lang="en-US" sz="1900" kern="1200" dirty="0"/>
        </a:p>
      </dsp:txBody>
      <dsp:txXfrm>
        <a:off x="110417" y="2690477"/>
        <a:ext cx="6272041" cy="204106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3B06C0-5083-4EA6-A1AB-63BFD452AAC7}">
      <dsp:nvSpPr>
        <dsp:cNvPr id="0" name=""/>
        <dsp:cNvSpPr/>
      </dsp:nvSpPr>
      <dsp:spPr>
        <a:xfrm>
          <a:off x="0" y="718"/>
          <a:ext cx="6513603" cy="168113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B92F248-61F4-4229-8CD9-E9892FC13B39}">
      <dsp:nvSpPr>
        <dsp:cNvPr id="0" name=""/>
        <dsp:cNvSpPr/>
      </dsp:nvSpPr>
      <dsp:spPr>
        <a:xfrm>
          <a:off x="508544" y="378974"/>
          <a:ext cx="924626" cy="9246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5AFC03F-203C-4C5B-AF32-C14AD841CF35}">
      <dsp:nvSpPr>
        <dsp:cNvPr id="0" name=""/>
        <dsp:cNvSpPr/>
      </dsp:nvSpPr>
      <dsp:spPr>
        <a:xfrm>
          <a:off x="1941716" y="718"/>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1111250">
            <a:lnSpc>
              <a:spcPct val="90000"/>
            </a:lnSpc>
            <a:spcBef>
              <a:spcPct val="0"/>
            </a:spcBef>
            <a:spcAft>
              <a:spcPct val="35000"/>
            </a:spcAft>
            <a:buNone/>
          </a:pPr>
          <a:r>
            <a:rPr lang="en-US" sz="2500" kern="1200"/>
            <a:t>Team members must be familiar with the VMG of the Group.</a:t>
          </a:r>
        </a:p>
      </dsp:txBody>
      <dsp:txXfrm>
        <a:off x="1941716" y="718"/>
        <a:ext cx="4571887" cy="1681139"/>
      </dsp:txXfrm>
    </dsp:sp>
    <dsp:sp modelId="{BF3589EF-02C1-4584-A3C4-2EEDC38EF069}">
      <dsp:nvSpPr>
        <dsp:cNvPr id="0" name=""/>
        <dsp:cNvSpPr/>
      </dsp:nvSpPr>
      <dsp:spPr>
        <a:xfrm>
          <a:off x="0" y="2102143"/>
          <a:ext cx="6513603" cy="1681139"/>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FEC624B-37B8-48DC-8C8C-FC7660C92DC0}">
      <dsp:nvSpPr>
        <dsp:cNvPr id="0" name=""/>
        <dsp:cNvSpPr/>
      </dsp:nvSpPr>
      <dsp:spPr>
        <a:xfrm>
          <a:off x="508544" y="2480399"/>
          <a:ext cx="924626" cy="9246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0DD7D59-5759-40D5-B750-E87F3747CF17}">
      <dsp:nvSpPr>
        <dsp:cNvPr id="0" name=""/>
        <dsp:cNvSpPr/>
      </dsp:nvSpPr>
      <dsp:spPr>
        <a:xfrm>
          <a:off x="1941716" y="2102143"/>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1111250">
            <a:lnSpc>
              <a:spcPct val="90000"/>
            </a:lnSpc>
            <a:spcBef>
              <a:spcPct val="0"/>
            </a:spcBef>
            <a:spcAft>
              <a:spcPct val="35000"/>
            </a:spcAft>
            <a:buNone/>
          </a:pPr>
          <a:r>
            <a:rPr lang="en-US" sz="2500" kern="1200"/>
            <a:t>Team members must know the goals and committed to achieving success for the team. </a:t>
          </a:r>
        </a:p>
      </dsp:txBody>
      <dsp:txXfrm>
        <a:off x="1941716" y="2102143"/>
        <a:ext cx="4571887" cy="1681139"/>
      </dsp:txXfrm>
    </dsp:sp>
    <dsp:sp modelId="{75CE90FF-2091-4E80-AED3-35745D70F6D3}">
      <dsp:nvSpPr>
        <dsp:cNvPr id="0" name=""/>
        <dsp:cNvSpPr/>
      </dsp:nvSpPr>
      <dsp:spPr>
        <a:xfrm>
          <a:off x="0" y="4203567"/>
          <a:ext cx="6513603" cy="1681139"/>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FE781B-C5CC-477C-A7C6-CA33C0C1FAEE}">
      <dsp:nvSpPr>
        <dsp:cNvPr id="0" name=""/>
        <dsp:cNvSpPr/>
      </dsp:nvSpPr>
      <dsp:spPr>
        <a:xfrm>
          <a:off x="508544" y="4581824"/>
          <a:ext cx="924626" cy="9246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D785EBC-48FE-4887-B302-9EA61F6E0BB9}">
      <dsp:nvSpPr>
        <dsp:cNvPr id="0" name=""/>
        <dsp:cNvSpPr/>
      </dsp:nvSpPr>
      <dsp:spPr>
        <a:xfrm>
          <a:off x="1941716" y="4203567"/>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1111250">
            <a:lnSpc>
              <a:spcPct val="90000"/>
            </a:lnSpc>
            <a:spcBef>
              <a:spcPct val="0"/>
            </a:spcBef>
            <a:spcAft>
              <a:spcPct val="35000"/>
            </a:spcAft>
            <a:buNone/>
          </a:pPr>
          <a:r>
            <a:rPr lang="en-US" sz="2500" kern="1200"/>
            <a:t>Team members are clear in their minds of what tasks they to perform.</a:t>
          </a:r>
        </a:p>
      </dsp:txBody>
      <dsp:txXfrm>
        <a:off x="1941716" y="4203567"/>
        <a:ext cx="4571887" cy="168113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A29223-C7E7-5A42-919F-CF97420B94A4}">
      <dsp:nvSpPr>
        <dsp:cNvPr id="0" name=""/>
        <dsp:cNvSpPr/>
      </dsp:nvSpPr>
      <dsp:spPr>
        <a:xfrm>
          <a:off x="1302720" y="1839"/>
          <a:ext cx="5210883" cy="1885175"/>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106" tIns="478835" rIns="101106" bIns="478835" numCol="1" spcCol="1270" anchor="ctr" anchorCtr="0">
          <a:noAutofit/>
        </a:bodyPr>
        <a:lstStyle/>
        <a:p>
          <a:pPr marL="0" lvl="0" indent="0" algn="l" defTabSz="977900">
            <a:lnSpc>
              <a:spcPct val="90000"/>
            </a:lnSpc>
            <a:spcBef>
              <a:spcPct val="0"/>
            </a:spcBef>
            <a:spcAft>
              <a:spcPct val="35000"/>
            </a:spcAft>
            <a:buNone/>
          </a:pPr>
          <a:r>
            <a:rPr lang="en-US" sz="2200" kern="1200"/>
            <a:t>TRUST one another in good faith;</a:t>
          </a:r>
        </a:p>
      </dsp:txBody>
      <dsp:txXfrm>
        <a:off x="1302720" y="1839"/>
        <a:ext cx="5210883" cy="1885175"/>
      </dsp:txXfrm>
    </dsp:sp>
    <dsp:sp modelId="{CACCB12F-FC2E-1C45-9B48-F4F7279D6401}">
      <dsp:nvSpPr>
        <dsp:cNvPr id="0" name=""/>
        <dsp:cNvSpPr/>
      </dsp:nvSpPr>
      <dsp:spPr>
        <a:xfrm>
          <a:off x="0" y="1839"/>
          <a:ext cx="1302720" cy="1885175"/>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936" tIns="186213" rIns="68936" bIns="186213" numCol="1" spcCol="1270" anchor="ctr" anchorCtr="0">
          <a:noAutofit/>
        </a:bodyPr>
        <a:lstStyle/>
        <a:p>
          <a:pPr marL="0" lvl="0" indent="0" algn="ctr" defTabSz="1200150">
            <a:lnSpc>
              <a:spcPct val="90000"/>
            </a:lnSpc>
            <a:spcBef>
              <a:spcPct val="0"/>
            </a:spcBef>
            <a:spcAft>
              <a:spcPct val="35000"/>
            </a:spcAft>
            <a:buNone/>
          </a:pPr>
          <a:r>
            <a:rPr lang="en-US" sz="2700" kern="1200"/>
            <a:t>TRUST</a:t>
          </a:r>
        </a:p>
      </dsp:txBody>
      <dsp:txXfrm>
        <a:off x="0" y="1839"/>
        <a:ext cx="1302720" cy="1885175"/>
      </dsp:txXfrm>
    </dsp:sp>
    <dsp:sp modelId="{7E38A7DB-B396-D84F-BDD7-7A1905BDC1AD}">
      <dsp:nvSpPr>
        <dsp:cNvPr id="0" name=""/>
        <dsp:cNvSpPr/>
      </dsp:nvSpPr>
      <dsp:spPr>
        <a:xfrm>
          <a:off x="1302720" y="2000125"/>
          <a:ext cx="5210883" cy="1885175"/>
        </a:xfrm>
        <a:prstGeom prst="rect">
          <a:avLst/>
        </a:prstGeom>
        <a:solidFill>
          <a:schemeClr val="accent2">
            <a:tint val="40000"/>
            <a:alpha val="90000"/>
            <a:hueOff val="-424613"/>
            <a:satOff val="-37673"/>
            <a:lumOff val="-385"/>
            <a:alphaOff val="0"/>
          </a:schemeClr>
        </a:solidFill>
        <a:ln w="12700" cap="flat" cmpd="sng" algn="ctr">
          <a:solidFill>
            <a:schemeClr val="accent2">
              <a:tint val="40000"/>
              <a:alpha val="90000"/>
              <a:hueOff val="-424613"/>
              <a:satOff val="-37673"/>
              <a:lumOff val="-3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106" tIns="478835" rIns="101106" bIns="478835" numCol="1" spcCol="1270" anchor="ctr" anchorCtr="0">
          <a:noAutofit/>
        </a:bodyPr>
        <a:lstStyle/>
        <a:p>
          <a:pPr marL="0" lvl="0" indent="0" algn="l" defTabSz="977900">
            <a:lnSpc>
              <a:spcPct val="90000"/>
            </a:lnSpc>
            <a:spcBef>
              <a:spcPct val="0"/>
            </a:spcBef>
            <a:spcAft>
              <a:spcPct val="35000"/>
            </a:spcAft>
            <a:buNone/>
          </a:pPr>
          <a:r>
            <a:rPr lang="en-US" sz="2200" kern="1200"/>
            <a:t>Develop open and honest communication;</a:t>
          </a:r>
        </a:p>
      </dsp:txBody>
      <dsp:txXfrm>
        <a:off x="1302720" y="2000125"/>
        <a:ext cx="5210883" cy="1885175"/>
      </dsp:txXfrm>
    </dsp:sp>
    <dsp:sp modelId="{4D789C38-03FF-B546-AE06-EAD630E0FC88}">
      <dsp:nvSpPr>
        <dsp:cNvPr id="0" name=""/>
        <dsp:cNvSpPr/>
      </dsp:nvSpPr>
      <dsp:spPr>
        <a:xfrm>
          <a:off x="0" y="2000125"/>
          <a:ext cx="1302720" cy="1885175"/>
        </a:xfrm>
        <a:prstGeom prst="rect">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936" tIns="186213" rIns="68936" bIns="186213" numCol="1" spcCol="1270" anchor="ctr" anchorCtr="0">
          <a:noAutofit/>
        </a:bodyPr>
        <a:lstStyle/>
        <a:p>
          <a:pPr marL="0" lvl="0" indent="0" algn="ctr" defTabSz="1200150">
            <a:lnSpc>
              <a:spcPct val="90000"/>
            </a:lnSpc>
            <a:spcBef>
              <a:spcPct val="0"/>
            </a:spcBef>
            <a:spcAft>
              <a:spcPct val="35000"/>
            </a:spcAft>
            <a:buNone/>
          </a:pPr>
          <a:r>
            <a:rPr lang="en-US" sz="2700" kern="1200"/>
            <a:t>Develop</a:t>
          </a:r>
        </a:p>
      </dsp:txBody>
      <dsp:txXfrm>
        <a:off x="0" y="2000125"/>
        <a:ext cx="1302720" cy="1885175"/>
      </dsp:txXfrm>
    </dsp:sp>
    <dsp:sp modelId="{8B99A88E-860C-E345-8CC2-3B668FBB6B77}">
      <dsp:nvSpPr>
        <dsp:cNvPr id="0" name=""/>
        <dsp:cNvSpPr/>
      </dsp:nvSpPr>
      <dsp:spPr>
        <a:xfrm>
          <a:off x="1302720" y="3998411"/>
          <a:ext cx="5210883" cy="1885175"/>
        </a:xfrm>
        <a:prstGeom prst="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106" tIns="478835" rIns="101106" bIns="478835" numCol="1" spcCol="1270" anchor="ctr" anchorCtr="0">
          <a:noAutofit/>
        </a:bodyPr>
        <a:lstStyle/>
        <a:p>
          <a:pPr marL="0" lvl="0" indent="0" algn="l" defTabSz="977900">
            <a:lnSpc>
              <a:spcPct val="90000"/>
            </a:lnSpc>
            <a:spcBef>
              <a:spcPct val="0"/>
            </a:spcBef>
            <a:spcAft>
              <a:spcPct val="35000"/>
            </a:spcAft>
            <a:buNone/>
          </a:pPr>
          <a:r>
            <a:rPr lang="en-US" sz="2200" kern="1200"/>
            <a:t>Protect and support one another.</a:t>
          </a:r>
        </a:p>
      </dsp:txBody>
      <dsp:txXfrm>
        <a:off x="1302720" y="3998411"/>
        <a:ext cx="5210883" cy="1885175"/>
      </dsp:txXfrm>
    </dsp:sp>
    <dsp:sp modelId="{DFA032A2-4E84-E746-B2B1-257E8147BB32}">
      <dsp:nvSpPr>
        <dsp:cNvPr id="0" name=""/>
        <dsp:cNvSpPr/>
      </dsp:nvSpPr>
      <dsp:spPr>
        <a:xfrm>
          <a:off x="0" y="3998411"/>
          <a:ext cx="1302720" cy="1885175"/>
        </a:xfrm>
        <a:prstGeom prst="rect">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936" tIns="186213" rIns="68936" bIns="186213" numCol="1" spcCol="1270" anchor="ctr" anchorCtr="0">
          <a:noAutofit/>
        </a:bodyPr>
        <a:lstStyle/>
        <a:p>
          <a:pPr marL="0" lvl="0" indent="0" algn="ctr" defTabSz="1200150">
            <a:lnSpc>
              <a:spcPct val="90000"/>
            </a:lnSpc>
            <a:spcBef>
              <a:spcPct val="0"/>
            </a:spcBef>
            <a:spcAft>
              <a:spcPct val="35000"/>
            </a:spcAft>
            <a:buNone/>
          </a:pPr>
          <a:r>
            <a:rPr lang="en-US" sz="2700" kern="1200"/>
            <a:t>Protect and support</a:t>
          </a:r>
        </a:p>
      </dsp:txBody>
      <dsp:txXfrm>
        <a:off x="0" y="3998411"/>
        <a:ext cx="1302720" cy="188517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55D860-3F9E-CD4C-83F8-D723388C820F}">
      <dsp:nvSpPr>
        <dsp:cNvPr id="0" name=""/>
        <dsp:cNvSpPr/>
      </dsp:nvSpPr>
      <dsp:spPr>
        <a:xfrm>
          <a:off x="0" y="0"/>
          <a:ext cx="8097012" cy="783240"/>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Tolerance personal differences and different views</a:t>
          </a:r>
        </a:p>
      </dsp:txBody>
      <dsp:txXfrm>
        <a:off x="22940" y="22940"/>
        <a:ext cx="7160195" cy="737360"/>
      </dsp:txXfrm>
    </dsp:sp>
    <dsp:sp modelId="{A1B82971-F5FF-2C49-BEFA-DB401976AD15}">
      <dsp:nvSpPr>
        <dsp:cNvPr id="0" name=""/>
        <dsp:cNvSpPr/>
      </dsp:nvSpPr>
      <dsp:spPr>
        <a:xfrm>
          <a:off x="604647" y="892024"/>
          <a:ext cx="8097012" cy="783240"/>
        </a:xfrm>
        <a:prstGeom prst="roundRect">
          <a:avLst>
            <a:gd name="adj" fmla="val 10000"/>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Accept that there is individual differences, no matter how you’re pissed off.</a:t>
          </a:r>
        </a:p>
      </dsp:txBody>
      <dsp:txXfrm>
        <a:off x="627587" y="914964"/>
        <a:ext cx="6937378" cy="737360"/>
      </dsp:txXfrm>
    </dsp:sp>
    <dsp:sp modelId="{BCBE16DD-5F77-CF41-AE7E-06C6DF5039DE}">
      <dsp:nvSpPr>
        <dsp:cNvPr id="0" name=""/>
        <dsp:cNvSpPr/>
      </dsp:nvSpPr>
      <dsp:spPr>
        <a:xfrm>
          <a:off x="1209293" y="1784048"/>
          <a:ext cx="8097012" cy="783240"/>
        </a:xfrm>
        <a:prstGeom prst="roundRect">
          <a:avLst>
            <a:gd name="adj" fmla="val 10000"/>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Willingness to make my own views, needs, and goals in a respectful manner</a:t>
          </a:r>
        </a:p>
      </dsp:txBody>
      <dsp:txXfrm>
        <a:off x="1232233" y="1806988"/>
        <a:ext cx="6937378" cy="737360"/>
      </dsp:txXfrm>
    </dsp:sp>
    <dsp:sp modelId="{178C5086-601E-ED48-98DA-8EE51FE686CB}">
      <dsp:nvSpPr>
        <dsp:cNvPr id="0" name=""/>
        <dsp:cNvSpPr/>
      </dsp:nvSpPr>
      <dsp:spPr>
        <a:xfrm>
          <a:off x="1813940" y="2676072"/>
          <a:ext cx="8097012" cy="783240"/>
        </a:xfrm>
        <a:prstGeom prst="roundRect">
          <a:avLst>
            <a:gd name="adj" fmla="val 10000"/>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Not being defensive but assertive.</a:t>
          </a:r>
        </a:p>
      </dsp:txBody>
      <dsp:txXfrm>
        <a:off x="1836880" y="2699012"/>
        <a:ext cx="6937378" cy="737360"/>
      </dsp:txXfrm>
    </dsp:sp>
    <dsp:sp modelId="{2DFC5EF9-966B-974E-899E-3855CD18C94E}">
      <dsp:nvSpPr>
        <dsp:cNvPr id="0" name=""/>
        <dsp:cNvSpPr/>
      </dsp:nvSpPr>
      <dsp:spPr>
        <a:xfrm>
          <a:off x="2418587" y="3568097"/>
          <a:ext cx="8097012" cy="783240"/>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Acknowledging mistakes. </a:t>
          </a:r>
        </a:p>
      </dsp:txBody>
      <dsp:txXfrm>
        <a:off x="2441527" y="3591037"/>
        <a:ext cx="6937378" cy="737360"/>
      </dsp:txXfrm>
    </dsp:sp>
    <dsp:sp modelId="{0AC74186-C290-3F46-8E41-F77370229564}">
      <dsp:nvSpPr>
        <dsp:cNvPr id="0" name=""/>
        <dsp:cNvSpPr/>
      </dsp:nvSpPr>
      <dsp:spPr>
        <a:xfrm>
          <a:off x="7587905" y="572200"/>
          <a:ext cx="509106" cy="509106"/>
        </a:xfrm>
        <a:prstGeom prst="downArrow">
          <a:avLst>
            <a:gd name="adj1" fmla="val 55000"/>
            <a:gd name="adj2" fmla="val 45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7702454" y="572200"/>
        <a:ext cx="280008" cy="383102"/>
      </dsp:txXfrm>
    </dsp:sp>
    <dsp:sp modelId="{C66AAFA9-C150-C348-803B-069F61486620}">
      <dsp:nvSpPr>
        <dsp:cNvPr id="0" name=""/>
        <dsp:cNvSpPr/>
      </dsp:nvSpPr>
      <dsp:spPr>
        <a:xfrm>
          <a:off x="8192552" y="1464225"/>
          <a:ext cx="509106" cy="509106"/>
        </a:xfrm>
        <a:prstGeom prst="downArrow">
          <a:avLst>
            <a:gd name="adj1" fmla="val 55000"/>
            <a:gd name="adj2" fmla="val 45000"/>
          </a:avLst>
        </a:prstGeom>
        <a:solidFill>
          <a:schemeClr val="accent5">
            <a:tint val="40000"/>
            <a:alpha val="90000"/>
            <a:hueOff val="-2246587"/>
            <a:satOff val="-7611"/>
            <a:lumOff val="-976"/>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8307101" y="1464225"/>
        <a:ext cx="280008" cy="383102"/>
      </dsp:txXfrm>
    </dsp:sp>
    <dsp:sp modelId="{99CD4ED1-267C-DC47-8C8A-ABF16DF41631}">
      <dsp:nvSpPr>
        <dsp:cNvPr id="0" name=""/>
        <dsp:cNvSpPr/>
      </dsp:nvSpPr>
      <dsp:spPr>
        <a:xfrm>
          <a:off x="8797199" y="2343195"/>
          <a:ext cx="509106" cy="509106"/>
        </a:xfrm>
        <a:prstGeom prst="downArrow">
          <a:avLst>
            <a:gd name="adj1" fmla="val 55000"/>
            <a:gd name="adj2" fmla="val 45000"/>
          </a:avLst>
        </a:prstGeom>
        <a:solidFill>
          <a:schemeClr val="accent5">
            <a:tint val="40000"/>
            <a:alpha val="90000"/>
            <a:hueOff val="-4493175"/>
            <a:satOff val="-15221"/>
            <a:lumOff val="-1952"/>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8911748" y="2343195"/>
        <a:ext cx="280008" cy="383102"/>
      </dsp:txXfrm>
    </dsp:sp>
    <dsp:sp modelId="{FAF568E9-0212-2D46-82C9-8A5F37CD5AD0}">
      <dsp:nvSpPr>
        <dsp:cNvPr id="0" name=""/>
        <dsp:cNvSpPr/>
      </dsp:nvSpPr>
      <dsp:spPr>
        <a:xfrm>
          <a:off x="9401846" y="3243922"/>
          <a:ext cx="509106" cy="509106"/>
        </a:xfrm>
        <a:prstGeom prst="downArrow">
          <a:avLst>
            <a:gd name="adj1" fmla="val 55000"/>
            <a:gd name="adj2" fmla="val 45000"/>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9516395" y="3243922"/>
        <a:ext cx="280008" cy="38310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EBDA81-AEFB-4E0D-9DDD-5F2D23A6FCA3}">
      <dsp:nvSpPr>
        <dsp:cNvPr id="0" name=""/>
        <dsp:cNvSpPr/>
      </dsp:nvSpPr>
      <dsp:spPr>
        <a:xfrm>
          <a:off x="1747800" y="608594"/>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42BADED-E397-4770-AE28-F6C0BC97A58E}">
      <dsp:nvSpPr>
        <dsp:cNvPr id="0" name=""/>
        <dsp:cNvSpPr/>
      </dsp:nvSpPr>
      <dsp:spPr>
        <a:xfrm>
          <a:off x="559800" y="3022743"/>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US" sz="1700" kern="1200"/>
            <a:t>Focus on facts (not emotions) and show willingness to be questioned about your perception</a:t>
          </a:r>
        </a:p>
      </dsp:txBody>
      <dsp:txXfrm>
        <a:off x="559800" y="3022743"/>
        <a:ext cx="4320000" cy="720000"/>
      </dsp:txXfrm>
    </dsp:sp>
    <dsp:sp modelId="{4BB88689-F1AB-4654-9802-F89556716365}">
      <dsp:nvSpPr>
        <dsp:cNvPr id="0" name=""/>
        <dsp:cNvSpPr/>
      </dsp:nvSpPr>
      <dsp:spPr>
        <a:xfrm>
          <a:off x="6823800" y="608594"/>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6B764F6-D28C-4E97-8316-7576562B6C89}">
      <dsp:nvSpPr>
        <dsp:cNvPr id="0" name=""/>
        <dsp:cNvSpPr/>
      </dsp:nvSpPr>
      <dsp:spPr>
        <a:xfrm>
          <a:off x="5635800" y="3022743"/>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US" sz="1700" kern="1200"/>
            <a:t>Search for and implement solutions and monitor implementation</a:t>
          </a:r>
        </a:p>
      </dsp:txBody>
      <dsp:txXfrm>
        <a:off x="5635800" y="3022743"/>
        <a:ext cx="4320000" cy="7200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B3E438-A30F-D444-B205-1A969BC28976}">
      <dsp:nvSpPr>
        <dsp:cNvPr id="0" name=""/>
        <dsp:cNvSpPr/>
      </dsp:nvSpPr>
      <dsp:spPr>
        <a:xfrm>
          <a:off x="0" y="511845"/>
          <a:ext cx="2846069" cy="180725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E8DB271-011A-5040-A9F8-2B488A0D289C}">
      <dsp:nvSpPr>
        <dsp:cNvPr id="0" name=""/>
        <dsp:cNvSpPr/>
      </dsp:nvSpPr>
      <dsp:spPr>
        <a:xfrm>
          <a:off x="316230" y="812264"/>
          <a:ext cx="2846069" cy="180725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n-US" sz="4100" kern="1200"/>
            <a:t>PASSIVE</a:t>
          </a:r>
        </a:p>
      </dsp:txBody>
      <dsp:txXfrm>
        <a:off x="369163" y="865197"/>
        <a:ext cx="2740203" cy="1701388"/>
      </dsp:txXfrm>
    </dsp:sp>
    <dsp:sp modelId="{E5CCC0FA-22CA-A044-9D62-7394C3BD9FFB}">
      <dsp:nvSpPr>
        <dsp:cNvPr id="0" name=""/>
        <dsp:cNvSpPr/>
      </dsp:nvSpPr>
      <dsp:spPr>
        <a:xfrm>
          <a:off x="3478529" y="511845"/>
          <a:ext cx="2846069" cy="180725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F716EC-0A1F-A14B-A662-E93C6A130501}">
      <dsp:nvSpPr>
        <dsp:cNvPr id="0" name=""/>
        <dsp:cNvSpPr/>
      </dsp:nvSpPr>
      <dsp:spPr>
        <a:xfrm>
          <a:off x="3794759" y="812264"/>
          <a:ext cx="2846069" cy="180725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n-US" sz="4100" kern="1200"/>
            <a:t>ASSERTIVE</a:t>
          </a:r>
        </a:p>
      </dsp:txBody>
      <dsp:txXfrm>
        <a:off x="3847692" y="865197"/>
        <a:ext cx="2740203" cy="1701388"/>
      </dsp:txXfrm>
    </dsp:sp>
    <dsp:sp modelId="{EA9145C6-A2EE-E44F-908A-A858EF5C7A60}">
      <dsp:nvSpPr>
        <dsp:cNvPr id="0" name=""/>
        <dsp:cNvSpPr/>
      </dsp:nvSpPr>
      <dsp:spPr>
        <a:xfrm>
          <a:off x="6957059" y="511845"/>
          <a:ext cx="2846069" cy="180725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A4F137-8963-E94C-9203-CBEDD0AA405A}">
      <dsp:nvSpPr>
        <dsp:cNvPr id="0" name=""/>
        <dsp:cNvSpPr/>
      </dsp:nvSpPr>
      <dsp:spPr>
        <a:xfrm>
          <a:off x="7273289" y="812264"/>
          <a:ext cx="2846069" cy="180725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n-US" sz="4100" kern="1200"/>
            <a:t>AGGRESIVE</a:t>
          </a:r>
        </a:p>
      </dsp:txBody>
      <dsp:txXfrm>
        <a:off x="7326222" y="865197"/>
        <a:ext cx="2740203" cy="170138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7B6096-76C4-9642-A60C-33BF0C9E2236}">
      <dsp:nvSpPr>
        <dsp:cNvPr id="0" name=""/>
        <dsp:cNvSpPr/>
      </dsp:nvSpPr>
      <dsp:spPr>
        <a:xfrm>
          <a:off x="0" y="0"/>
          <a:ext cx="5536563" cy="176562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Emphatize </a:t>
          </a:r>
        </a:p>
      </dsp:txBody>
      <dsp:txXfrm>
        <a:off x="51713" y="51713"/>
        <a:ext cx="3631314" cy="1662201"/>
      </dsp:txXfrm>
    </dsp:sp>
    <dsp:sp modelId="{F7D7FCB7-E292-9D4D-B1E6-9CAA82E3CAC7}">
      <dsp:nvSpPr>
        <dsp:cNvPr id="0" name=""/>
        <dsp:cNvSpPr/>
      </dsp:nvSpPr>
      <dsp:spPr>
        <a:xfrm>
          <a:off x="488520" y="2059899"/>
          <a:ext cx="5536563" cy="1765627"/>
        </a:xfrm>
        <a:prstGeom prst="roundRect">
          <a:avLst>
            <a:gd name="adj" fmla="val 10000"/>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Point out the problem and feedback</a:t>
          </a:r>
        </a:p>
      </dsp:txBody>
      <dsp:txXfrm>
        <a:off x="540233" y="2111612"/>
        <a:ext cx="3796959" cy="1662201"/>
      </dsp:txXfrm>
    </dsp:sp>
    <dsp:sp modelId="{5DCCCD00-0ED2-464E-B6C7-2348A371A290}">
      <dsp:nvSpPr>
        <dsp:cNvPr id="0" name=""/>
        <dsp:cNvSpPr/>
      </dsp:nvSpPr>
      <dsp:spPr>
        <a:xfrm>
          <a:off x="977040" y="4119798"/>
          <a:ext cx="5536563" cy="1765627"/>
        </a:xfrm>
        <a:prstGeom prst="roundRect">
          <a:avLst>
            <a:gd name="adj" fmla="val 1000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Move forward with the feedback</a:t>
          </a:r>
        </a:p>
      </dsp:txBody>
      <dsp:txXfrm>
        <a:off x="1028753" y="4171511"/>
        <a:ext cx="3796959" cy="1662201"/>
      </dsp:txXfrm>
    </dsp:sp>
    <dsp:sp modelId="{40BE8B74-5729-CC4C-B560-1D4A29BB5ABD}">
      <dsp:nvSpPr>
        <dsp:cNvPr id="0" name=""/>
        <dsp:cNvSpPr/>
      </dsp:nvSpPr>
      <dsp:spPr>
        <a:xfrm>
          <a:off x="4388905" y="1338934"/>
          <a:ext cx="1147658" cy="1147658"/>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4647128" y="1338934"/>
        <a:ext cx="631212" cy="863613"/>
      </dsp:txXfrm>
    </dsp:sp>
    <dsp:sp modelId="{6C5ED4AF-84B9-434A-9920-F879E4496EFF}">
      <dsp:nvSpPr>
        <dsp:cNvPr id="0" name=""/>
        <dsp:cNvSpPr/>
      </dsp:nvSpPr>
      <dsp:spPr>
        <a:xfrm>
          <a:off x="4877425" y="3387062"/>
          <a:ext cx="1147658" cy="1147658"/>
        </a:xfrm>
        <a:prstGeom prst="downArrow">
          <a:avLst>
            <a:gd name="adj1" fmla="val 55000"/>
            <a:gd name="adj2" fmla="val 45000"/>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5135648" y="3387062"/>
        <a:ext cx="631212" cy="863613"/>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12.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6.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6T11:26:25.484"/>
    </inkml:context>
    <inkml:brush xml:id="br0">
      <inkml:brushProperty name="width" value="0.1" units="cm"/>
      <inkml:brushProperty name="height" value="0.6" units="cm"/>
      <inkml:brushProperty name="color" value="#849398"/>
      <inkml:brushProperty name="inkEffects" value="pencil"/>
    </inkml:brush>
  </inkml:definitions>
  <inkml:trace contextRef="#ctx0" brushRef="#br0">0 1 16383,'0'0'0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B8E651-83F4-1D4D-A0E9-10531749F27B}" type="datetimeFigureOut">
              <a:rPr lang="en-US" smtClean="0"/>
              <a:t>10/15/19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2C0DF0-AE3F-D140-803B-67C67031324A}" type="slidenum">
              <a:rPr lang="en-US" smtClean="0"/>
              <a:t>‹#›</a:t>
            </a:fld>
            <a:endParaRPr lang="en-US"/>
          </a:p>
        </p:txBody>
      </p:sp>
    </p:spTree>
    <p:extLst>
      <p:ext uri="{BB962C8B-B14F-4D97-AF65-F5344CB8AC3E}">
        <p14:creationId xmlns:p14="http://schemas.microsoft.com/office/powerpoint/2010/main" val="6677695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What is the Internet of Things? It’s a network of ‘smart’ devices that connect and communicate via the Internet. Smart devices are anything that connects to the Internet, from appliances to manufacturing equipment, from locks and security cameras to connected cars. </a:t>
            </a:r>
            <a:endParaRPr lang="en-US" dirty="0"/>
          </a:p>
        </p:txBody>
      </p:sp>
      <p:sp>
        <p:nvSpPr>
          <p:cNvPr id="4" name="Slide Number Placeholder 3"/>
          <p:cNvSpPr>
            <a:spLocks noGrp="1"/>
          </p:cNvSpPr>
          <p:nvPr>
            <p:ph type="sldNum" sz="quarter" idx="10"/>
          </p:nvPr>
        </p:nvSpPr>
        <p:spPr/>
        <p:txBody>
          <a:bodyPr/>
          <a:lstStyle/>
          <a:p>
            <a:fld id="{75E6023A-1250-E141-A691-2DCF738D131F}" type="slidenum">
              <a:rPr lang="en-US" smtClean="0"/>
              <a:t>3</a:t>
            </a:fld>
            <a:endParaRPr lang="en-US"/>
          </a:p>
        </p:txBody>
      </p:sp>
    </p:spTree>
    <p:extLst>
      <p:ext uri="{BB962C8B-B14F-4D97-AF65-F5344CB8AC3E}">
        <p14:creationId xmlns:p14="http://schemas.microsoft.com/office/powerpoint/2010/main" val="14715830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Smart devices collect and exchange information with each other (machine to machine) and with us, through our personal </a:t>
            </a:r>
            <a:r>
              <a:rPr lang="en-US" sz="1200" kern="1200" dirty="0" err="1">
                <a:solidFill>
                  <a:schemeClr val="tx1"/>
                </a:solidFill>
                <a:effectLst/>
                <a:latin typeface="+mn-lt"/>
                <a:ea typeface="+mn-ea"/>
                <a:cs typeface="+mn-cs"/>
              </a:rPr>
              <a:t>IoT</a:t>
            </a:r>
            <a:r>
              <a:rPr lang="en-US" sz="1200" kern="1200" dirty="0">
                <a:solidFill>
                  <a:schemeClr val="tx1"/>
                </a:solidFill>
                <a:effectLst/>
                <a:latin typeface="+mn-lt"/>
                <a:ea typeface="+mn-ea"/>
                <a:cs typeface="+mn-cs"/>
              </a:rPr>
              <a:t> devices like our phones. </a:t>
            </a:r>
          </a:p>
          <a:p>
            <a:r>
              <a:rPr lang="en-US" sz="1200" kern="1200" dirty="0">
                <a:solidFill>
                  <a:schemeClr val="tx1"/>
                </a:solidFill>
                <a:effectLst/>
                <a:latin typeface="+mn-lt"/>
                <a:ea typeface="+mn-ea"/>
                <a:cs typeface="+mn-cs"/>
              </a:rPr>
              <a:t>These devices can be remotely controlled and monitored, but for the most part they operate automatically through software, cameras and sensors. Sensors detect things like light, sound, distance, movement, and much more.</a:t>
            </a:r>
            <a:r>
              <a:rPr lang="en-US" dirty="0">
                <a:effectLst/>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5E6023A-1250-E141-A691-2DCF738D131F}" type="slidenum">
              <a:rPr lang="en-US" smtClean="0"/>
              <a:t>4</a:t>
            </a:fld>
            <a:endParaRPr lang="en-US"/>
          </a:p>
        </p:txBody>
      </p:sp>
    </p:spTree>
    <p:extLst>
      <p:ext uri="{BB962C8B-B14F-4D97-AF65-F5344CB8AC3E}">
        <p14:creationId xmlns:p14="http://schemas.microsoft.com/office/powerpoint/2010/main" val="35615066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a:t>
            </a:r>
            <a:r>
              <a:rPr lang="en-US" sz="1200" kern="1200" dirty="0" err="1">
                <a:solidFill>
                  <a:schemeClr val="tx1"/>
                </a:solidFill>
                <a:effectLst/>
                <a:latin typeface="+mn-lt"/>
                <a:ea typeface="+mn-ea"/>
                <a:cs typeface="+mn-cs"/>
              </a:rPr>
              <a:t>IoT</a:t>
            </a:r>
            <a:r>
              <a:rPr lang="en-US" sz="1200" kern="1200" dirty="0">
                <a:solidFill>
                  <a:schemeClr val="tx1"/>
                </a:solidFill>
                <a:effectLst/>
                <a:latin typeface="+mn-lt"/>
                <a:ea typeface="+mn-ea"/>
                <a:cs typeface="+mn-cs"/>
              </a:rPr>
              <a:t> is used in a variety of business sectors, from agriculture to healthcare to manufacturing.</a:t>
            </a:r>
            <a:r>
              <a:rPr lang="en-US" dirty="0">
                <a:effectLst/>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5E6023A-1250-E141-A691-2DCF738D131F}" type="slidenum">
              <a:rPr lang="en-US" smtClean="0"/>
              <a:t>5</a:t>
            </a:fld>
            <a:endParaRPr lang="en-US"/>
          </a:p>
        </p:txBody>
      </p:sp>
    </p:spTree>
    <p:extLst>
      <p:ext uri="{BB962C8B-B14F-4D97-AF65-F5344CB8AC3E}">
        <p14:creationId xmlns:p14="http://schemas.microsoft.com/office/powerpoint/2010/main" val="35862412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PH" dirty="0"/>
              <a:t>It’s critical that your team leader understand how to get the most out of themselves and others throughout the project life cycle.  The best IoT team leaders I’ve seen understand how to protect their people and clear the way to get things done. These individuals understand how to manage people and allow for others to be successful. They know their own limitations and are comfortable dealing in stressful work environments.</a:t>
            </a:r>
            <a:endParaRPr lang="en-US" dirty="0"/>
          </a:p>
          <a:p>
            <a:endParaRPr lang="en-US" dirty="0"/>
          </a:p>
        </p:txBody>
      </p:sp>
      <p:sp>
        <p:nvSpPr>
          <p:cNvPr id="4" name="Slide Number Placeholder 3"/>
          <p:cNvSpPr>
            <a:spLocks noGrp="1"/>
          </p:cNvSpPr>
          <p:nvPr>
            <p:ph type="sldNum" sz="quarter" idx="5"/>
          </p:nvPr>
        </p:nvSpPr>
        <p:spPr/>
        <p:txBody>
          <a:bodyPr/>
          <a:lstStyle/>
          <a:p>
            <a:fld id="{502C0DF0-AE3F-D140-803B-67C67031324A}" type="slidenum">
              <a:rPr lang="en-US" smtClean="0"/>
              <a:t>16</a:t>
            </a:fld>
            <a:endParaRPr lang="en-US"/>
          </a:p>
        </p:txBody>
      </p:sp>
    </p:spTree>
    <p:extLst>
      <p:ext uri="{BB962C8B-B14F-4D97-AF65-F5344CB8AC3E}">
        <p14:creationId xmlns:p14="http://schemas.microsoft.com/office/powerpoint/2010/main" val="3011711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FEE22-A7E4-B945-A9C6-8F489BF938D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2F33A51-2AA3-E446-A1B4-BEF711DB08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0383B65-CF1D-CD4F-A542-0DB28C110CD4}"/>
              </a:ext>
            </a:extLst>
          </p:cNvPr>
          <p:cNvSpPr>
            <a:spLocks noGrp="1"/>
          </p:cNvSpPr>
          <p:nvPr>
            <p:ph type="dt" sz="half" idx="10"/>
          </p:nvPr>
        </p:nvSpPr>
        <p:spPr/>
        <p:txBody>
          <a:bodyPr/>
          <a:lstStyle/>
          <a:p>
            <a:fld id="{41C4FBF7-28B4-774C-B743-F982881020B5}" type="datetimeFigureOut">
              <a:rPr lang="en-US" smtClean="0"/>
              <a:t>10/15/19</a:t>
            </a:fld>
            <a:endParaRPr lang="en-US"/>
          </a:p>
        </p:txBody>
      </p:sp>
      <p:sp>
        <p:nvSpPr>
          <p:cNvPr id="5" name="Footer Placeholder 4">
            <a:extLst>
              <a:ext uri="{FF2B5EF4-FFF2-40B4-BE49-F238E27FC236}">
                <a16:creationId xmlns:a16="http://schemas.microsoft.com/office/drawing/2014/main" id="{92F8571F-A055-6541-AC90-317AACDD3B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B615A2-C609-824D-A153-6242A86FDEA3}"/>
              </a:ext>
            </a:extLst>
          </p:cNvPr>
          <p:cNvSpPr>
            <a:spLocks noGrp="1"/>
          </p:cNvSpPr>
          <p:nvPr>
            <p:ph type="sldNum" sz="quarter" idx="12"/>
          </p:nvPr>
        </p:nvSpPr>
        <p:spPr/>
        <p:txBody>
          <a:bodyPr/>
          <a:lstStyle/>
          <a:p>
            <a:fld id="{F6AAA849-5EE9-4743-8100-31A8FEF7098B}" type="slidenum">
              <a:rPr lang="en-US" smtClean="0"/>
              <a:t>‹#›</a:t>
            </a:fld>
            <a:endParaRPr lang="en-US"/>
          </a:p>
        </p:txBody>
      </p:sp>
    </p:spTree>
    <p:extLst>
      <p:ext uri="{BB962C8B-B14F-4D97-AF65-F5344CB8AC3E}">
        <p14:creationId xmlns:p14="http://schemas.microsoft.com/office/powerpoint/2010/main" val="4266705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DAF68-ACAC-8E44-B7F2-341291E1D12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F34B27F-50ED-F945-8E4A-D88F0EEF33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B29691-9EDE-334D-8772-D72CB6FAABAA}"/>
              </a:ext>
            </a:extLst>
          </p:cNvPr>
          <p:cNvSpPr>
            <a:spLocks noGrp="1"/>
          </p:cNvSpPr>
          <p:nvPr>
            <p:ph type="dt" sz="half" idx="10"/>
          </p:nvPr>
        </p:nvSpPr>
        <p:spPr/>
        <p:txBody>
          <a:bodyPr/>
          <a:lstStyle/>
          <a:p>
            <a:fld id="{41C4FBF7-28B4-774C-B743-F982881020B5}" type="datetimeFigureOut">
              <a:rPr lang="en-US" smtClean="0"/>
              <a:t>10/15/19</a:t>
            </a:fld>
            <a:endParaRPr lang="en-US"/>
          </a:p>
        </p:txBody>
      </p:sp>
      <p:sp>
        <p:nvSpPr>
          <p:cNvPr id="5" name="Footer Placeholder 4">
            <a:extLst>
              <a:ext uri="{FF2B5EF4-FFF2-40B4-BE49-F238E27FC236}">
                <a16:creationId xmlns:a16="http://schemas.microsoft.com/office/drawing/2014/main" id="{6C5DDDFD-72F1-3947-A1E5-2AEAF7FE56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384EA6-A9CA-9F41-B55F-1B04776A2BDE}"/>
              </a:ext>
            </a:extLst>
          </p:cNvPr>
          <p:cNvSpPr>
            <a:spLocks noGrp="1"/>
          </p:cNvSpPr>
          <p:nvPr>
            <p:ph type="sldNum" sz="quarter" idx="12"/>
          </p:nvPr>
        </p:nvSpPr>
        <p:spPr/>
        <p:txBody>
          <a:bodyPr/>
          <a:lstStyle/>
          <a:p>
            <a:fld id="{F6AAA849-5EE9-4743-8100-31A8FEF7098B}" type="slidenum">
              <a:rPr lang="en-US" smtClean="0"/>
              <a:t>‹#›</a:t>
            </a:fld>
            <a:endParaRPr lang="en-US"/>
          </a:p>
        </p:txBody>
      </p:sp>
    </p:spTree>
    <p:extLst>
      <p:ext uri="{BB962C8B-B14F-4D97-AF65-F5344CB8AC3E}">
        <p14:creationId xmlns:p14="http://schemas.microsoft.com/office/powerpoint/2010/main" val="3054872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AC9065C-84CB-1444-834C-A011E85BACD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BF3C1FE-D170-B041-87BE-71A904602C1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EDB006-F451-514B-8605-17D9AEA73460}"/>
              </a:ext>
            </a:extLst>
          </p:cNvPr>
          <p:cNvSpPr>
            <a:spLocks noGrp="1"/>
          </p:cNvSpPr>
          <p:nvPr>
            <p:ph type="dt" sz="half" idx="10"/>
          </p:nvPr>
        </p:nvSpPr>
        <p:spPr/>
        <p:txBody>
          <a:bodyPr/>
          <a:lstStyle/>
          <a:p>
            <a:fld id="{41C4FBF7-28B4-774C-B743-F982881020B5}" type="datetimeFigureOut">
              <a:rPr lang="en-US" smtClean="0"/>
              <a:t>10/15/19</a:t>
            </a:fld>
            <a:endParaRPr lang="en-US"/>
          </a:p>
        </p:txBody>
      </p:sp>
      <p:sp>
        <p:nvSpPr>
          <p:cNvPr id="5" name="Footer Placeholder 4">
            <a:extLst>
              <a:ext uri="{FF2B5EF4-FFF2-40B4-BE49-F238E27FC236}">
                <a16:creationId xmlns:a16="http://schemas.microsoft.com/office/drawing/2014/main" id="{25460156-8480-6944-BC73-336E080F80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1CEC5D-E4B2-C540-9482-BF6FA14BF302}"/>
              </a:ext>
            </a:extLst>
          </p:cNvPr>
          <p:cNvSpPr>
            <a:spLocks noGrp="1"/>
          </p:cNvSpPr>
          <p:nvPr>
            <p:ph type="sldNum" sz="quarter" idx="12"/>
          </p:nvPr>
        </p:nvSpPr>
        <p:spPr/>
        <p:txBody>
          <a:bodyPr/>
          <a:lstStyle/>
          <a:p>
            <a:fld id="{F6AAA849-5EE9-4743-8100-31A8FEF7098B}" type="slidenum">
              <a:rPr lang="en-US" smtClean="0"/>
              <a:t>‹#›</a:t>
            </a:fld>
            <a:endParaRPr lang="en-US"/>
          </a:p>
        </p:txBody>
      </p:sp>
    </p:spTree>
    <p:extLst>
      <p:ext uri="{BB962C8B-B14F-4D97-AF65-F5344CB8AC3E}">
        <p14:creationId xmlns:p14="http://schemas.microsoft.com/office/powerpoint/2010/main" val="2108252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A462F-B82C-BD47-953A-24533BBA1F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407ACC-0143-6041-9F94-30B65DD5D39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0C97AF-31BC-3844-A577-497AC256DE63}"/>
              </a:ext>
            </a:extLst>
          </p:cNvPr>
          <p:cNvSpPr>
            <a:spLocks noGrp="1"/>
          </p:cNvSpPr>
          <p:nvPr>
            <p:ph type="dt" sz="half" idx="10"/>
          </p:nvPr>
        </p:nvSpPr>
        <p:spPr/>
        <p:txBody>
          <a:bodyPr/>
          <a:lstStyle/>
          <a:p>
            <a:fld id="{41C4FBF7-28B4-774C-B743-F982881020B5}" type="datetimeFigureOut">
              <a:rPr lang="en-US" smtClean="0"/>
              <a:t>10/15/19</a:t>
            </a:fld>
            <a:endParaRPr lang="en-US"/>
          </a:p>
        </p:txBody>
      </p:sp>
      <p:sp>
        <p:nvSpPr>
          <p:cNvPr id="5" name="Footer Placeholder 4">
            <a:extLst>
              <a:ext uri="{FF2B5EF4-FFF2-40B4-BE49-F238E27FC236}">
                <a16:creationId xmlns:a16="http://schemas.microsoft.com/office/drawing/2014/main" id="{5D9B822D-70B7-7E44-B4D8-471140DDFB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1E95E9-5B8F-6A4E-B9BE-B801048E4428}"/>
              </a:ext>
            </a:extLst>
          </p:cNvPr>
          <p:cNvSpPr>
            <a:spLocks noGrp="1"/>
          </p:cNvSpPr>
          <p:nvPr>
            <p:ph type="sldNum" sz="quarter" idx="12"/>
          </p:nvPr>
        </p:nvSpPr>
        <p:spPr/>
        <p:txBody>
          <a:bodyPr/>
          <a:lstStyle/>
          <a:p>
            <a:fld id="{F6AAA849-5EE9-4743-8100-31A8FEF7098B}" type="slidenum">
              <a:rPr lang="en-US" smtClean="0"/>
              <a:t>‹#›</a:t>
            </a:fld>
            <a:endParaRPr lang="en-US"/>
          </a:p>
        </p:txBody>
      </p:sp>
    </p:spTree>
    <p:extLst>
      <p:ext uri="{BB962C8B-B14F-4D97-AF65-F5344CB8AC3E}">
        <p14:creationId xmlns:p14="http://schemas.microsoft.com/office/powerpoint/2010/main" val="1807229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7381F-FDF2-CC4D-9583-9FDF1BA62BE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5567B3D-1254-2641-A203-2763292E3FE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D7BEACC-CB99-5245-AFCF-214393DA74D3}"/>
              </a:ext>
            </a:extLst>
          </p:cNvPr>
          <p:cNvSpPr>
            <a:spLocks noGrp="1"/>
          </p:cNvSpPr>
          <p:nvPr>
            <p:ph type="dt" sz="half" idx="10"/>
          </p:nvPr>
        </p:nvSpPr>
        <p:spPr/>
        <p:txBody>
          <a:bodyPr/>
          <a:lstStyle/>
          <a:p>
            <a:fld id="{41C4FBF7-28B4-774C-B743-F982881020B5}" type="datetimeFigureOut">
              <a:rPr lang="en-US" smtClean="0"/>
              <a:t>10/15/19</a:t>
            </a:fld>
            <a:endParaRPr lang="en-US"/>
          </a:p>
        </p:txBody>
      </p:sp>
      <p:sp>
        <p:nvSpPr>
          <p:cNvPr id="5" name="Footer Placeholder 4">
            <a:extLst>
              <a:ext uri="{FF2B5EF4-FFF2-40B4-BE49-F238E27FC236}">
                <a16:creationId xmlns:a16="http://schemas.microsoft.com/office/drawing/2014/main" id="{80A929B8-0139-7F4A-B81F-75CB3E6287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484F10-0D96-8847-BAAA-4374FFE85724}"/>
              </a:ext>
            </a:extLst>
          </p:cNvPr>
          <p:cNvSpPr>
            <a:spLocks noGrp="1"/>
          </p:cNvSpPr>
          <p:nvPr>
            <p:ph type="sldNum" sz="quarter" idx="12"/>
          </p:nvPr>
        </p:nvSpPr>
        <p:spPr/>
        <p:txBody>
          <a:bodyPr/>
          <a:lstStyle/>
          <a:p>
            <a:fld id="{F6AAA849-5EE9-4743-8100-31A8FEF7098B}" type="slidenum">
              <a:rPr lang="en-US" smtClean="0"/>
              <a:t>‹#›</a:t>
            </a:fld>
            <a:endParaRPr lang="en-US"/>
          </a:p>
        </p:txBody>
      </p:sp>
    </p:spTree>
    <p:extLst>
      <p:ext uri="{BB962C8B-B14F-4D97-AF65-F5344CB8AC3E}">
        <p14:creationId xmlns:p14="http://schemas.microsoft.com/office/powerpoint/2010/main" val="9460345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EC9E1-C54C-0245-9222-ABB3CDE25F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9C7263-2575-CB4E-8E54-EA2A6674406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F5F08C7-659C-7E47-9087-479D0F9C60B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E5827FE-1A0B-C64F-BA2E-DEFACA5C12D2}"/>
              </a:ext>
            </a:extLst>
          </p:cNvPr>
          <p:cNvSpPr>
            <a:spLocks noGrp="1"/>
          </p:cNvSpPr>
          <p:nvPr>
            <p:ph type="dt" sz="half" idx="10"/>
          </p:nvPr>
        </p:nvSpPr>
        <p:spPr/>
        <p:txBody>
          <a:bodyPr/>
          <a:lstStyle/>
          <a:p>
            <a:fld id="{41C4FBF7-28B4-774C-B743-F982881020B5}" type="datetimeFigureOut">
              <a:rPr lang="en-US" smtClean="0"/>
              <a:t>10/15/19</a:t>
            </a:fld>
            <a:endParaRPr lang="en-US"/>
          </a:p>
        </p:txBody>
      </p:sp>
      <p:sp>
        <p:nvSpPr>
          <p:cNvPr id="6" name="Footer Placeholder 5">
            <a:extLst>
              <a:ext uri="{FF2B5EF4-FFF2-40B4-BE49-F238E27FC236}">
                <a16:creationId xmlns:a16="http://schemas.microsoft.com/office/drawing/2014/main" id="{B578268F-46F1-6C4A-9489-2C4C5B4ED4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7739AC-0299-1A41-9A8E-EE731AE45F3F}"/>
              </a:ext>
            </a:extLst>
          </p:cNvPr>
          <p:cNvSpPr>
            <a:spLocks noGrp="1"/>
          </p:cNvSpPr>
          <p:nvPr>
            <p:ph type="sldNum" sz="quarter" idx="12"/>
          </p:nvPr>
        </p:nvSpPr>
        <p:spPr/>
        <p:txBody>
          <a:bodyPr/>
          <a:lstStyle/>
          <a:p>
            <a:fld id="{F6AAA849-5EE9-4743-8100-31A8FEF7098B}" type="slidenum">
              <a:rPr lang="en-US" smtClean="0"/>
              <a:t>‹#›</a:t>
            </a:fld>
            <a:endParaRPr lang="en-US"/>
          </a:p>
        </p:txBody>
      </p:sp>
    </p:spTree>
    <p:extLst>
      <p:ext uri="{BB962C8B-B14F-4D97-AF65-F5344CB8AC3E}">
        <p14:creationId xmlns:p14="http://schemas.microsoft.com/office/powerpoint/2010/main" val="1646632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F273B-3DA8-0A40-BE52-80E7550C685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67554E8-48F5-3944-B17B-A1EB26461BA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05FD44F-0792-1F49-91A7-93BB8375DC2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6C213D4-8E6E-4D4A-A493-47C1989404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237FD9-7AE7-0045-BB6D-B25B81A5609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1B10417-B67D-4D4E-BAF4-5F56885C0DDB}"/>
              </a:ext>
            </a:extLst>
          </p:cNvPr>
          <p:cNvSpPr>
            <a:spLocks noGrp="1"/>
          </p:cNvSpPr>
          <p:nvPr>
            <p:ph type="dt" sz="half" idx="10"/>
          </p:nvPr>
        </p:nvSpPr>
        <p:spPr/>
        <p:txBody>
          <a:bodyPr/>
          <a:lstStyle/>
          <a:p>
            <a:fld id="{41C4FBF7-28B4-774C-B743-F982881020B5}" type="datetimeFigureOut">
              <a:rPr lang="en-US" smtClean="0"/>
              <a:t>10/15/19</a:t>
            </a:fld>
            <a:endParaRPr lang="en-US"/>
          </a:p>
        </p:txBody>
      </p:sp>
      <p:sp>
        <p:nvSpPr>
          <p:cNvPr id="8" name="Footer Placeholder 7">
            <a:extLst>
              <a:ext uri="{FF2B5EF4-FFF2-40B4-BE49-F238E27FC236}">
                <a16:creationId xmlns:a16="http://schemas.microsoft.com/office/drawing/2014/main" id="{8680834E-1B9C-794F-8CDE-A0724532C33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2C79027-22F0-B843-AF79-D7344CB9BD3C}"/>
              </a:ext>
            </a:extLst>
          </p:cNvPr>
          <p:cNvSpPr>
            <a:spLocks noGrp="1"/>
          </p:cNvSpPr>
          <p:nvPr>
            <p:ph type="sldNum" sz="quarter" idx="12"/>
          </p:nvPr>
        </p:nvSpPr>
        <p:spPr/>
        <p:txBody>
          <a:bodyPr/>
          <a:lstStyle/>
          <a:p>
            <a:fld id="{F6AAA849-5EE9-4743-8100-31A8FEF7098B}" type="slidenum">
              <a:rPr lang="en-US" smtClean="0"/>
              <a:t>‹#›</a:t>
            </a:fld>
            <a:endParaRPr lang="en-US"/>
          </a:p>
        </p:txBody>
      </p:sp>
    </p:spTree>
    <p:extLst>
      <p:ext uri="{BB962C8B-B14F-4D97-AF65-F5344CB8AC3E}">
        <p14:creationId xmlns:p14="http://schemas.microsoft.com/office/powerpoint/2010/main" val="19747334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AEDC9-DFB0-DC4F-9C21-7D91556A13A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1629400-70D5-774B-9895-6B80B0A36ECD}"/>
              </a:ext>
            </a:extLst>
          </p:cNvPr>
          <p:cNvSpPr>
            <a:spLocks noGrp="1"/>
          </p:cNvSpPr>
          <p:nvPr>
            <p:ph type="dt" sz="half" idx="10"/>
          </p:nvPr>
        </p:nvSpPr>
        <p:spPr/>
        <p:txBody>
          <a:bodyPr/>
          <a:lstStyle/>
          <a:p>
            <a:fld id="{41C4FBF7-28B4-774C-B743-F982881020B5}" type="datetimeFigureOut">
              <a:rPr lang="en-US" smtClean="0"/>
              <a:t>10/15/19</a:t>
            </a:fld>
            <a:endParaRPr lang="en-US"/>
          </a:p>
        </p:txBody>
      </p:sp>
      <p:sp>
        <p:nvSpPr>
          <p:cNvPr id="4" name="Footer Placeholder 3">
            <a:extLst>
              <a:ext uri="{FF2B5EF4-FFF2-40B4-BE49-F238E27FC236}">
                <a16:creationId xmlns:a16="http://schemas.microsoft.com/office/drawing/2014/main" id="{4EE9B07F-EFF0-CD4C-B7FB-8893D973331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5612FD3-E070-B846-9AD7-9B47BFB5B7BF}"/>
              </a:ext>
            </a:extLst>
          </p:cNvPr>
          <p:cNvSpPr>
            <a:spLocks noGrp="1"/>
          </p:cNvSpPr>
          <p:nvPr>
            <p:ph type="sldNum" sz="quarter" idx="12"/>
          </p:nvPr>
        </p:nvSpPr>
        <p:spPr/>
        <p:txBody>
          <a:bodyPr/>
          <a:lstStyle/>
          <a:p>
            <a:fld id="{F6AAA849-5EE9-4743-8100-31A8FEF7098B}" type="slidenum">
              <a:rPr lang="en-US" smtClean="0"/>
              <a:t>‹#›</a:t>
            </a:fld>
            <a:endParaRPr lang="en-US"/>
          </a:p>
        </p:txBody>
      </p:sp>
    </p:spTree>
    <p:extLst>
      <p:ext uri="{BB962C8B-B14F-4D97-AF65-F5344CB8AC3E}">
        <p14:creationId xmlns:p14="http://schemas.microsoft.com/office/powerpoint/2010/main" val="2850161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C1AF6A9-9FE3-8A44-BCED-8944EFA88B51}"/>
              </a:ext>
            </a:extLst>
          </p:cNvPr>
          <p:cNvSpPr>
            <a:spLocks noGrp="1"/>
          </p:cNvSpPr>
          <p:nvPr>
            <p:ph type="dt" sz="half" idx="10"/>
          </p:nvPr>
        </p:nvSpPr>
        <p:spPr/>
        <p:txBody>
          <a:bodyPr/>
          <a:lstStyle/>
          <a:p>
            <a:fld id="{41C4FBF7-28B4-774C-B743-F982881020B5}" type="datetimeFigureOut">
              <a:rPr lang="en-US" smtClean="0"/>
              <a:t>10/15/19</a:t>
            </a:fld>
            <a:endParaRPr lang="en-US"/>
          </a:p>
        </p:txBody>
      </p:sp>
      <p:sp>
        <p:nvSpPr>
          <p:cNvPr id="3" name="Footer Placeholder 2">
            <a:extLst>
              <a:ext uri="{FF2B5EF4-FFF2-40B4-BE49-F238E27FC236}">
                <a16:creationId xmlns:a16="http://schemas.microsoft.com/office/drawing/2014/main" id="{3372E493-956D-9B44-8233-FAF6F68DED9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992327B-82EA-9840-9EDD-5F126CCB0D80}"/>
              </a:ext>
            </a:extLst>
          </p:cNvPr>
          <p:cNvSpPr>
            <a:spLocks noGrp="1"/>
          </p:cNvSpPr>
          <p:nvPr>
            <p:ph type="sldNum" sz="quarter" idx="12"/>
          </p:nvPr>
        </p:nvSpPr>
        <p:spPr/>
        <p:txBody>
          <a:bodyPr/>
          <a:lstStyle/>
          <a:p>
            <a:fld id="{F6AAA849-5EE9-4743-8100-31A8FEF7098B}" type="slidenum">
              <a:rPr lang="en-US" smtClean="0"/>
              <a:t>‹#›</a:t>
            </a:fld>
            <a:endParaRPr lang="en-US"/>
          </a:p>
        </p:txBody>
      </p:sp>
    </p:spTree>
    <p:extLst>
      <p:ext uri="{BB962C8B-B14F-4D97-AF65-F5344CB8AC3E}">
        <p14:creationId xmlns:p14="http://schemas.microsoft.com/office/powerpoint/2010/main" val="1860168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F027F-D4FE-A14B-8506-421ABBE09A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17D9C84-D8BB-8642-A44E-55F07671102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E2B8710-F6E4-DF41-ABA0-E69EA14ACB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CF1180-5953-6A4C-84D0-7A3788D42126}"/>
              </a:ext>
            </a:extLst>
          </p:cNvPr>
          <p:cNvSpPr>
            <a:spLocks noGrp="1"/>
          </p:cNvSpPr>
          <p:nvPr>
            <p:ph type="dt" sz="half" idx="10"/>
          </p:nvPr>
        </p:nvSpPr>
        <p:spPr/>
        <p:txBody>
          <a:bodyPr/>
          <a:lstStyle/>
          <a:p>
            <a:fld id="{41C4FBF7-28B4-774C-B743-F982881020B5}" type="datetimeFigureOut">
              <a:rPr lang="en-US" smtClean="0"/>
              <a:t>10/15/19</a:t>
            </a:fld>
            <a:endParaRPr lang="en-US"/>
          </a:p>
        </p:txBody>
      </p:sp>
      <p:sp>
        <p:nvSpPr>
          <p:cNvPr id="6" name="Footer Placeholder 5">
            <a:extLst>
              <a:ext uri="{FF2B5EF4-FFF2-40B4-BE49-F238E27FC236}">
                <a16:creationId xmlns:a16="http://schemas.microsoft.com/office/drawing/2014/main" id="{FFC79599-03CD-714E-9E69-BF2A9A97A8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72745F-F2B2-7E4B-B22C-FCA7D31144EA}"/>
              </a:ext>
            </a:extLst>
          </p:cNvPr>
          <p:cNvSpPr>
            <a:spLocks noGrp="1"/>
          </p:cNvSpPr>
          <p:nvPr>
            <p:ph type="sldNum" sz="quarter" idx="12"/>
          </p:nvPr>
        </p:nvSpPr>
        <p:spPr/>
        <p:txBody>
          <a:bodyPr/>
          <a:lstStyle/>
          <a:p>
            <a:fld id="{F6AAA849-5EE9-4743-8100-31A8FEF7098B}" type="slidenum">
              <a:rPr lang="en-US" smtClean="0"/>
              <a:t>‹#›</a:t>
            </a:fld>
            <a:endParaRPr lang="en-US"/>
          </a:p>
        </p:txBody>
      </p:sp>
    </p:spTree>
    <p:extLst>
      <p:ext uri="{BB962C8B-B14F-4D97-AF65-F5344CB8AC3E}">
        <p14:creationId xmlns:p14="http://schemas.microsoft.com/office/powerpoint/2010/main" val="6938130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1C22D-431A-D745-842B-8FDAA54308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A75B73-AAD8-DA46-911F-A1C37DDD553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85DA5CB-65B8-1540-B035-84BCB57454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613424-8304-DD43-8BA9-141015B388D4}"/>
              </a:ext>
            </a:extLst>
          </p:cNvPr>
          <p:cNvSpPr>
            <a:spLocks noGrp="1"/>
          </p:cNvSpPr>
          <p:nvPr>
            <p:ph type="dt" sz="half" idx="10"/>
          </p:nvPr>
        </p:nvSpPr>
        <p:spPr/>
        <p:txBody>
          <a:bodyPr/>
          <a:lstStyle/>
          <a:p>
            <a:fld id="{41C4FBF7-28B4-774C-B743-F982881020B5}" type="datetimeFigureOut">
              <a:rPr lang="en-US" smtClean="0"/>
              <a:t>10/15/19</a:t>
            </a:fld>
            <a:endParaRPr lang="en-US"/>
          </a:p>
        </p:txBody>
      </p:sp>
      <p:sp>
        <p:nvSpPr>
          <p:cNvPr id="6" name="Footer Placeholder 5">
            <a:extLst>
              <a:ext uri="{FF2B5EF4-FFF2-40B4-BE49-F238E27FC236}">
                <a16:creationId xmlns:a16="http://schemas.microsoft.com/office/drawing/2014/main" id="{4432FD05-E2A9-144D-A7B9-AE86EFCB84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88070E-FEAB-5C4C-8A99-16A2AE1571F3}"/>
              </a:ext>
            </a:extLst>
          </p:cNvPr>
          <p:cNvSpPr>
            <a:spLocks noGrp="1"/>
          </p:cNvSpPr>
          <p:nvPr>
            <p:ph type="sldNum" sz="quarter" idx="12"/>
          </p:nvPr>
        </p:nvSpPr>
        <p:spPr/>
        <p:txBody>
          <a:bodyPr/>
          <a:lstStyle/>
          <a:p>
            <a:fld id="{F6AAA849-5EE9-4743-8100-31A8FEF7098B}" type="slidenum">
              <a:rPr lang="en-US" smtClean="0"/>
              <a:t>‹#›</a:t>
            </a:fld>
            <a:endParaRPr lang="en-US"/>
          </a:p>
        </p:txBody>
      </p:sp>
    </p:spTree>
    <p:extLst>
      <p:ext uri="{BB962C8B-B14F-4D97-AF65-F5344CB8AC3E}">
        <p14:creationId xmlns:p14="http://schemas.microsoft.com/office/powerpoint/2010/main" val="1196287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B4AA712-9BD4-D848-B285-CE09482130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1D41471-BE50-1E4A-9CC3-D2BB459733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CEBEE7-7510-8F49-B238-0C25A9B82A5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C4FBF7-28B4-774C-B743-F982881020B5}" type="datetimeFigureOut">
              <a:rPr lang="en-US" smtClean="0"/>
              <a:t>10/15/19</a:t>
            </a:fld>
            <a:endParaRPr lang="en-US"/>
          </a:p>
        </p:txBody>
      </p:sp>
      <p:sp>
        <p:nvSpPr>
          <p:cNvPr id="5" name="Footer Placeholder 4">
            <a:extLst>
              <a:ext uri="{FF2B5EF4-FFF2-40B4-BE49-F238E27FC236}">
                <a16:creationId xmlns:a16="http://schemas.microsoft.com/office/drawing/2014/main" id="{97BFA849-22F4-1547-BEA8-57077114A8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11C94A3-9F6C-6848-BC92-3A3F0A6C23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AAA849-5EE9-4743-8100-31A8FEF7098B}" type="slidenum">
              <a:rPr lang="en-US" smtClean="0"/>
              <a:t>‹#›</a:t>
            </a:fld>
            <a:endParaRPr lang="en-US"/>
          </a:p>
        </p:txBody>
      </p:sp>
    </p:spTree>
    <p:extLst>
      <p:ext uri="{BB962C8B-B14F-4D97-AF65-F5344CB8AC3E}">
        <p14:creationId xmlns:p14="http://schemas.microsoft.com/office/powerpoint/2010/main" val="13227776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file:////var/folders/fx/l2hszjzd38bg9w4gzqhhbxl00000gn/T/com.microsoft.Word/WebArchiveCopyPasteTempFiles/2018-05-04_TOPPBILDER_EASYCRUIT_KOG.png"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tiff"/><Relationship Id="rId5" Type="http://schemas.openxmlformats.org/officeDocument/2006/relationships/image" Target="../media/image3.tiff"/><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file:////var/folders/fx/l2hszjzd38bg9w4gzqhhbxl00000gn/T/com.microsoft.Word/WebArchiveCopyPasteTempFiles/iStock-946094534-696x464.jpg" TargetMode="External"/><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33.tif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7.tiff"/><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9.tiff"/><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5.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7.xml.rels><?xml version="1.0" encoding="UTF-8" standalone="yes"?>
<Relationships xmlns="http://schemas.openxmlformats.org/package/2006/relationships"><Relationship Id="rId2" Type="http://schemas.openxmlformats.org/officeDocument/2006/relationships/image" Target="../media/image52.tif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54.svg"/></Relationships>
</file>

<file path=ppt/slides/_rels/slide3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56.sv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4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74.svg"/></Relationships>
</file>

<file path=ppt/slides/_rels/slide51.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76.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file:////var/folders/fx/l2hszjzd38bg9w4gzqhhbxl00000gn/T/com.microsoft.Word/WebArchiveCopyPasteTempFiles/billionphotos-2823288.jpg" TargetMode="External"/><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7" name="Picture 7" descr="Image result for leadership and internet of things">
            <a:extLst>
              <a:ext uri="{FF2B5EF4-FFF2-40B4-BE49-F238E27FC236}">
                <a16:creationId xmlns:a16="http://schemas.microsoft.com/office/drawing/2014/main" id="{6D9C9EB8-1087-4C48-B573-39D0F3E10AFC}"/>
              </a:ext>
            </a:extLst>
          </p:cNvPr>
          <p:cNvPicPr>
            <a:picLocks noChangeAspect="1" noChangeArrowheads="1"/>
          </p:cNvPicPr>
          <p:nvPr/>
        </p:nvPicPr>
        <p:blipFill rotWithShape="1">
          <a:blip r:embed="rId2" r:link="rId3">
            <a:extLst>
              <a:ext uri="{28A0092B-C50C-407E-A947-70E740481C1C}">
                <a14:useLocalDpi xmlns:a14="http://schemas.microsoft.com/office/drawing/2010/main" val="0"/>
              </a:ext>
            </a:extLst>
          </a:blip>
          <a:srcRect l="11918" r="25456" b="9092"/>
          <a:stretch>
            <a:fillRect/>
          </a:stretch>
        </p:blipFill>
        <p:spPr bwMode="auto">
          <a:xfrm>
            <a:off x="20" y="-2008"/>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029" name="Freeform: Shape 71">
            <a:extLst>
              <a:ext uri="{FF2B5EF4-FFF2-40B4-BE49-F238E27FC236}">
                <a16:creationId xmlns:a16="http://schemas.microsoft.com/office/drawing/2014/main" id="{E862BE82-D00D-42C1-BF16-93AA37870C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Freeform: Shape 73">
            <a:extLst>
              <a:ext uri="{FF2B5EF4-FFF2-40B4-BE49-F238E27FC236}">
                <a16:creationId xmlns:a16="http://schemas.microsoft.com/office/drawing/2014/main" id="{F6D92C2D-1D3D-4974-918C-06579FB354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33" y="-2"/>
            <a:ext cx="5441859" cy="5654940"/>
          </a:xfrm>
          <a:custGeom>
            <a:avLst/>
            <a:gdLst>
              <a:gd name="connsiteX0" fmla="*/ 0 w 5441859"/>
              <a:gd name="connsiteY0" fmla="*/ 0 h 5654940"/>
              <a:gd name="connsiteX1" fmla="*/ 4400492 w 5441859"/>
              <a:gd name="connsiteY1" fmla="*/ 0 h 5654940"/>
              <a:gd name="connsiteX2" fmla="*/ 4484767 w 5441859"/>
              <a:gd name="connsiteY2" fmla="*/ 76595 h 5654940"/>
              <a:gd name="connsiteX3" fmla="*/ 5441859 w 5441859"/>
              <a:gd name="connsiteY3" fmla="*/ 2387221 h 5654940"/>
              <a:gd name="connsiteX4" fmla="*/ 2174140 w 5441859"/>
              <a:gd name="connsiteY4" fmla="*/ 5654940 h 5654940"/>
              <a:gd name="connsiteX5" fmla="*/ 156693 w 5441859"/>
              <a:gd name="connsiteY5" fmla="*/ 4957981 h 5654940"/>
              <a:gd name="connsiteX6" fmla="*/ 0 w 5441859"/>
              <a:gd name="connsiteY6" fmla="*/ 4820612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BB36A42-ED56-4D48-BBED-0CB015D058F5}"/>
              </a:ext>
            </a:extLst>
          </p:cNvPr>
          <p:cNvSpPr>
            <a:spLocks noGrp="1"/>
          </p:cNvSpPr>
          <p:nvPr>
            <p:ph type="ctrTitle"/>
          </p:nvPr>
        </p:nvSpPr>
        <p:spPr>
          <a:xfrm>
            <a:off x="273570" y="1930417"/>
            <a:ext cx="4890052" cy="2313779"/>
          </a:xfrm>
        </p:spPr>
        <p:txBody>
          <a:bodyPr vert="horz" lIns="91440" tIns="45720" rIns="91440" bIns="45720" rtlCol="0" anchor="ctr">
            <a:normAutofit/>
          </a:bodyPr>
          <a:lstStyle/>
          <a:p>
            <a:pPr algn="l"/>
            <a:r>
              <a:rPr lang="en-US" sz="3600" b="1" dirty="0">
                <a:ln>
                  <a:solidFill>
                    <a:schemeClr val="bg1"/>
                  </a:solidFill>
                </a:ln>
                <a:effectLst>
                  <a:outerShdw blurRad="50800" dist="38100" dir="5400000" algn="t" rotWithShape="0">
                    <a:prstClr val="black">
                      <a:alpha val="40000"/>
                    </a:prstClr>
                  </a:outerShdw>
                </a:effectLst>
                <a:latin typeface="Algerian" pitchFamily="82" charset="77"/>
              </a:rPr>
              <a:t>LEADERSHIP IN THE INTERNET OF THINGS</a:t>
            </a:r>
          </a:p>
        </p:txBody>
      </p:sp>
      <p:sp>
        <p:nvSpPr>
          <p:cNvPr id="3" name="Subtitle 2">
            <a:extLst>
              <a:ext uri="{FF2B5EF4-FFF2-40B4-BE49-F238E27FC236}">
                <a16:creationId xmlns:a16="http://schemas.microsoft.com/office/drawing/2014/main" id="{2D3AF0B1-88D1-6F48-87FF-779143AE5EBA}"/>
              </a:ext>
            </a:extLst>
          </p:cNvPr>
          <p:cNvSpPr>
            <a:spLocks noGrp="1"/>
          </p:cNvSpPr>
          <p:nvPr>
            <p:ph type="subTitle" idx="1"/>
          </p:nvPr>
        </p:nvSpPr>
        <p:spPr>
          <a:xfrm>
            <a:off x="4425696" y="4858525"/>
            <a:ext cx="7632192" cy="1776158"/>
          </a:xfrm>
        </p:spPr>
        <p:txBody>
          <a:bodyPr vert="horz" lIns="91440" tIns="45720" rIns="91440" bIns="45720" rtlCol="0" anchor="t">
            <a:normAutofit/>
          </a:bodyPr>
          <a:lstStyle/>
          <a:p>
            <a:pPr algn="l"/>
            <a:r>
              <a:rPr lang="en-US" sz="1700" b="1" dirty="0">
                <a:solidFill>
                  <a:schemeClr val="bg1"/>
                </a:solidFill>
              </a:rPr>
              <a:t>PROF. RAYMOND CHRIS P. MARIBOJOC, DM ©, MPM, MBA, PHF, FRIM, AFBE, CTP</a:t>
            </a:r>
          </a:p>
          <a:p>
            <a:pPr indent="-228600" algn="l">
              <a:buFont typeface="Arial" panose="020B0604020202020204" pitchFamily="34" charset="0"/>
              <a:buChar char="•"/>
            </a:pPr>
            <a:r>
              <a:rPr lang="en-US" sz="1700" b="1" dirty="0">
                <a:solidFill>
                  <a:schemeClr val="bg1"/>
                </a:solidFill>
              </a:rPr>
              <a:t>VISITING LECTURER, POLTENIK PIKSI GANESHA, Indonesia</a:t>
            </a:r>
          </a:p>
          <a:p>
            <a:pPr indent="-228600" algn="l">
              <a:buFont typeface="Arial" panose="020B0604020202020204" pitchFamily="34" charset="0"/>
              <a:buChar char="•"/>
            </a:pPr>
            <a:r>
              <a:rPr lang="en-US" sz="1700" b="1" dirty="0">
                <a:solidFill>
                  <a:schemeClr val="bg1"/>
                </a:solidFill>
              </a:rPr>
              <a:t>VISITING LECTURER, ASIAN INSTITUTE OF CAMBODIA, Kingdom of Cambodia</a:t>
            </a:r>
          </a:p>
          <a:p>
            <a:pPr indent="-228600" algn="l">
              <a:buFont typeface="Arial" panose="020B0604020202020204" pitchFamily="34" charset="0"/>
              <a:buChar char="•"/>
            </a:pPr>
            <a:r>
              <a:rPr lang="en-US" sz="1700" b="1" dirty="0">
                <a:solidFill>
                  <a:schemeClr val="bg1"/>
                </a:solidFill>
              </a:rPr>
              <a:t>DIRECTOR, CENTER FOR COMMUNITY EXTENSION AND LINKAGES/ SVCI &amp; SJCSI, The Philippines</a:t>
            </a:r>
          </a:p>
          <a:p>
            <a:pPr indent="-228600" algn="l">
              <a:buFont typeface="Arial" panose="020B0604020202020204" pitchFamily="34" charset="0"/>
              <a:buChar char="•"/>
            </a:pPr>
            <a:endParaRPr lang="en-US" sz="1700" dirty="0"/>
          </a:p>
        </p:txBody>
      </p:sp>
      <p:sp>
        <p:nvSpPr>
          <p:cNvPr id="5" name="Rectangle 4">
            <a:extLst>
              <a:ext uri="{FF2B5EF4-FFF2-40B4-BE49-F238E27FC236}">
                <a16:creationId xmlns:a16="http://schemas.microsoft.com/office/drawing/2014/main" id="{AE8DD2A8-020F-E348-8859-BC19410982E5}"/>
              </a:ext>
            </a:extLst>
          </p:cNvPr>
          <p:cNvSpPr>
            <a:spLocks noChangeArrowheads="1"/>
          </p:cNvSpPr>
          <p:nvPr/>
        </p:nvSpPr>
        <p:spPr bwMode="auto">
          <a:xfrm>
            <a:off x="-1" y="-1"/>
            <a:ext cx="1679448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79587FD7-8751-DE4C-8F22-ECC017F80EA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7" name="Picture 6" descr="A close up of a logo&#10;&#10;Description automatically generated">
            <a:extLst>
              <a:ext uri="{FF2B5EF4-FFF2-40B4-BE49-F238E27FC236}">
                <a16:creationId xmlns:a16="http://schemas.microsoft.com/office/drawing/2014/main" id="{6A3101CD-F80A-204F-8AA6-0919C839F431}"/>
              </a:ext>
            </a:extLst>
          </p:cNvPr>
          <p:cNvPicPr>
            <a:picLocks noChangeAspect="1"/>
          </p:cNvPicPr>
          <p:nvPr/>
        </p:nvPicPr>
        <p:blipFill>
          <a:blip r:embed="rId4"/>
          <a:stretch>
            <a:fillRect/>
          </a:stretch>
        </p:blipFill>
        <p:spPr>
          <a:xfrm>
            <a:off x="273570" y="195415"/>
            <a:ext cx="1267724" cy="1267724"/>
          </a:xfrm>
          <a:prstGeom prst="rect">
            <a:avLst/>
          </a:prstGeom>
        </p:spPr>
      </p:pic>
      <p:pic>
        <p:nvPicPr>
          <p:cNvPr id="8" name="Picture 7">
            <a:extLst>
              <a:ext uri="{FF2B5EF4-FFF2-40B4-BE49-F238E27FC236}">
                <a16:creationId xmlns:a16="http://schemas.microsoft.com/office/drawing/2014/main" id="{636F5DF9-1D7A-FA4C-82AD-4143AA99ADE0}"/>
              </a:ext>
            </a:extLst>
          </p:cNvPr>
          <p:cNvPicPr>
            <a:picLocks noChangeAspect="1"/>
          </p:cNvPicPr>
          <p:nvPr/>
        </p:nvPicPr>
        <p:blipFill>
          <a:blip r:embed="rId5"/>
          <a:stretch>
            <a:fillRect/>
          </a:stretch>
        </p:blipFill>
        <p:spPr>
          <a:xfrm>
            <a:off x="1538855" y="183935"/>
            <a:ext cx="1267724" cy="1267724"/>
          </a:xfrm>
          <a:prstGeom prst="rect">
            <a:avLst/>
          </a:prstGeom>
        </p:spPr>
      </p:pic>
      <p:pic>
        <p:nvPicPr>
          <p:cNvPr id="10" name="Picture 9">
            <a:extLst>
              <a:ext uri="{FF2B5EF4-FFF2-40B4-BE49-F238E27FC236}">
                <a16:creationId xmlns:a16="http://schemas.microsoft.com/office/drawing/2014/main" id="{51AD94DB-B396-464D-AC48-FF24539A4972}"/>
              </a:ext>
            </a:extLst>
          </p:cNvPr>
          <p:cNvPicPr>
            <a:picLocks noChangeAspect="1"/>
          </p:cNvPicPr>
          <p:nvPr/>
        </p:nvPicPr>
        <p:blipFill>
          <a:blip r:embed="rId6"/>
          <a:stretch>
            <a:fillRect/>
          </a:stretch>
        </p:blipFill>
        <p:spPr>
          <a:xfrm>
            <a:off x="2804139" y="181391"/>
            <a:ext cx="1267725" cy="1267725"/>
          </a:xfrm>
          <a:prstGeom prst="rect">
            <a:avLst/>
          </a:prstGeom>
        </p:spPr>
      </p:pic>
    </p:spTree>
    <p:extLst>
      <p:ext uri="{BB962C8B-B14F-4D97-AF65-F5344CB8AC3E}">
        <p14:creationId xmlns:p14="http://schemas.microsoft.com/office/powerpoint/2010/main" val="27722530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72273-DAE3-1541-9F12-64D1F2E597F3}"/>
              </a:ext>
            </a:extLst>
          </p:cNvPr>
          <p:cNvSpPr>
            <a:spLocks noGrp="1"/>
          </p:cNvSpPr>
          <p:nvPr>
            <p:ph type="title"/>
          </p:nvPr>
        </p:nvSpPr>
        <p:spPr>
          <a:xfrm>
            <a:off x="8153399" y="365125"/>
            <a:ext cx="3430605" cy="5530319"/>
          </a:xfrm>
        </p:spPr>
        <p:txBody>
          <a:bodyPr vert="horz" lIns="91440" tIns="45720" rIns="91440" bIns="45720" rtlCol="0" anchor="ctr">
            <a:normAutofit/>
          </a:bodyPr>
          <a:lstStyle/>
          <a:p>
            <a:r>
              <a:rPr lang="en-US" sz="2400" dirty="0"/>
              <a:t>Does the Internet of Things require a different type of leader? How can you lead your IoT team to success throughout the IoT initiation and implementation stages and beyond? Will it require a different set of leadership skills than any of your other Information technology projects?</a:t>
            </a:r>
            <a:br>
              <a:rPr lang="en-US" sz="2400" dirty="0"/>
            </a:br>
            <a:endParaRPr lang="en-US" sz="2400" dirty="0"/>
          </a:p>
        </p:txBody>
      </p:sp>
      <p:pic>
        <p:nvPicPr>
          <p:cNvPr id="2049" name="Picture 3" descr="Related image">
            <a:extLst>
              <a:ext uri="{FF2B5EF4-FFF2-40B4-BE49-F238E27FC236}">
                <a16:creationId xmlns:a16="http://schemas.microsoft.com/office/drawing/2014/main" id="{4D95E65B-D806-B74C-ABC9-B51DF8475B8B}"/>
              </a:ext>
            </a:extLst>
          </p:cNvPr>
          <p:cNvPicPr>
            <a:picLocks noChangeAspect="1" noChangeArrowheads="1"/>
          </p:cNvPicPr>
          <p:nvPr/>
        </p:nvPicPr>
        <p:blipFill rotWithShape="1">
          <a:blip r:embed="rId2" r:link="rId3">
            <a:extLst>
              <a:ext uri="{28A0092B-C50C-407E-A947-70E740481C1C}">
                <a14:useLocalDpi xmlns:a14="http://schemas.microsoft.com/office/drawing/2010/main" val="0"/>
              </a:ext>
            </a:extLst>
          </a:blip>
          <a:srcRect l="13605" r="13058" b="-1"/>
          <a:stretch>
            <a:fillRect/>
          </a:stretch>
        </p:blipFill>
        <p:spPr bwMode="auto">
          <a:xfrm>
            <a:off x="20" y="10"/>
            <a:ext cx="7534636" cy="685799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034F6588-EBF3-1D4E-BF6D-74E9272B94D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7684426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15685D5-6021-A846-B9DC-1DEC752C05B0}"/>
              </a:ext>
            </a:extLst>
          </p:cNvPr>
          <p:cNvSpPr>
            <a:spLocks noGrp="1"/>
          </p:cNvSpPr>
          <p:nvPr>
            <p:ph type="title"/>
          </p:nvPr>
        </p:nvSpPr>
        <p:spPr>
          <a:xfrm>
            <a:off x="640079" y="2053641"/>
            <a:ext cx="3669161" cy="2760098"/>
          </a:xfrm>
        </p:spPr>
        <p:txBody>
          <a:bodyPr>
            <a:normAutofit/>
          </a:bodyPr>
          <a:lstStyle/>
          <a:p>
            <a:endParaRPr lang="en-US" dirty="0">
              <a:solidFill>
                <a:srgbClr val="FFFFFF"/>
              </a:solidFill>
            </a:endParaRPr>
          </a:p>
        </p:txBody>
      </p:sp>
      <p:sp>
        <p:nvSpPr>
          <p:cNvPr id="3" name="Content Placeholder 2">
            <a:extLst>
              <a:ext uri="{FF2B5EF4-FFF2-40B4-BE49-F238E27FC236}">
                <a16:creationId xmlns:a16="http://schemas.microsoft.com/office/drawing/2014/main" id="{86052D19-7324-E748-898B-235BEDCABBB2}"/>
              </a:ext>
            </a:extLst>
          </p:cNvPr>
          <p:cNvSpPr>
            <a:spLocks noGrp="1"/>
          </p:cNvSpPr>
          <p:nvPr>
            <p:ph idx="1"/>
          </p:nvPr>
        </p:nvSpPr>
        <p:spPr>
          <a:xfrm>
            <a:off x="5314548" y="462224"/>
            <a:ext cx="6082110" cy="5570276"/>
          </a:xfrm>
        </p:spPr>
        <p:txBody>
          <a:bodyPr anchor="ctr">
            <a:normAutofit/>
          </a:bodyPr>
          <a:lstStyle/>
          <a:p>
            <a:pPr marL="0" indent="0">
              <a:buNone/>
            </a:pPr>
            <a:r>
              <a:rPr lang="en-PH" dirty="0">
                <a:solidFill>
                  <a:srgbClr val="000000"/>
                </a:solidFill>
              </a:rPr>
              <a:t>A great IoT team requires both good management skills as well as true leadership skills if the project and, ultimately, the program is going to be successful. A successful IoT program requires strong leadership and execution skills to be successful (Braden, 2017)</a:t>
            </a:r>
            <a:endParaRPr lang="en-US" dirty="0">
              <a:solidFill>
                <a:srgbClr val="000000"/>
              </a:solidFill>
            </a:endParaRPr>
          </a:p>
        </p:txBody>
      </p:sp>
    </p:spTree>
    <p:extLst>
      <p:ext uri="{BB962C8B-B14F-4D97-AF65-F5344CB8AC3E}">
        <p14:creationId xmlns:p14="http://schemas.microsoft.com/office/powerpoint/2010/main" val="8490969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6C20283-73E0-40EC-8AD8-057F581F64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8">
            <a:extLst>
              <a:ext uri="{FF2B5EF4-FFF2-40B4-BE49-F238E27FC236}">
                <a16:creationId xmlns:a16="http://schemas.microsoft.com/office/drawing/2014/main" id="{3FCC729B-E528-40C3-82D3-BA437557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26">
            <a:extLst>
              <a:ext uri="{FF2B5EF4-FFF2-40B4-BE49-F238E27FC236}">
                <a16:creationId xmlns:a16="http://schemas.microsoft.com/office/drawing/2014/main" id="{58F1FB8D-1842-4A04-998D-6CF047AB2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E241699-8B1E-7949-AED6-AE21A2ADA3CD}"/>
              </a:ext>
            </a:extLst>
          </p:cNvPr>
          <p:cNvSpPr>
            <a:spLocks noGrp="1"/>
          </p:cNvSpPr>
          <p:nvPr>
            <p:ph type="title"/>
          </p:nvPr>
        </p:nvSpPr>
        <p:spPr>
          <a:xfrm>
            <a:off x="4384553" y="506476"/>
            <a:ext cx="7164493" cy="1325563"/>
          </a:xfrm>
        </p:spPr>
        <p:txBody>
          <a:bodyPr>
            <a:normAutofit fontScale="90000"/>
          </a:bodyPr>
          <a:lstStyle/>
          <a:p>
            <a:r>
              <a:rPr lang="en-PH" b="1" dirty="0"/>
              <a:t>The first IoT leadership skill required for your team is to understand who is on your team.</a:t>
            </a:r>
            <a:endParaRPr lang="en-US" dirty="0"/>
          </a:p>
        </p:txBody>
      </p:sp>
      <p:pic>
        <p:nvPicPr>
          <p:cNvPr id="7" name="Graphic 6" descr="Group of People">
            <a:extLst>
              <a:ext uri="{FF2B5EF4-FFF2-40B4-BE49-F238E27FC236}">
                <a16:creationId xmlns:a16="http://schemas.microsoft.com/office/drawing/2014/main" id="{6802F38A-44E8-4BB9-A76D-C869EA4E7E4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0060" y="1715781"/>
            <a:ext cx="3425957" cy="3425957"/>
          </a:xfrm>
          <a:prstGeom prst="rect">
            <a:avLst/>
          </a:prstGeom>
        </p:spPr>
      </p:pic>
      <p:sp>
        <p:nvSpPr>
          <p:cNvPr id="3" name="Content Placeholder 2">
            <a:extLst>
              <a:ext uri="{FF2B5EF4-FFF2-40B4-BE49-F238E27FC236}">
                <a16:creationId xmlns:a16="http://schemas.microsoft.com/office/drawing/2014/main" id="{35876AC1-1602-5A49-8BC1-0F2175DA6437}"/>
              </a:ext>
            </a:extLst>
          </p:cNvPr>
          <p:cNvSpPr>
            <a:spLocks noGrp="1"/>
          </p:cNvSpPr>
          <p:nvPr>
            <p:ph idx="1"/>
          </p:nvPr>
        </p:nvSpPr>
        <p:spPr>
          <a:xfrm>
            <a:off x="3989196" y="2338514"/>
            <a:ext cx="7559336" cy="4154361"/>
          </a:xfrm>
        </p:spPr>
        <p:txBody>
          <a:bodyPr>
            <a:normAutofit/>
          </a:bodyPr>
          <a:lstStyle/>
          <a:p>
            <a:pPr marL="0" indent="0" algn="just">
              <a:buNone/>
            </a:pPr>
            <a:r>
              <a:rPr lang="en-PH" sz="3600" dirty="0"/>
              <a:t> Successful teams require many different players at different stages of your IoT project. You should know who is on your team and what strengths and experiences they bring to your team.</a:t>
            </a:r>
          </a:p>
          <a:p>
            <a:endParaRPr lang="en-US" sz="2000" dirty="0"/>
          </a:p>
        </p:txBody>
      </p:sp>
    </p:spTree>
    <p:extLst>
      <p:ext uri="{BB962C8B-B14F-4D97-AF65-F5344CB8AC3E}">
        <p14:creationId xmlns:p14="http://schemas.microsoft.com/office/powerpoint/2010/main" val="3606050032"/>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9DE97D-2673-2845-99AE-F418319634F9}"/>
              </a:ext>
            </a:extLst>
          </p:cNvPr>
          <p:cNvSpPr>
            <a:spLocks noGrp="1"/>
          </p:cNvSpPr>
          <p:nvPr>
            <p:ph idx="1"/>
          </p:nvPr>
        </p:nvSpPr>
        <p:spPr>
          <a:xfrm>
            <a:off x="1315091" y="1685651"/>
            <a:ext cx="6298059" cy="3626088"/>
          </a:xfrm>
        </p:spPr>
        <p:txBody>
          <a:bodyPr>
            <a:normAutofit/>
          </a:bodyPr>
          <a:lstStyle/>
          <a:p>
            <a:pPr marL="0" indent="0" algn="just">
              <a:buNone/>
            </a:pPr>
            <a:r>
              <a:rPr lang="en-PH" sz="2400" b="1" dirty="0"/>
              <a:t>The second IoT skill required for your team is that you must be able to paint a bigger picture of the impact success in the project could have on your organization’s success.</a:t>
            </a:r>
            <a:r>
              <a:rPr lang="en-PH" sz="2400" dirty="0"/>
              <a:t> Great IoT team leaders understand they cannot micromanage an IoT project, so they need to help connect the dots so their teams can see the possibilities and impact of this IoT projects.</a:t>
            </a:r>
          </a:p>
          <a:p>
            <a:pPr algn="just"/>
            <a:endParaRPr lang="en-US" sz="2000" dirty="0"/>
          </a:p>
        </p:txBody>
      </p:sp>
      <p:sp>
        <p:nvSpPr>
          <p:cNvPr id="19" name="Freeform 6">
            <a:extLst>
              <a:ext uri="{FF2B5EF4-FFF2-40B4-BE49-F238E27FC236}">
                <a16:creationId xmlns:a16="http://schemas.microsoft.com/office/drawing/2014/main" id="{A9616D99-AEFB-4C95-84EF-5DEC698D92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rgbClr val="4C4C4C"/>
          </a:solidFill>
          <a:ln w="0">
            <a:noFill/>
            <a:prstDash val="solid"/>
            <a:round/>
            <a:headEnd/>
            <a:tailEnd/>
          </a:ln>
        </p:spPr>
      </p:sp>
      <p:sp>
        <p:nvSpPr>
          <p:cNvPr id="21" name="Freeform 6">
            <a:extLst>
              <a:ext uri="{FF2B5EF4-FFF2-40B4-BE49-F238E27FC236}">
                <a16:creationId xmlns:a16="http://schemas.microsoft.com/office/drawing/2014/main" id="{D0F97023-F626-4FC5-8C2D-753B5C7F4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rgbClr val="4C4C4C"/>
          </a:solidFill>
          <a:ln w="0">
            <a:noFill/>
            <a:prstDash val="solid"/>
            <a:round/>
            <a:headEnd/>
            <a:tailEnd/>
          </a:ln>
        </p:spPr>
      </p:sp>
      <p:pic>
        <p:nvPicPr>
          <p:cNvPr id="7" name="Graphic 6" descr="Group Brainstorm">
            <a:extLst>
              <a:ext uri="{FF2B5EF4-FFF2-40B4-BE49-F238E27FC236}">
                <a16:creationId xmlns:a16="http://schemas.microsoft.com/office/drawing/2014/main" id="{892F3AB0-1D88-43A5-98D3-1644E1AB18C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25899" y="3191551"/>
            <a:ext cx="2194559" cy="2194559"/>
          </a:xfrm>
          <a:prstGeom prst="rect">
            <a:avLst/>
          </a:prstGeom>
        </p:spPr>
      </p:pic>
    </p:spTree>
    <p:extLst>
      <p:ext uri="{BB962C8B-B14F-4D97-AF65-F5344CB8AC3E}">
        <p14:creationId xmlns:p14="http://schemas.microsoft.com/office/powerpoint/2010/main" val="977460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Freeform 6">
            <a:extLst>
              <a:ext uri="{FF2B5EF4-FFF2-40B4-BE49-F238E27FC236}">
                <a16:creationId xmlns:a16="http://schemas.microsoft.com/office/drawing/2014/main" id="{B6C29DB0-17E9-42FF-986E-0B7F493F4D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199584"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rgbClr val="4C4C4C"/>
          </a:solidFill>
          <a:ln w="0">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6">
            <a:extLst>
              <a:ext uri="{FF2B5EF4-FFF2-40B4-BE49-F238E27FC236}">
                <a16:creationId xmlns:a16="http://schemas.microsoft.com/office/drawing/2014/main" id="{115AD956-A5B6-4760-B8B2-11E2DF6B02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rgbClr val="4C4C4C"/>
          </a:solidFill>
          <a:ln w="0">
            <a:noFill/>
            <a:prstDash val="solid"/>
            <a:round/>
            <a:headEnd/>
            <a:tailEnd/>
          </a:ln>
        </p:spPr>
      </p:sp>
      <p:pic>
        <p:nvPicPr>
          <p:cNvPr id="7" name="Graphic 6" descr="Welder">
            <a:extLst>
              <a:ext uri="{FF2B5EF4-FFF2-40B4-BE49-F238E27FC236}">
                <a16:creationId xmlns:a16="http://schemas.microsoft.com/office/drawing/2014/main" id="{92641911-2E65-4721-A382-E86BE54ABED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80173" y="1790732"/>
            <a:ext cx="3267942" cy="3267942"/>
          </a:xfrm>
          <a:prstGeom prst="rect">
            <a:avLst/>
          </a:prstGeom>
        </p:spPr>
      </p:pic>
      <p:sp>
        <p:nvSpPr>
          <p:cNvPr id="3" name="Content Placeholder 2">
            <a:extLst>
              <a:ext uri="{FF2B5EF4-FFF2-40B4-BE49-F238E27FC236}">
                <a16:creationId xmlns:a16="http://schemas.microsoft.com/office/drawing/2014/main" id="{26BAF7E8-8782-024C-9A3C-0E9E60D46434}"/>
              </a:ext>
            </a:extLst>
          </p:cNvPr>
          <p:cNvSpPr>
            <a:spLocks noGrp="1"/>
          </p:cNvSpPr>
          <p:nvPr>
            <p:ph idx="1"/>
          </p:nvPr>
        </p:nvSpPr>
        <p:spPr>
          <a:xfrm>
            <a:off x="5911158" y="2234253"/>
            <a:ext cx="5383652" cy="3470097"/>
          </a:xfrm>
        </p:spPr>
        <p:txBody>
          <a:bodyPr>
            <a:normAutofit/>
          </a:bodyPr>
          <a:lstStyle/>
          <a:p>
            <a:r>
              <a:rPr lang="en-PH" sz="2400" dirty="0"/>
              <a:t>Good IoT team leadership requires a pragmatic way of looking at the world. The balancing act is enough to drive you crazy if the team leader fails to be realistic in their decision-making process. Make sure that your IoT team leader is comfortable working in ambiguous situations. They will almost certainly be put in this situation on a regular basis.</a:t>
            </a:r>
          </a:p>
          <a:p>
            <a:endParaRPr lang="en-US" sz="2200" dirty="0"/>
          </a:p>
        </p:txBody>
      </p:sp>
      <p:sp>
        <p:nvSpPr>
          <p:cNvPr id="2" name="TextBox 1">
            <a:extLst>
              <a:ext uri="{FF2B5EF4-FFF2-40B4-BE49-F238E27FC236}">
                <a16:creationId xmlns:a16="http://schemas.microsoft.com/office/drawing/2014/main" id="{5AE4B7B0-4FD1-0547-9374-A3FB01981038}"/>
              </a:ext>
            </a:extLst>
          </p:cNvPr>
          <p:cNvSpPr txBox="1"/>
          <p:nvPr/>
        </p:nvSpPr>
        <p:spPr>
          <a:xfrm>
            <a:off x="5624946" y="681038"/>
            <a:ext cx="5669864" cy="1200329"/>
          </a:xfrm>
          <a:prstGeom prst="rect">
            <a:avLst/>
          </a:prstGeom>
          <a:noFill/>
        </p:spPr>
        <p:txBody>
          <a:bodyPr wrap="square" rtlCol="0">
            <a:spAutoFit/>
          </a:bodyPr>
          <a:lstStyle/>
          <a:p>
            <a:r>
              <a:rPr lang="en-PH" sz="2400" b="1" dirty="0"/>
              <a:t>The third IoT leadership skill required for your team is faster failures while seeking larger successes</a:t>
            </a:r>
            <a:endParaRPr lang="en-US" sz="2400" dirty="0"/>
          </a:p>
        </p:txBody>
      </p:sp>
    </p:spTree>
    <p:extLst>
      <p:ext uri="{BB962C8B-B14F-4D97-AF65-F5344CB8AC3E}">
        <p14:creationId xmlns:p14="http://schemas.microsoft.com/office/powerpoint/2010/main" val="26712361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6"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7"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8"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9"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1"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9"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a16="http://schemas.microsoft.com/office/drawing/2014/main" id="{2D57A31B-3CBB-AC40-B836-9C429754CCAC}"/>
              </a:ext>
            </a:extLst>
          </p:cNvPr>
          <p:cNvSpPr>
            <a:spLocks noGrp="1"/>
          </p:cNvSpPr>
          <p:nvPr>
            <p:ph type="title"/>
          </p:nvPr>
        </p:nvSpPr>
        <p:spPr>
          <a:xfrm>
            <a:off x="535020" y="685800"/>
            <a:ext cx="2780271" cy="5105400"/>
          </a:xfrm>
        </p:spPr>
        <p:txBody>
          <a:bodyPr>
            <a:normAutofit/>
          </a:bodyPr>
          <a:lstStyle/>
          <a:p>
            <a:r>
              <a:rPr lang="en-PH" sz="3400" b="1">
                <a:solidFill>
                  <a:srgbClr val="FFFFFF"/>
                </a:solidFill>
              </a:rPr>
              <a:t>The fourth IoT leadership skill required for your team is an open-door policy among the different leaders in the organization.</a:t>
            </a:r>
            <a:r>
              <a:rPr lang="en-PH" sz="3400">
                <a:solidFill>
                  <a:srgbClr val="FFFFFF"/>
                </a:solidFill>
              </a:rPr>
              <a:t> </a:t>
            </a:r>
            <a:endParaRPr lang="en-US" sz="3400">
              <a:solidFill>
                <a:srgbClr val="FFFFFF"/>
              </a:solidFill>
            </a:endParaRPr>
          </a:p>
        </p:txBody>
      </p:sp>
      <p:graphicFrame>
        <p:nvGraphicFramePr>
          <p:cNvPr id="20" name="Content Placeholder 2">
            <a:extLst>
              <a:ext uri="{FF2B5EF4-FFF2-40B4-BE49-F238E27FC236}">
                <a16:creationId xmlns:a16="http://schemas.microsoft.com/office/drawing/2014/main" id="{38810452-8203-45B3-84B8-1FB837192C27}"/>
              </a:ext>
            </a:extLst>
          </p:cNvPr>
          <p:cNvGraphicFramePr>
            <a:graphicFrameLocks noGrp="1"/>
          </p:cNvGraphicFramePr>
          <p:nvPr>
            <p:ph idx="1"/>
            <p:extLst>
              <p:ext uri="{D42A27DB-BD31-4B8C-83A1-F6EECF244321}">
                <p14:modId xmlns:p14="http://schemas.microsoft.com/office/powerpoint/2010/main" val="1444048506"/>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372959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A34A653-8C12-454E-8DF7-E3498AC556F4}"/>
              </a:ext>
            </a:extLst>
          </p:cNvPr>
          <p:cNvSpPr>
            <a:spLocks noGrp="1"/>
          </p:cNvSpPr>
          <p:nvPr>
            <p:ph type="title"/>
          </p:nvPr>
        </p:nvSpPr>
        <p:spPr>
          <a:xfrm>
            <a:off x="640079" y="2053641"/>
            <a:ext cx="3669161" cy="2760098"/>
          </a:xfrm>
        </p:spPr>
        <p:txBody>
          <a:bodyPr>
            <a:normAutofit fontScale="90000"/>
          </a:bodyPr>
          <a:lstStyle/>
          <a:p>
            <a:r>
              <a:rPr lang="en-PH" sz="3100" b="1" dirty="0">
                <a:solidFill>
                  <a:srgbClr val="FFFFFF"/>
                </a:solidFill>
              </a:rPr>
              <a:t>The fifth IoT leadership skill required for your team is that of being a good diplomat when your team steps on toes and bruises egos within your organization</a:t>
            </a:r>
            <a:r>
              <a:rPr lang="en-PH" sz="2400" b="1" dirty="0">
                <a:solidFill>
                  <a:srgbClr val="FFFFFF"/>
                </a:solidFill>
              </a:rPr>
              <a:t>.</a:t>
            </a:r>
            <a:endParaRPr lang="en-US" sz="2400" dirty="0">
              <a:solidFill>
                <a:srgbClr val="FFFFFF"/>
              </a:solidFill>
            </a:endParaRPr>
          </a:p>
        </p:txBody>
      </p:sp>
      <p:sp>
        <p:nvSpPr>
          <p:cNvPr id="3" name="Content Placeholder 2">
            <a:extLst>
              <a:ext uri="{FF2B5EF4-FFF2-40B4-BE49-F238E27FC236}">
                <a16:creationId xmlns:a16="http://schemas.microsoft.com/office/drawing/2014/main" id="{2F170DD0-09D3-974C-9DBA-7AE389B0900E}"/>
              </a:ext>
            </a:extLst>
          </p:cNvPr>
          <p:cNvSpPr>
            <a:spLocks noGrp="1"/>
          </p:cNvSpPr>
          <p:nvPr>
            <p:ph idx="1"/>
          </p:nvPr>
        </p:nvSpPr>
        <p:spPr>
          <a:xfrm>
            <a:off x="6090574" y="801866"/>
            <a:ext cx="5306084" cy="5230634"/>
          </a:xfrm>
        </p:spPr>
        <p:txBody>
          <a:bodyPr anchor="ctr">
            <a:normAutofit lnSpcReduction="10000"/>
          </a:bodyPr>
          <a:lstStyle/>
          <a:p>
            <a:r>
              <a:rPr lang="en-PH" sz="3200" dirty="0">
                <a:solidFill>
                  <a:srgbClr val="000000"/>
                </a:solidFill>
              </a:rPr>
              <a:t> IoT teaming can be messy. Your IoT team leader needs to know how to deal with the politics in the organization. It’s not if you’re going to step on toes, but when and how hard. Good leaders know how to diffuse a difficult situation before it explodes. Political and organizational skills are what help make a project a success.</a:t>
            </a:r>
          </a:p>
          <a:p>
            <a:endParaRPr lang="en-US" sz="2400" dirty="0">
              <a:solidFill>
                <a:srgbClr val="000000"/>
              </a:solidFill>
            </a:endParaRPr>
          </a:p>
        </p:txBody>
      </p:sp>
    </p:spTree>
    <p:extLst>
      <p:ext uri="{BB962C8B-B14F-4D97-AF65-F5344CB8AC3E}">
        <p14:creationId xmlns:p14="http://schemas.microsoft.com/office/powerpoint/2010/main" val="7884554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017665A-943E-1B48-B9D2-568302B296B9}"/>
              </a:ext>
            </a:extLst>
          </p:cNvPr>
          <p:cNvSpPr>
            <a:spLocks noGrp="1"/>
          </p:cNvSpPr>
          <p:nvPr>
            <p:ph type="title"/>
          </p:nvPr>
        </p:nvSpPr>
        <p:spPr>
          <a:xfrm>
            <a:off x="1179226" y="826680"/>
            <a:ext cx="9833548" cy="1325563"/>
          </a:xfrm>
        </p:spPr>
        <p:txBody>
          <a:bodyPr>
            <a:normAutofit/>
          </a:bodyPr>
          <a:lstStyle/>
          <a:p>
            <a:pPr algn="ctr"/>
            <a:r>
              <a:rPr lang="en-US" sz="4000" dirty="0">
                <a:solidFill>
                  <a:srgbClr val="FFFFFF"/>
                </a:solidFill>
              </a:rPr>
              <a:t>Building Effective IoT Team</a:t>
            </a:r>
          </a:p>
        </p:txBody>
      </p:sp>
      <p:sp>
        <p:nvSpPr>
          <p:cNvPr id="3" name="Content Placeholder 2">
            <a:extLst>
              <a:ext uri="{FF2B5EF4-FFF2-40B4-BE49-F238E27FC236}">
                <a16:creationId xmlns:a16="http://schemas.microsoft.com/office/drawing/2014/main" id="{AD0BF980-B26F-E149-BF7F-E6156E711442}"/>
              </a:ext>
            </a:extLst>
          </p:cNvPr>
          <p:cNvSpPr>
            <a:spLocks noGrp="1"/>
          </p:cNvSpPr>
          <p:nvPr>
            <p:ph idx="1"/>
          </p:nvPr>
        </p:nvSpPr>
        <p:spPr>
          <a:xfrm>
            <a:off x="1179226" y="3092970"/>
            <a:ext cx="9833548" cy="2693976"/>
          </a:xfrm>
        </p:spPr>
        <p:txBody>
          <a:bodyPr>
            <a:normAutofit/>
          </a:bodyPr>
          <a:lstStyle/>
          <a:p>
            <a:r>
              <a:rPr lang="en-US" sz="2400" dirty="0">
                <a:solidFill>
                  <a:srgbClr val="000000"/>
                </a:solidFill>
              </a:rPr>
              <a:t>Characteristics of building effective IoT Team </a:t>
            </a:r>
          </a:p>
          <a:p>
            <a:pPr lvl="2"/>
            <a:r>
              <a:rPr lang="en-US" sz="2400" dirty="0">
                <a:solidFill>
                  <a:srgbClr val="000000"/>
                </a:solidFill>
              </a:rPr>
              <a:t>Common goals</a:t>
            </a:r>
          </a:p>
          <a:p>
            <a:pPr lvl="2"/>
            <a:r>
              <a:rPr lang="en-US" sz="2400" dirty="0">
                <a:solidFill>
                  <a:srgbClr val="000000"/>
                </a:solidFill>
              </a:rPr>
              <a:t>Alignment</a:t>
            </a:r>
          </a:p>
          <a:p>
            <a:pPr lvl="2"/>
            <a:r>
              <a:rPr lang="en-US" sz="2400" dirty="0">
                <a:solidFill>
                  <a:srgbClr val="000000"/>
                </a:solidFill>
              </a:rPr>
              <a:t>A feeling of empowerment : trust, accept individual differences, feedback, problem solving orientation, let Go of the Past.</a:t>
            </a:r>
          </a:p>
          <a:p>
            <a:endParaRPr lang="en-US" sz="2000" dirty="0">
              <a:solidFill>
                <a:srgbClr val="000000"/>
              </a:solidFill>
            </a:endParaRPr>
          </a:p>
        </p:txBody>
      </p:sp>
    </p:spTree>
    <p:extLst>
      <p:ext uri="{BB962C8B-B14F-4D97-AF65-F5344CB8AC3E}">
        <p14:creationId xmlns:p14="http://schemas.microsoft.com/office/powerpoint/2010/main" val="41076083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A169E-DC59-A049-8BA0-C4795DF9425E}"/>
              </a:ext>
            </a:extLst>
          </p:cNvPr>
          <p:cNvSpPr>
            <a:spLocks noGrp="1"/>
          </p:cNvSpPr>
          <p:nvPr>
            <p:ph type="title"/>
          </p:nvPr>
        </p:nvSpPr>
        <p:spPr/>
        <p:txBody>
          <a:bodyPr/>
          <a:lstStyle/>
          <a:p>
            <a:r>
              <a:rPr lang="en-US" dirty="0"/>
              <a:t>Characteristics of building effective teams</a:t>
            </a:r>
            <a:br>
              <a:rPr lang="en-US" dirty="0"/>
            </a:br>
            <a:endParaRPr lang="en-US" dirty="0"/>
          </a:p>
        </p:txBody>
      </p:sp>
      <p:sp>
        <p:nvSpPr>
          <p:cNvPr id="3" name="Content Placeholder 2">
            <a:extLst>
              <a:ext uri="{FF2B5EF4-FFF2-40B4-BE49-F238E27FC236}">
                <a16:creationId xmlns:a16="http://schemas.microsoft.com/office/drawing/2014/main" id="{9DA9AF2C-35CB-FB41-8EA3-C7116F364A47}"/>
              </a:ext>
            </a:extLst>
          </p:cNvPr>
          <p:cNvSpPr>
            <a:spLocks noGrp="1"/>
          </p:cNvSpPr>
          <p:nvPr>
            <p:ph idx="1"/>
          </p:nvPr>
        </p:nvSpPr>
        <p:spPr>
          <a:xfrm>
            <a:off x="498672" y="2222287"/>
            <a:ext cx="2907468" cy="1206713"/>
          </a:xfrm>
        </p:spPr>
        <p:txBody>
          <a:bodyPr>
            <a:normAutofit/>
          </a:bodyPr>
          <a:lstStyle/>
          <a:p>
            <a:r>
              <a:rPr lang="en-US" sz="2400" dirty="0"/>
              <a:t>Common Goal</a:t>
            </a:r>
          </a:p>
        </p:txBody>
      </p:sp>
      <p:sp>
        <p:nvSpPr>
          <p:cNvPr id="4" name="TextBox 3">
            <a:extLst>
              <a:ext uri="{FF2B5EF4-FFF2-40B4-BE49-F238E27FC236}">
                <a16:creationId xmlns:a16="http://schemas.microsoft.com/office/drawing/2014/main" id="{49DB1A0A-03A5-FF4A-822F-4B27E8925A5F}"/>
              </a:ext>
            </a:extLst>
          </p:cNvPr>
          <p:cNvSpPr txBox="1"/>
          <p:nvPr/>
        </p:nvSpPr>
        <p:spPr>
          <a:xfrm>
            <a:off x="498672" y="3909441"/>
            <a:ext cx="5872738" cy="461665"/>
          </a:xfrm>
          <a:prstGeom prst="rect">
            <a:avLst/>
          </a:prstGeom>
          <a:noFill/>
        </p:spPr>
        <p:txBody>
          <a:bodyPr wrap="square" rtlCol="0">
            <a:spAutoFit/>
          </a:bodyPr>
          <a:lstStyle/>
          <a:p>
            <a:r>
              <a:rPr lang="en-US" sz="2400" dirty="0"/>
              <a:t>How so set individual or team goals?</a:t>
            </a:r>
          </a:p>
        </p:txBody>
      </p:sp>
      <p:sp>
        <p:nvSpPr>
          <p:cNvPr id="5" name="TextBox 4">
            <a:extLst>
              <a:ext uri="{FF2B5EF4-FFF2-40B4-BE49-F238E27FC236}">
                <a16:creationId xmlns:a16="http://schemas.microsoft.com/office/drawing/2014/main" id="{4578116F-C9D4-064A-B446-D4AD6577BE8B}"/>
              </a:ext>
            </a:extLst>
          </p:cNvPr>
          <p:cNvSpPr txBox="1"/>
          <p:nvPr/>
        </p:nvSpPr>
        <p:spPr>
          <a:xfrm>
            <a:off x="8183880" y="2370559"/>
            <a:ext cx="3509448" cy="3539430"/>
          </a:xfrm>
          <a:prstGeom prst="rect">
            <a:avLst/>
          </a:prstGeom>
          <a:noFill/>
        </p:spPr>
        <p:txBody>
          <a:bodyPr wrap="square" rtlCol="0">
            <a:spAutoFit/>
          </a:bodyPr>
          <a:lstStyle/>
          <a:p>
            <a:r>
              <a:rPr lang="en-US" sz="2800" dirty="0"/>
              <a:t>S - specific</a:t>
            </a:r>
          </a:p>
          <a:p>
            <a:r>
              <a:rPr lang="en-US" sz="2800" dirty="0"/>
              <a:t>M - Measurable</a:t>
            </a:r>
          </a:p>
          <a:p>
            <a:r>
              <a:rPr lang="en-US" sz="2800" dirty="0"/>
              <a:t>A – Achievable</a:t>
            </a:r>
          </a:p>
          <a:p>
            <a:r>
              <a:rPr lang="en-US" sz="2800" dirty="0"/>
              <a:t>R - Realistic</a:t>
            </a:r>
          </a:p>
          <a:p>
            <a:r>
              <a:rPr lang="en-US" sz="2800" dirty="0"/>
              <a:t>T - Timebound</a:t>
            </a:r>
          </a:p>
          <a:p>
            <a:r>
              <a:rPr lang="en-US" sz="2800" dirty="0"/>
              <a:t>M - Mutually</a:t>
            </a:r>
          </a:p>
          <a:p>
            <a:r>
              <a:rPr lang="en-US" sz="2800" dirty="0"/>
              <a:t>A - Agreed</a:t>
            </a:r>
          </a:p>
          <a:p>
            <a:r>
              <a:rPr lang="en-US" sz="2800" dirty="0"/>
              <a:t>C - Challenges</a:t>
            </a:r>
          </a:p>
        </p:txBody>
      </p:sp>
      <p:cxnSp>
        <p:nvCxnSpPr>
          <p:cNvPr id="7" name="Straight Arrow Connector 6">
            <a:extLst>
              <a:ext uri="{FF2B5EF4-FFF2-40B4-BE49-F238E27FC236}">
                <a16:creationId xmlns:a16="http://schemas.microsoft.com/office/drawing/2014/main" id="{49642658-61E3-9544-BFFD-C224A64BA66B}"/>
              </a:ext>
            </a:extLst>
          </p:cNvPr>
          <p:cNvCxnSpPr>
            <a:cxnSpLocks/>
          </p:cNvCxnSpPr>
          <p:nvPr/>
        </p:nvCxnSpPr>
        <p:spPr>
          <a:xfrm>
            <a:off x="6095999" y="4140273"/>
            <a:ext cx="179070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88224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959FDC2-8780-9945-9894-A4C5634CADE1}"/>
              </a:ext>
            </a:extLst>
          </p:cNvPr>
          <p:cNvSpPr>
            <a:spLocks noGrp="1"/>
          </p:cNvSpPr>
          <p:nvPr>
            <p:ph type="title"/>
          </p:nvPr>
        </p:nvSpPr>
        <p:spPr>
          <a:xfrm>
            <a:off x="863029" y="1012004"/>
            <a:ext cx="3416158" cy="4795408"/>
          </a:xfrm>
        </p:spPr>
        <p:txBody>
          <a:bodyPr>
            <a:normAutofit/>
          </a:bodyPr>
          <a:lstStyle/>
          <a:p>
            <a:r>
              <a:rPr lang="en-US">
                <a:solidFill>
                  <a:srgbClr val="FFFFFF"/>
                </a:solidFill>
              </a:rPr>
              <a:t>Alignment</a:t>
            </a:r>
          </a:p>
        </p:txBody>
      </p:sp>
      <p:graphicFrame>
        <p:nvGraphicFramePr>
          <p:cNvPr id="6" name="Content Placeholder 2">
            <a:extLst>
              <a:ext uri="{FF2B5EF4-FFF2-40B4-BE49-F238E27FC236}">
                <a16:creationId xmlns:a16="http://schemas.microsoft.com/office/drawing/2014/main" id="{3FA1977A-8EBC-4237-9EB3-1F23B5A6A375}"/>
              </a:ext>
            </a:extLst>
          </p:cNvPr>
          <p:cNvGraphicFramePr>
            <a:graphicFrameLocks noGrp="1"/>
          </p:cNvGraphicFramePr>
          <p:nvPr>
            <p:ph idx="1"/>
            <p:extLst>
              <p:ext uri="{D42A27DB-BD31-4B8C-83A1-F6EECF244321}">
                <p14:modId xmlns:p14="http://schemas.microsoft.com/office/powerpoint/2010/main" val="932001832"/>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759699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EF30157-704F-E34D-9904-901D59ECB987}"/>
              </a:ext>
            </a:extLst>
          </p:cNvPr>
          <p:cNvSpPr>
            <a:spLocks noGrp="1"/>
          </p:cNvSpPr>
          <p:nvPr>
            <p:ph type="title"/>
          </p:nvPr>
        </p:nvSpPr>
        <p:spPr>
          <a:xfrm>
            <a:off x="863029" y="1012004"/>
            <a:ext cx="3416158" cy="4795408"/>
          </a:xfrm>
        </p:spPr>
        <p:txBody>
          <a:bodyPr>
            <a:normAutofit/>
          </a:bodyPr>
          <a:lstStyle/>
          <a:p>
            <a:r>
              <a:rPr lang="en-US">
                <a:solidFill>
                  <a:srgbClr val="FFFFFF"/>
                </a:solidFill>
              </a:rPr>
              <a:t>Presentation Outline</a:t>
            </a:r>
          </a:p>
        </p:txBody>
      </p:sp>
      <p:graphicFrame>
        <p:nvGraphicFramePr>
          <p:cNvPr id="5" name="Content Placeholder 2">
            <a:extLst>
              <a:ext uri="{FF2B5EF4-FFF2-40B4-BE49-F238E27FC236}">
                <a16:creationId xmlns:a16="http://schemas.microsoft.com/office/drawing/2014/main" id="{CB715EFF-004B-4983-921E-985FF002509A}"/>
              </a:ext>
            </a:extLst>
          </p:cNvPr>
          <p:cNvGraphicFramePr>
            <a:graphicFrameLocks noGrp="1"/>
          </p:cNvGraphicFramePr>
          <p:nvPr>
            <p:ph idx="1"/>
            <p:extLst>
              <p:ext uri="{D42A27DB-BD31-4B8C-83A1-F6EECF244321}">
                <p14:modId xmlns:p14="http://schemas.microsoft.com/office/powerpoint/2010/main" val="2144018712"/>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693690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D77D6-E706-4645-A3F8-A0D8B7B717AB}"/>
              </a:ext>
            </a:extLst>
          </p:cNvPr>
          <p:cNvSpPr>
            <a:spLocks noGrp="1"/>
          </p:cNvSpPr>
          <p:nvPr>
            <p:ph type="title"/>
          </p:nvPr>
        </p:nvSpPr>
        <p:spPr>
          <a:xfrm>
            <a:off x="838200" y="365126"/>
            <a:ext cx="5340605" cy="1146176"/>
          </a:xfrm>
        </p:spPr>
        <p:txBody>
          <a:bodyPr>
            <a:normAutofit/>
          </a:bodyPr>
          <a:lstStyle/>
          <a:p>
            <a:r>
              <a:rPr lang="en-US" sz="3700"/>
              <a:t>Alignment can be done by communicating:</a:t>
            </a:r>
          </a:p>
        </p:txBody>
      </p:sp>
      <p:sp>
        <p:nvSpPr>
          <p:cNvPr id="9" name="Freeform: Shape 8">
            <a:extLst>
              <a:ext uri="{FF2B5EF4-FFF2-40B4-BE49-F238E27FC236}">
                <a16:creationId xmlns:a16="http://schemas.microsoft.com/office/drawing/2014/main" id="{05C7EBC3-4672-4DAB-81C2-58661FAFAE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78805" y="-2"/>
            <a:ext cx="6013194" cy="1511304"/>
          </a:xfrm>
          <a:custGeom>
            <a:avLst/>
            <a:gdLst>
              <a:gd name="connsiteX0" fmla="*/ 4545473 w 6013194"/>
              <a:gd name="connsiteY0" fmla="*/ 0 h 1511304"/>
              <a:gd name="connsiteX1" fmla="*/ 6013194 w 6013194"/>
              <a:gd name="connsiteY1" fmla="*/ 0 h 1511304"/>
              <a:gd name="connsiteX2" fmla="*/ 6013194 w 6013194"/>
              <a:gd name="connsiteY2" fmla="*/ 1508760 h 1511304"/>
              <a:gd name="connsiteX3" fmla="*/ 4545474 w 6013194"/>
              <a:gd name="connsiteY3" fmla="*/ 1508760 h 1511304"/>
              <a:gd name="connsiteX4" fmla="*/ 4545474 w 6013194"/>
              <a:gd name="connsiteY4" fmla="*/ 1511304 h 1511304"/>
              <a:gd name="connsiteX5" fmla="*/ 0 w 6013194"/>
              <a:gd name="connsiteY5" fmla="*/ 1511304 h 1511304"/>
              <a:gd name="connsiteX6" fmla="*/ 697617 w 6013194"/>
              <a:gd name="connsiteY6" fmla="*/ 3 h 1511304"/>
              <a:gd name="connsiteX7" fmla="*/ 4545473 w 6013194"/>
              <a:gd name="connsiteY7" fmla="*/ 3 h 15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13194" h="1511304">
                <a:moveTo>
                  <a:pt x="4545473" y="0"/>
                </a:moveTo>
                <a:lnTo>
                  <a:pt x="6013194" y="0"/>
                </a:lnTo>
                <a:lnTo>
                  <a:pt x="6013194" y="1508760"/>
                </a:lnTo>
                <a:lnTo>
                  <a:pt x="4545474" y="1508760"/>
                </a:lnTo>
                <a:lnTo>
                  <a:pt x="4545474" y="1511304"/>
                </a:lnTo>
                <a:lnTo>
                  <a:pt x="0" y="1511304"/>
                </a:lnTo>
                <a:lnTo>
                  <a:pt x="697617" y="3"/>
                </a:lnTo>
                <a:lnTo>
                  <a:pt x="4545473" y="3"/>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40BF962F-4C6F-461E-86F2-C43F56CC93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0797" y="1690688"/>
            <a:ext cx="8711202" cy="5167312"/>
          </a:xfrm>
          <a:custGeom>
            <a:avLst/>
            <a:gdLst>
              <a:gd name="connsiteX0" fmla="*/ 0 w 8711202"/>
              <a:gd name="connsiteY0" fmla="*/ 0 h 5167312"/>
              <a:gd name="connsiteX1" fmla="*/ 7243482 w 8711202"/>
              <a:gd name="connsiteY1" fmla="*/ 0 h 5167312"/>
              <a:gd name="connsiteX2" fmla="*/ 8711202 w 8711202"/>
              <a:gd name="connsiteY2" fmla="*/ 0 h 5167312"/>
              <a:gd name="connsiteX3" fmla="*/ 8711202 w 8711202"/>
              <a:gd name="connsiteY3" fmla="*/ 5167312 h 5167312"/>
              <a:gd name="connsiteX4" fmla="*/ 7243482 w 8711202"/>
              <a:gd name="connsiteY4" fmla="*/ 5167312 h 5167312"/>
              <a:gd name="connsiteX5" fmla="*/ 221324 w 8711202"/>
              <a:gd name="connsiteY5" fmla="*/ 5167312 h 5167312"/>
              <a:gd name="connsiteX6" fmla="*/ 2615203 w 8711202"/>
              <a:gd name="connsiteY6" fmla="*/ 952 h 5167312"/>
              <a:gd name="connsiteX7" fmla="*/ 0 w 8711202"/>
              <a:gd name="connsiteY7"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11202" h="5167312">
                <a:moveTo>
                  <a:pt x="0" y="0"/>
                </a:moveTo>
                <a:lnTo>
                  <a:pt x="7243482" y="0"/>
                </a:lnTo>
                <a:lnTo>
                  <a:pt x="8711202" y="0"/>
                </a:lnTo>
                <a:lnTo>
                  <a:pt x="8711202" y="5167312"/>
                </a:lnTo>
                <a:lnTo>
                  <a:pt x="7243482" y="5167312"/>
                </a:lnTo>
                <a:lnTo>
                  <a:pt x="221324" y="5167312"/>
                </a:lnTo>
                <a:lnTo>
                  <a:pt x="2615203" y="952"/>
                </a:lnTo>
                <a:lnTo>
                  <a:pt x="0" y="952"/>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94A4F7-38E4-45EA-8E2E-CE1B5766B4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5931454" cy="5166360"/>
          </a:xfrm>
          <a:custGeom>
            <a:avLst/>
            <a:gdLst>
              <a:gd name="connsiteX0" fmla="*/ 0 w 5931454"/>
              <a:gd name="connsiteY0" fmla="*/ 0 h 5166360"/>
              <a:gd name="connsiteX1" fmla="*/ 5931454 w 5931454"/>
              <a:gd name="connsiteY1" fmla="*/ 0 h 5166360"/>
              <a:gd name="connsiteX2" fmla="*/ 3537575 w 5931454"/>
              <a:gd name="connsiteY2" fmla="*/ 5166360 h 5166360"/>
              <a:gd name="connsiteX3" fmla="*/ 0 w 5931454"/>
              <a:gd name="connsiteY3" fmla="*/ 5166360 h 5166360"/>
            </a:gdLst>
            <a:ahLst/>
            <a:cxnLst>
              <a:cxn ang="0">
                <a:pos x="connsiteX0" y="connsiteY0"/>
              </a:cxn>
              <a:cxn ang="0">
                <a:pos x="connsiteX1" y="connsiteY1"/>
              </a:cxn>
              <a:cxn ang="0">
                <a:pos x="connsiteX2" y="connsiteY2"/>
              </a:cxn>
              <a:cxn ang="0">
                <a:pos x="connsiteX3" y="connsiteY3"/>
              </a:cxn>
            </a:cxnLst>
            <a:rect l="l" t="t" r="r" b="b"/>
            <a:pathLst>
              <a:path w="5931454" h="5166360">
                <a:moveTo>
                  <a:pt x="0" y="0"/>
                </a:moveTo>
                <a:lnTo>
                  <a:pt x="5931454" y="0"/>
                </a:lnTo>
                <a:lnTo>
                  <a:pt x="3537575" y="5166360"/>
                </a:lnTo>
                <a:lnTo>
                  <a:pt x="0" y="5166360"/>
                </a:lnTo>
                <a:close/>
              </a:path>
            </a:pathLst>
          </a:cu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E51334A4-F40B-7B4E-AF58-0AB8B2A06AD4}"/>
              </a:ext>
            </a:extLst>
          </p:cNvPr>
          <p:cNvSpPr>
            <a:spLocks noGrp="1"/>
          </p:cNvSpPr>
          <p:nvPr>
            <p:ph idx="1"/>
          </p:nvPr>
        </p:nvSpPr>
        <p:spPr>
          <a:xfrm>
            <a:off x="838200" y="2173288"/>
            <a:ext cx="3603171" cy="3639684"/>
          </a:xfrm>
        </p:spPr>
        <p:txBody>
          <a:bodyPr anchor="ctr">
            <a:normAutofit/>
          </a:bodyPr>
          <a:lstStyle/>
          <a:p>
            <a:r>
              <a:rPr lang="en-US" sz="2000">
                <a:solidFill>
                  <a:srgbClr val="FFFFFF"/>
                </a:solidFill>
              </a:rPr>
              <a:t>The overall goals</a:t>
            </a:r>
          </a:p>
          <a:p>
            <a:r>
              <a:rPr lang="en-US" sz="2000">
                <a:solidFill>
                  <a:srgbClr val="FFFFFF"/>
                </a:solidFill>
              </a:rPr>
              <a:t>The department goals</a:t>
            </a:r>
          </a:p>
          <a:p>
            <a:r>
              <a:rPr lang="en-US" sz="2000">
                <a:solidFill>
                  <a:srgbClr val="FFFFFF"/>
                </a:solidFill>
              </a:rPr>
              <a:t>The individual goals</a:t>
            </a:r>
          </a:p>
        </p:txBody>
      </p:sp>
      <p:pic>
        <p:nvPicPr>
          <p:cNvPr id="4" name="Picture 3">
            <a:extLst>
              <a:ext uri="{FF2B5EF4-FFF2-40B4-BE49-F238E27FC236}">
                <a16:creationId xmlns:a16="http://schemas.microsoft.com/office/drawing/2014/main" id="{2ADC710D-79C8-5E4D-BF59-C3697BB6B94F}"/>
              </a:ext>
            </a:extLst>
          </p:cNvPr>
          <p:cNvPicPr>
            <a:picLocks noChangeAspect="1"/>
          </p:cNvPicPr>
          <p:nvPr/>
        </p:nvPicPr>
        <p:blipFill>
          <a:blip r:embed="rId2"/>
          <a:stretch>
            <a:fillRect/>
          </a:stretch>
        </p:blipFill>
        <p:spPr>
          <a:xfrm>
            <a:off x="6183088" y="2882447"/>
            <a:ext cx="5170711" cy="2585355"/>
          </a:xfrm>
          <a:custGeom>
            <a:avLst/>
            <a:gdLst>
              <a:gd name="connsiteX0" fmla="*/ 0 w 4636009"/>
              <a:gd name="connsiteY0" fmla="*/ 0 h 5032375"/>
              <a:gd name="connsiteX1" fmla="*/ 4636009 w 4636009"/>
              <a:gd name="connsiteY1" fmla="*/ 0 h 5032375"/>
              <a:gd name="connsiteX2" fmla="*/ 4636009 w 4636009"/>
              <a:gd name="connsiteY2" fmla="*/ 5032375 h 5032375"/>
              <a:gd name="connsiteX3" fmla="*/ 0 w 4636009"/>
              <a:gd name="connsiteY3" fmla="*/ 5032375 h 5032375"/>
            </a:gdLst>
            <a:ahLst/>
            <a:cxnLst>
              <a:cxn ang="0">
                <a:pos x="connsiteX0" y="connsiteY0"/>
              </a:cxn>
              <a:cxn ang="0">
                <a:pos x="connsiteX1" y="connsiteY1"/>
              </a:cxn>
              <a:cxn ang="0">
                <a:pos x="connsiteX2" y="connsiteY2"/>
              </a:cxn>
              <a:cxn ang="0">
                <a:pos x="connsiteX3" y="connsiteY3"/>
              </a:cxn>
            </a:cxnLst>
            <a:rect l="l" t="t" r="r" b="b"/>
            <a:pathLst>
              <a:path w="4636009" h="5032375">
                <a:moveTo>
                  <a:pt x="0" y="0"/>
                </a:moveTo>
                <a:lnTo>
                  <a:pt x="4636009" y="0"/>
                </a:lnTo>
                <a:lnTo>
                  <a:pt x="4636009" y="5032375"/>
                </a:lnTo>
                <a:lnTo>
                  <a:pt x="0" y="5032375"/>
                </a:lnTo>
                <a:close/>
              </a:path>
            </a:pathLst>
          </a:custGeom>
        </p:spPr>
      </p:pic>
    </p:spTree>
    <p:extLst>
      <p:ext uri="{BB962C8B-B14F-4D97-AF65-F5344CB8AC3E}">
        <p14:creationId xmlns:p14="http://schemas.microsoft.com/office/powerpoint/2010/main" val="11031742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465B3-97F5-3B4F-9491-86B80C5F1B51}"/>
              </a:ext>
            </a:extLst>
          </p:cNvPr>
          <p:cNvSpPr>
            <a:spLocks noGrp="1"/>
          </p:cNvSpPr>
          <p:nvPr>
            <p:ph type="title"/>
          </p:nvPr>
        </p:nvSpPr>
        <p:spPr>
          <a:xfrm>
            <a:off x="451515" y="1734857"/>
            <a:ext cx="3765483" cy="3388287"/>
          </a:xfrm>
        </p:spPr>
        <p:txBody>
          <a:bodyPr anchor="ctr">
            <a:normAutofit/>
          </a:bodyPr>
          <a:lstStyle/>
          <a:p>
            <a:r>
              <a:rPr lang="en-US" sz="3700" dirty="0"/>
              <a:t>How do I empower IoT Team?</a:t>
            </a:r>
          </a:p>
        </p:txBody>
      </p:sp>
      <p:sp>
        <p:nvSpPr>
          <p:cNvPr id="3" name="Content Placeholder 2">
            <a:extLst>
              <a:ext uri="{FF2B5EF4-FFF2-40B4-BE49-F238E27FC236}">
                <a16:creationId xmlns:a16="http://schemas.microsoft.com/office/drawing/2014/main" id="{3E3081E7-4227-9D4A-8777-492A858AC1ED}"/>
              </a:ext>
            </a:extLst>
          </p:cNvPr>
          <p:cNvSpPr>
            <a:spLocks noGrp="1"/>
          </p:cNvSpPr>
          <p:nvPr>
            <p:ph idx="1"/>
          </p:nvPr>
        </p:nvSpPr>
        <p:spPr>
          <a:xfrm>
            <a:off x="5741854" y="944193"/>
            <a:ext cx="1329992" cy="1581327"/>
          </a:xfrm>
          <a:effectLst/>
        </p:spPr>
        <p:txBody>
          <a:bodyPr>
            <a:normAutofit/>
          </a:bodyPr>
          <a:lstStyle/>
          <a:p>
            <a:pPr marL="0" indent="0">
              <a:buNone/>
            </a:pPr>
            <a:r>
              <a:rPr lang="en-US" sz="2400" dirty="0"/>
              <a:t>Trust</a:t>
            </a:r>
            <a:r>
              <a:rPr lang="en-US" dirty="0"/>
              <a:t> </a:t>
            </a:r>
          </a:p>
        </p:txBody>
      </p:sp>
      <p:sp>
        <p:nvSpPr>
          <p:cNvPr id="6" name="Content Placeholder 2">
            <a:extLst>
              <a:ext uri="{FF2B5EF4-FFF2-40B4-BE49-F238E27FC236}">
                <a16:creationId xmlns:a16="http://schemas.microsoft.com/office/drawing/2014/main" id="{72345370-ED6F-1D40-9D02-FCB761C313B7}"/>
              </a:ext>
            </a:extLst>
          </p:cNvPr>
          <p:cNvSpPr txBox="1">
            <a:spLocks/>
          </p:cNvSpPr>
          <p:nvPr/>
        </p:nvSpPr>
        <p:spPr>
          <a:xfrm>
            <a:off x="9187916" y="944193"/>
            <a:ext cx="1944904" cy="1581327"/>
          </a:xfrm>
          <a:prstGeom prst="rect">
            <a:avLst/>
          </a:prstGeom>
          <a:effectLst/>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buFont typeface="Wingdings 2" charset="2"/>
              <a:buNone/>
            </a:pPr>
            <a:r>
              <a:rPr lang="en-US" sz="2400" dirty="0"/>
              <a:t>Accept Individual differences</a:t>
            </a:r>
            <a:r>
              <a:rPr lang="en-US" dirty="0"/>
              <a:t> </a:t>
            </a:r>
          </a:p>
        </p:txBody>
      </p:sp>
      <p:sp>
        <p:nvSpPr>
          <p:cNvPr id="7" name="Content Placeholder 2">
            <a:extLst>
              <a:ext uri="{FF2B5EF4-FFF2-40B4-BE49-F238E27FC236}">
                <a16:creationId xmlns:a16="http://schemas.microsoft.com/office/drawing/2014/main" id="{8E36B4DE-54C1-134A-B98B-01962E543166}"/>
              </a:ext>
            </a:extLst>
          </p:cNvPr>
          <p:cNvSpPr txBox="1">
            <a:spLocks/>
          </p:cNvSpPr>
          <p:nvPr/>
        </p:nvSpPr>
        <p:spPr>
          <a:xfrm>
            <a:off x="6008066" y="3908206"/>
            <a:ext cx="1787193" cy="1581327"/>
          </a:xfrm>
          <a:prstGeom prst="rect">
            <a:avLst/>
          </a:prstGeom>
          <a:effectLst/>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buFont typeface="Wingdings 2" charset="2"/>
              <a:buNone/>
            </a:pPr>
            <a:r>
              <a:rPr lang="en-US" sz="2400" dirty="0"/>
              <a:t>Problem solving situation </a:t>
            </a:r>
            <a:r>
              <a:rPr lang="en-US" dirty="0"/>
              <a:t> </a:t>
            </a:r>
          </a:p>
        </p:txBody>
      </p:sp>
      <p:sp>
        <p:nvSpPr>
          <p:cNvPr id="9" name="Content Placeholder 2">
            <a:extLst>
              <a:ext uri="{FF2B5EF4-FFF2-40B4-BE49-F238E27FC236}">
                <a16:creationId xmlns:a16="http://schemas.microsoft.com/office/drawing/2014/main" id="{DBDAC972-B7D7-6748-98F8-CC870346651A}"/>
              </a:ext>
            </a:extLst>
          </p:cNvPr>
          <p:cNvSpPr txBox="1">
            <a:spLocks/>
          </p:cNvSpPr>
          <p:nvPr/>
        </p:nvSpPr>
        <p:spPr>
          <a:xfrm>
            <a:off x="9395944" y="3901096"/>
            <a:ext cx="1944904" cy="1581327"/>
          </a:xfrm>
          <a:prstGeom prst="rect">
            <a:avLst/>
          </a:prstGeom>
          <a:effectLst/>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buFont typeface="Wingdings 2" charset="2"/>
              <a:buNone/>
            </a:pPr>
            <a:r>
              <a:rPr lang="en-US" sz="2400" dirty="0"/>
              <a:t>Feedback </a:t>
            </a:r>
            <a:r>
              <a:rPr lang="en-US" dirty="0"/>
              <a:t> </a:t>
            </a:r>
          </a:p>
        </p:txBody>
      </p:sp>
      <p:pic>
        <p:nvPicPr>
          <p:cNvPr id="5" name="Graphic 4" descr="Right pointing backhand index ">
            <a:extLst>
              <a:ext uri="{FF2B5EF4-FFF2-40B4-BE49-F238E27FC236}">
                <a16:creationId xmlns:a16="http://schemas.microsoft.com/office/drawing/2014/main" id="{FBD3D82A-348A-D04A-A06E-1DDD64A847D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338059" y="1354179"/>
            <a:ext cx="914400" cy="914400"/>
          </a:xfrm>
          <a:prstGeom prst="rect">
            <a:avLst/>
          </a:prstGeom>
        </p:spPr>
      </p:pic>
      <p:pic>
        <p:nvPicPr>
          <p:cNvPr id="11" name="Graphic 10" descr="Right pointing backhand index ">
            <a:extLst>
              <a:ext uri="{FF2B5EF4-FFF2-40B4-BE49-F238E27FC236}">
                <a16:creationId xmlns:a16="http://schemas.microsoft.com/office/drawing/2014/main" id="{E7A79DAC-20E8-3B4C-9F93-ADD4365950F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9467432" y="2756108"/>
            <a:ext cx="914400" cy="914400"/>
          </a:xfrm>
          <a:prstGeom prst="rect">
            <a:avLst/>
          </a:prstGeom>
        </p:spPr>
      </p:pic>
      <p:pic>
        <p:nvPicPr>
          <p:cNvPr id="12" name="Graphic 11" descr="Right pointing backhand index ">
            <a:extLst>
              <a:ext uri="{FF2B5EF4-FFF2-40B4-BE49-F238E27FC236}">
                <a16:creationId xmlns:a16="http://schemas.microsoft.com/office/drawing/2014/main" id="{2FEE2096-AA80-4748-8337-21447A86984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a:off x="7795259" y="4241669"/>
            <a:ext cx="914400" cy="914400"/>
          </a:xfrm>
          <a:prstGeom prst="rect">
            <a:avLst/>
          </a:prstGeom>
        </p:spPr>
      </p:pic>
    </p:spTree>
    <p:extLst>
      <p:ext uri="{BB962C8B-B14F-4D97-AF65-F5344CB8AC3E}">
        <p14:creationId xmlns:p14="http://schemas.microsoft.com/office/powerpoint/2010/main" val="2193012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8F1BF2E-7CF0-214F-8F4D-619B85E29A92}"/>
              </a:ext>
            </a:extLst>
          </p:cNvPr>
          <p:cNvSpPr>
            <a:spLocks noGrp="1"/>
          </p:cNvSpPr>
          <p:nvPr>
            <p:ph type="title"/>
          </p:nvPr>
        </p:nvSpPr>
        <p:spPr>
          <a:xfrm>
            <a:off x="6094105" y="802955"/>
            <a:ext cx="4977976" cy="1454051"/>
          </a:xfrm>
        </p:spPr>
        <p:txBody>
          <a:bodyPr>
            <a:normAutofit/>
          </a:bodyPr>
          <a:lstStyle/>
          <a:p>
            <a:r>
              <a:rPr lang="en-US" dirty="0">
                <a:solidFill>
                  <a:srgbClr val="000000"/>
                </a:solidFill>
              </a:rPr>
              <a:t>Trust </a:t>
            </a:r>
          </a:p>
        </p:txBody>
      </p:sp>
      <p:sp>
        <p:nvSpPr>
          <p:cNvPr id="14"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A picture containing ware, lock, indoor, table&#10;&#10;Description automatically generated">
            <a:extLst>
              <a:ext uri="{FF2B5EF4-FFF2-40B4-BE49-F238E27FC236}">
                <a16:creationId xmlns:a16="http://schemas.microsoft.com/office/drawing/2014/main" id="{965FBBE4-70E6-C148-88F4-B35E7981F0DC}"/>
              </a:ext>
            </a:extLst>
          </p:cNvPr>
          <p:cNvPicPr>
            <a:picLocks noChangeAspect="1"/>
          </p:cNvPicPr>
          <p:nvPr/>
        </p:nvPicPr>
        <p:blipFill rotWithShape="1">
          <a:blip r:embed="rId3">
            <a:alphaModFix/>
          </a:blip>
          <a:srcRect l="23073" r="23186" b="2"/>
          <a:stretch/>
        </p:blipFill>
        <p:spPr>
          <a:xfrm>
            <a:off x="20" y="907231"/>
            <a:ext cx="4838021" cy="5063738"/>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Content Placeholder 2">
            <a:extLst>
              <a:ext uri="{FF2B5EF4-FFF2-40B4-BE49-F238E27FC236}">
                <a16:creationId xmlns:a16="http://schemas.microsoft.com/office/drawing/2014/main" id="{C0CD427B-180F-CB40-9719-73802A47425C}"/>
              </a:ext>
            </a:extLst>
          </p:cNvPr>
          <p:cNvSpPr>
            <a:spLocks noGrp="1"/>
          </p:cNvSpPr>
          <p:nvPr>
            <p:ph idx="1"/>
          </p:nvPr>
        </p:nvSpPr>
        <p:spPr>
          <a:xfrm>
            <a:off x="6090573" y="2421682"/>
            <a:ext cx="5614875" cy="3639289"/>
          </a:xfrm>
        </p:spPr>
        <p:txBody>
          <a:bodyPr anchor="ctr">
            <a:normAutofit/>
          </a:bodyPr>
          <a:lstStyle/>
          <a:p>
            <a:r>
              <a:rPr lang="en-US" dirty="0">
                <a:solidFill>
                  <a:srgbClr val="000000"/>
                </a:solidFill>
              </a:rPr>
              <a:t>The best way to find out if you can trust somebody is to trust them.</a:t>
            </a:r>
          </a:p>
          <a:p>
            <a:r>
              <a:rPr lang="en-US" dirty="0">
                <a:solidFill>
                  <a:srgbClr val="000000"/>
                </a:solidFill>
              </a:rPr>
              <a:t>Trust creates the foundation for the groups climate and atmosphere.</a:t>
            </a:r>
          </a:p>
          <a:p>
            <a:r>
              <a:rPr lang="en-US" dirty="0">
                <a:solidFill>
                  <a:srgbClr val="000000"/>
                </a:solidFill>
              </a:rPr>
              <a:t>“If there is no trust, there is no us”</a:t>
            </a:r>
          </a:p>
        </p:txBody>
      </p:sp>
    </p:spTree>
    <p:extLst>
      <p:ext uri="{BB962C8B-B14F-4D97-AF65-F5344CB8AC3E}">
        <p14:creationId xmlns:p14="http://schemas.microsoft.com/office/powerpoint/2010/main" val="31313229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EE1CEB0-22B1-9246-98C7-05067FAD47E7}"/>
              </a:ext>
            </a:extLst>
          </p:cNvPr>
          <p:cNvSpPr>
            <a:spLocks noGrp="1"/>
          </p:cNvSpPr>
          <p:nvPr>
            <p:ph type="title"/>
          </p:nvPr>
        </p:nvSpPr>
        <p:spPr>
          <a:xfrm>
            <a:off x="863029" y="1012004"/>
            <a:ext cx="3416158" cy="4795408"/>
          </a:xfrm>
        </p:spPr>
        <p:txBody>
          <a:bodyPr>
            <a:normAutofit/>
          </a:bodyPr>
          <a:lstStyle/>
          <a:p>
            <a:r>
              <a:rPr lang="en-US">
                <a:solidFill>
                  <a:srgbClr val="FFFFFF"/>
                </a:solidFill>
              </a:rPr>
              <a:t>IoT Team members must:</a:t>
            </a:r>
          </a:p>
        </p:txBody>
      </p:sp>
      <p:graphicFrame>
        <p:nvGraphicFramePr>
          <p:cNvPr id="19" name="Content Placeholder 2">
            <a:extLst>
              <a:ext uri="{FF2B5EF4-FFF2-40B4-BE49-F238E27FC236}">
                <a16:creationId xmlns:a16="http://schemas.microsoft.com/office/drawing/2014/main" id="{B669E389-F444-4369-8EA9-277D4773A615}"/>
              </a:ext>
            </a:extLst>
          </p:cNvPr>
          <p:cNvGraphicFramePr/>
          <p:nvPr>
            <p:extLst>
              <p:ext uri="{D42A27DB-BD31-4B8C-83A1-F6EECF244321}">
                <p14:modId xmlns:p14="http://schemas.microsoft.com/office/powerpoint/2010/main" val="3986522936"/>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62930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2060"/>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87665-8313-2B4F-B2DA-BC7CF1037CCA}"/>
              </a:ext>
            </a:extLst>
          </p:cNvPr>
          <p:cNvSpPr>
            <a:spLocks noGrp="1"/>
          </p:cNvSpPr>
          <p:nvPr>
            <p:ph type="title"/>
          </p:nvPr>
        </p:nvSpPr>
        <p:spPr>
          <a:xfrm>
            <a:off x="353291" y="212725"/>
            <a:ext cx="10515600" cy="1325563"/>
          </a:xfrm>
          <a:solidFill>
            <a:srgbClr val="00B050"/>
          </a:solidFill>
        </p:spPr>
        <p:txBody>
          <a:bodyPr>
            <a:normAutofit/>
          </a:bodyPr>
          <a:lstStyle/>
          <a:p>
            <a:r>
              <a:rPr lang="en-US" dirty="0"/>
              <a:t>Acceptance of Individual Differences</a:t>
            </a:r>
          </a:p>
        </p:txBody>
      </p:sp>
      <p:graphicFrame>
        <p:nvGraphicFramePr>
          <p:cNvPr id="45" name="Content Placeholder 2">
            <a:extLst>
              <a:ext uri="{FF2B5EF4-FFF2-40B4-BE49-F238E27FC236}">
                <a16:creationId xmlns:a16="http://schemas.microsoft.com/office/drawing/2014/main" id="{0090780E-2E3E-4268-9724-8290BE551A0C}"/>
              </a:ext>
            </a:extLst>
          </p:cNvPr>
          <p:cNvGraphicFramePr>
            <a:graphicFrameLocks noGrp="1"/>
          </p:cNvGraphicFramePr>
          <p:nvPr>
            <p:ph idx="1"/>
            <p:extLst>
              <p:ext uri="{D42A27DB-BD31-4B8C-83A1-F6EECF244321}">
                <p14:modId xmlns:p14="http://schemas.microsoft.com/office/powerpoint/2010/main" val="114336996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498775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E03CF-7D4A-1445-83C8-F15FAD764704}"/>
              </a:ext>
            </a:extLst>
          </p:cNvPr>
          <p:cNvSpPr>
            <a:spLocks noGrp="1"/>
          </p:cNvSpPr>
          <p:nvPr>
            <p:ph type="title"/>
          </p:nvPr>
        </p:nvSpPr>
        <p:spPr/>
        <p:txBody>
          <a:bodyPr/>
          <a:lstStyle/>
          <a:p>
            <a:r>
              <a:rPr lang="en-US" dirty="0"/>
              <a:t>Feedback </a:t>
            </a:r>
          </a:p>
        </p:txBody>
      </p:sp>
      <p:sp>
        <p:nvSpPr>
          <p:cNvPr id="3" name="Content Placeholder 2">
            <a:extLst>
              <a:ext uri="{FF2B5EF4-FFF2-40B4-BE49-F238E27FC236}">
                <a16:creationId xmlns:a16="http://schemas.microsoft.com/office/drawing/2014/main" id="{566CF660-58CF-0448-A87F-F34804550A52}"/>
              </a:ext>
            </a:extLst>
          </p:cNvPr>
          <p:cNvSpPr>
            <a:spLocks noGrp="1"/>
          </p:cNvSpPr>
          <p:nvPr>
            <p:ph idx="1"/>
          </p:nvPr>
        </p:nvSpPr>
        <p:spPr>
          <a:xfrm>
            <a:off x="818712" y="2222287"/>
            <a:ext cx="4096188" cy="3636511"/>
          </a:xfrm>
        </p:spPr>
        <p:txBody>
          <a:bodyPr>
            <a:normAutofit lnSpcReduction="10000"/>
          </a:bodyPr>
          <a:lstStyle/>
          <a:p>
            <a:r>
              <a:rPr lang="en-US" dirty="0"/>
              <a:t>Know your behavior impacts others</a:t>
            </a:r>
          </a:p>
          <a:p>
            <a:r>
              <a:rPr lang="en-US" dirty="0"/>
              <a:t>Be willing to listen to other’s views without being defensive</a:t>
            </a:r>
          </a:p>
          <a:p>
            <a:r>
              <a:rPr lang="en-US" dirty="0"/>
              <a:t>Provide criticism and handle, and handle criticism in a constructive manner.</a:t>
            </a:r>
          </a:p>
        </p:txBody>
      </p:sp>
      <p:sp>
        <p:nvSpPr>
          <p:cNvPr id="4" name="TextBox 3">
            <a:extLst>
              <a:ext uri="{FF2B5EF4-FFF2-40B4-BE49-F238E27FC236}">
                <a16:creationId xmlns:a16="http://schemas.microsoft.com/office/drawing/2014/main" id="{360A79F4-455B-EA4B-B13E-BE20DE6FD862}"/>
              </a:ext>
            </a:extLst>
          </p:cNvPr>
          <p:cNvSpPr txBox="1"/>
          <p:nvPr/>
        </p:nvSpPr>
        <p:spPr>
          <a:xfrm>
            <a:off x="6892290" y="3669030"/>
            <a:ext cx="3943350" cy="523220"/>
          </a:xfrm>
          <a:prstGeom prst="rect">
            <a:avLst/>
          </a:prstGeom>
          <a:noFill/>
        </p:spPr>
        <p:txBody>
          <a:bodyPr wrap="square" rtlCol="0">
            <a:spAutoFit/>
          </a:bodyPr>
          <a:lstStyle/>
          <a:p>
            <a:r>
              <a:rPr lang="en-US" sz="2800" dirty="0"/>
              <a:t>Sandwich technique</a:t>
            </a:r>
          </a:p>
        </p:txBody>
      </p:sp>
      <p:sp>
        <p:nvSpPr>
          <p:cNvPr id="5" name="Right Arrow 4">
            <a:extLst>
              <a:ext uri="{FF2B5EF4-FFF2-40B4-BE49-F238E27FC236}">
                <a16:creationId xmlns:a16="http://schemas.microsoft.com/office/drawing/2014/main" id="{868D2158-6D54-A042-983F-5B5D44462CC8}"/>
              </a:ext>
            </a:extLst>
          </p:cNvPr>
          <p:cNvSpPr/>
          <p:nvPr/>
        </p:nvSpPr>
        <p:spPr>
          <a:xfrm>
            <a:off x="5299711" y="3800475"/>
            <a:ext cx="1348740" cy="260330"/>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11966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200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0F112-DCBA-E74C-9F83-CB2270567C64}"/>
              </a:ext>
            </a:extLst>
          </p:cNvPr>
          <p:cNvSpPr>
            <a:spLocks noGrp="1"/>
          </p:cNvSpPr>
          <p:nvPr>
            <p:ph type="title"/>
          </p:nvPr>
        </p:nvSpPr>
        <p:spPr/>
        <p:txBody>
          <a:bodyPr/>
          <a:lstStyle/>
          <a:p>
            <a:r>
              <a:rPr lang="en-US" dirty="0"/>
              <a:t>Sandwich Technique</a:t>
            </a:r>
          </a:p>
        </p:txBody>
      </p:sp>
      <p:sp>
        <p:nvSpPr>
          <p:cNvPr id="3" name="Content Placeholder 2">
            <a:extLst>
              <a:ext uri="{FF2B5EF4-FFF2-40B4-BE49-F238E27FC236}">
                <a16:creationId xmlns:a16="http://schemas.microsoft.com/office/drawing/2014/main" id="{69DA8269-D376-464F-A5F1-3A7907D7E6FB}"/>
              </a:ext>
            </a:extLst>
          </p:cNvPr>
          <p:cNvSpPr>
            <a:spLocks noGrp="1"/>
          </p:cNvSpPr>
          <p:nvPr>
            <p:ph idx="1"/>
          </p:nvPr>
        </p:nvSpPr>
        <p:spPr>
          <a:xfrm>
            <a:off x="4579182" y="2983230"/>
            <a:ext cx="2827458" cy="1506326"/>
          </a:xfrm>
        </p:spPr>
        <p:txBody>
          <a:bodyPr>
            <a:normAutofit fontScale="55000" lnSpcReduction="20000"/>
          </a:bodyPr>
          <a:lstStyle/>
          <a:p>
            <a:r>
              <a:rPr lang="en-US" dirty="0"/>
              <a:t>Compliment</a:t>
            </a:r>
          </a:p>
          <a:p>
            <a:pPr marL="0" indent="0">
              <a:buNone/>
            </a:pPr>
            <a:endParaRPr lang="en-US" dirty="0"/>
          </a:p>
          <a:p>
            <a:r>
              <a:rPr lang="en-US" dirty="0"/>
              <a:t>Criticism</a:t>
            </a:r>
          </a:p>
          <a:p>
            <a:pPr marL="0" indent="0">
              <a:buNone/>
            </a:pPr>
            <a:endParaRPr lang="en-US" dirty="0"/>
          </a:p>
          <a:p>
            <a:r>
              <a:rPr lang="en-US" dirty="0"/>
              <a:t>compliment</a:t>
            </a:r>
          </a:p>
        </p:txBody>
      </p:sp>
      <p:pic>
        <p:nvPicPr>
          <p:cNvPr id="4" name="Picture 3">
            <a:extLst>
              <a:ext uri="{FF2B5EF4-FFF2-40B4-BE49-F238E27FC236}">
                <a16:creationId xmlns:a16="http://schemas.microsoft.com/office/drawing/2014/main" id="{BC32D0B3-B1B1-9C4F-BA1B-B8A3A8AB37BF}"/>
              </a:ext>
            </a:extLst>
          </p:cNvPr>
          <p:cNvPicPr>
            <a:picLocks noChangeAspect="1"/>
          </p:cNvPicPr>
          <p:nvPr/>
        </p:nvPicPr>
        <p:blipFill>
          <a:blip r:embed="rId3"/>
          <a:stretch>
            <a:fillRect/>
          </a:stretch>
        </p:blipFill>
        <p:spPr>
          <a:xfrm>
            <a:off x="471609" y="2345690"/>
            <a:ext cx="3289300" cy="2463800"/>
          </a:xfrm>
          <a:prstGeom prst="rect">
            <a:avLst/>
          </a:prstGeom>
        </p:spPr>
      </p:pic>
      <p:sp>
        <p:nvSpPr>
          <p:cNvPr id="5" name="Right Arrow 4">
            <a:extLst>
              <a:ext uri="{FF2B5EF4-FFF2-40B4-BE49-F238E27FC236}">
                <a16:creationId xmlns:a16="http://schemas.microsoft.com/office/drawing/2014/main" id="{E1AC3BC0-F552-6644-8A18-14A0CE3D01E5}"/>
              </a:ext>
            </a:extLst>
          </p:cNvPr>
          <p:cNvSpPr/>
          <p:nvPr/>
        </p:nvSpPr>
        <p:spPr>
          <a:xfrm>
            <a:off x="3149404" y="2821016"/>
            <a:ext cx="1223010" cy="1257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a:extLst>
              <a:ext uri="{FF2B5EF4-FFF2-40B4-BE49-F238E27FC236}">
                <a16:creationId xmlns:a16="http://schemas.microsoft.com/office/drawing/2014/main" id="{43EAF326-C212-254D-A3B8-66C208FBE40D}"/>
              </a:ext>
            </a:extLst>
          </p:cNvPr>
          <p:cNvSpPr/>
          <p:nvPr/>
        </p:nvSpPr>
        <p:spPr>
          <a:xfrm>
            <a:off x="3236596" y="3673528"/>
            <a:ext cx="1223010" cy="1257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a:extLst>
              <a:ext uri="{FF2B5EF4-FFF2-40B4-BE49-F238E27FC236}">
                <a16:creationId xmlns:a16="http://schemas.microsoft.com/office/drawing/2014/main" id="{161F01F6-DFAE-3342-8C72-7AFBD2762F38}"/>
              </a:ext>
            </a:extLst>
          </p:cNvPr>
          <p:cNvSpPr/>
          <p:nvPr/>
        </p:nvSpPr>
        <p:spPr>
          <a:xfrm>
            <a:off x="3268980" y="4426691"/>
            <a:ext cx="1223010" cy="1257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AA984E9-E267-E04A-9593-68288DE55DC4}"/>
              </a:ext>
            </a:extLst>
          </p:cNvPr>
          <p:cNvSpPr/>
          <p:nvPr/>
        </p:nvSpPr>
        <p:spPr>
          <a:xfrm>
            <a:off x="8553208" y="2720729"/>
            <a:ext cx="3167183" cy="2031325"/>
          </a:xfrm>
          <a:prstGeom prst="rect">
            <a:avLst/>
          </a:prstGeom>
        </p:spPr>
        <p:txBody>
          <a:bodyPr wrap="square">
            <a:spAutoFit/>
          </a:bodyPr>
          <a:lstStyle/>
          <a:p>
            <a:pPr marL="285750" indent="-285750">
              <a:buFont typeface="Arial" panose="020B0604020202020204" pitchFamily="34" charset="0"/>
              <a:buChar char="•"/>
            </a:pPr>
            <a:r>
              <a:rPr lang="en-US" dirty="0"/>
              <a:t>Positive Feedback</a:t>
            </a:r>
          </a:p>
          <a:p>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Constructive Feedback</a:t>
            </a:r>
          </a:p>
          <a:p>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Positive Feedback</a:t>
            </a:r>
          </a:p>
        </p:txBody>
      </p:sp>
      <p:sp>
        <p:nvSpPr>
          <p:cNvPr id="10" name="Right Arrow 9">
            <a:extLst>
              <a:ext uri="{FF2B5EF4-FFF2-40B4-BE49-F238E27FC236}">
                <a16:creationId xmlns:a16="http://schemas.microsoft.com/office/drawing/2014/main" id="{B18448DC-5C9A-3849-8E91-25389AA4A462}"/>
              </a:ext>
            </a:extLst>
          </p:cNvPr>
          <p:cNvSpPr/>
          <p:nvPr/>
        </p:nvSpPr>
        <p:spPr>
          <a:xfrm>
            <a:off x="7050209" y="2821016"/>
            <a:ext cx="1223010" cy="1257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a:extLst>
              <a:ext uri="{FF2B5EF4-FFF2-40B4-BE49-F238E27FC236}">
                <a16:creationId xmlns:a16="http://schemas.microsoft.com/office/drawing/2014/main" id="{C8A76E5B-91A7-AE48-BA30-037AB37CCB0A}"/>
              </a:ext>
            </a:extLst>
          </p:cNvPr>
          <p:cNvSpPr/>
          <p:nvPr/>
        </p:nvSpPr>
        <p:spPr>
          <a:xfrm>
            <a:off x="7075124" y="3673528"/>
            <a:ext cx="1223010" cy="1257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a:extLst>
              <a:ext uri="{FF2B5EF4-FFF2-40B4-BE49-F238E27FC236}">
                <a16:creationId xmlns:a16="http://schemas.microsoft.com/office/drawing/2014/main" id="{8330CF31-8241-2E48-B14C-3D5BC71D532E}"/>
              </a:ext>
            </a:extLst>
          </p:cNvPr>
          <p:cNvSpPr/>
          <p:nvPr/>
        </p:nvSpPr>
        <p:spPr>
          <a:xfrm>
            <a:off x="7050209" y="4489555"/>
            <a:ext cx="1223010" cy="1257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78080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D2B63-D8F0-4D46-8199-DE4A6A1EF94F}"/>
              </a:ext>
            </a:extLst>
          </p:cNvPr>
          <p:cNvSpPr>
            <a:spLocks noGrp="1"/>
          </p:cNvSpPr>
          <p:nvPr>
            <p:ph type="title"/>
          </p:nvPr>
        </p:nvSpPr>
        <p:spPr>
          <a:xfrm>
            <a:off x="838200" y="365125"/>
            <a:ext cx="10515600" cy="1325563"/>
          </a:xfrm>
          <a:noFill/>
        </p:spPr>
        <p:txBody>
          <a:bodyPr>
            <a:normAutofit/>
          </a:bodyPr>
          <a:lstStyle/>
          <a:p>
            <a:r>
              <a:rPr lang="en-US" dirty="0"/>
              <a:t>A problem solving approach</a:t>
            </a:r>
          </a:p>
        </p:txBody>
      </p:sp>
      <p:graphicFrame>
        <p:nvGraphicFramePr>
          <p:cNvPr id="5" name="Content Placeholder 2">
            <a:extLst>
              <a:ext uri="{FF2B5EF4-FFF2-40B4-BE49-F238E27FC236}">
                <a16:creationId xmlns:a16="http://schemas.microsoft.com/office/drawing/2014/main" id="{ABDDB023-1DEE-4F67-B430-22C0B35DB57E}"/>
              </a:ext>
            </a:extLst>
          </p:cNvPr>
          <p:cNvGraphicFramePr>
            <a:graphicFrameLocks noGrp="1"/>
          </p:cNvGraphicFramePr>
          <p:nvPr>
            <p:ph idx="1"/>
            <p:extLst>
              <p:ext uri="{D42A27DB-BD31-4B8C-83A1-F6EECF244321}">
                <p14:modId xmlns:p14="http://schemas.microsoft.com/office/powerpoint/2010/main" val="163386740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222541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5"/>
              </a:gs>
              <a:gs pos="25000">
                <a:schemeClr val="accent5"/>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2DD2BC0-6F29-4B4F-8D61-2DCF6D2E8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B07D092-73C1-754C-B9B1-5B790E31385F}"/>
              </a:ext>
            </a:extLst>
          </p:cNvPr>
          <p:cNvSpPr>
            <a:spLocks noGrp="1"/>
          </p:cNvSpPr>
          <p:nvPr>
            <p:ph type="title"/>
          </p:nvPr>
        </p:nvSpPr>
        <p:spPr>
          <a:xfrm>
            <a:off x="1179226" y="826680"/>
            <a:ext cx="9833548" cy="1325563"/>
          </a:xfrm>
        </p:spPr>
        <p:txBody>
          <a:bodyPr>
            <a:normAutofit/>
          </a:bodyPr>
          <a:lstStyle/>
          <a:p>
            <a:pPr algn="ctr"/>
            <a:r>
              <a:rPr lang="en-US" sz="4000">
                <a:solidFill>
                  <a:srgbClr val="FFFFFF"/>
                </a:solidFill>
              </a:rPr>
              <a:t>How do we communicate</a:t>
            </a:r>
          </a:p>
        </p:txBody>
      </p:sp>
      <p:graphicFrame>
        <p:nvGraphicFramePr>
          <p:cNvPr id="5" name="Content Placeholder 2">
            <a:extLst>
              <a:ext uri="{FF2B5EF4-FFF2-40B4-BE49-F238E27FC236}">
                <a16:creationId xmlns:a16="http://schemas.microsoft.com/office/drawing/2014/main" id="{0A84EF6E-1376-4A43-ABF5-38D1A9E30FF6}"/>
              </a:ext>
            </a:extLst>
          </p:cNvPr>
          <p:cNvGraphicFramePr>
            <a:graphicFrameLocks noGrp="1"/>
          </p:cNvGraphicFramePr>
          <p:nvPr>
            <p:ph idx="1"/>
            <p:extLst>
              <p:ext uri="{D42A27DB-BD31-4B8C-83A1-F6EECF244321}">
                <p14:modId xmlns:p14="http://schemas.microsoft.com/office/powerpoint/2010/main" val="636597417"/>
              </p:ext>
            </p:extLst>
          </p:nvPr>
        </p:nvGraphicFramePr>
        <p:xfrm>
          <a:off x="1036320" y="2899956"/>
          <a:ext cx="10119360" cy="31313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10152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EE03B-2C86-764D-8B97-BB87E7EE914C}"/>
              </a:ext>
            </a:extLst>
          </p:cNvPr>
          <p:cNvSpPr>
            <a:spLocks noGrp="1"/>
          </p:cNvSpPr>
          <p:nvPr>
            <p:ph type="title"/>
          </p:nvPr>
        </p:nvSpPr>
        <p:spPr/>
        <p:txBody>
          <a:bodyPr/>
          <a:lstStyle/>
          <a:p>
            <a:r>
              <a:rPr lang="en-US" dirty="0"/>
              <a:t>PASSIVE</a:t>
            </a:r>
          </a:p>
        </p:txBody>
      </p:sp>
      <p:sp>
        <p:nvSpPr>
          <p:cNvPr id="3" name="Content Placeholder 2">
            <a:extLst>
              <a:ext uri="{FF2B5EF4-FFF2-40B4-BE49-F238E27FC236}">
                <a16:creationId xmlns:a16="http://schemas.microsoft.com/office/drawing/2014/main" id="{82FEF943-D33E-6C45-8F36-C6DA87D1EFA5}"/>
              </a:ext>
            </a:extLst>
          </p:cNvPr>
          <p:cNvSpPr>
            <a:spLocks noGrp="1"/>
          </p:cNvSpPr>
          <p:nvPr>
            <p:ph idx="1"/>
          </p:nvPr>
        </p:nvSpPr>
        <p:spPr>
          <a:xfrm>
            <a:off x="838200" y="1825625"/>
            <a:ext cx="9418983" cy="706570"/>
          </a:xfrm>
        </p:spPr>
        <p:txBody>
          <a:bodyPr>
            <a:normAutofit/>
          </a:bodyPr>
          <a:lstStyle/>
          <a:p>
            <a:r>
              <a:rPr lang="en-US" sz="2800" dirty="0"/>
              <a:t>Withholding your needs and feelings at your expense</a:t>
            </a:r>
          </a:p>
        </p:txBody>
      </p:sp>
      <mc:AlternateContent xmlns:mc="http://schemas.openxmlformats.org/markup-compatibility/2006" xmlns:p14="http://schemas.microsoft.com/office/powerpoint/2010/main" xmlns:aink="http://schemas.microsoft.com/office/drawing/2016/ink">
        <mc:Choice Requires="p14 aink">
          <p:contentPart p14:bwMode="auto" r:id="rId2">
            <p14:nvContentPartPr>
              <p14:cNvPr id="4" name="Ink 3">
                <a:extLst>
                  <a:ext uri="{FF2B5EF4-FFF2-40B4-BE49-F238E27FC236}">
                    <a16:creationId xmlns:a16="http://schemas.microsoft.com/office/drawing/2014/main" id="{3645A376-97D8-774D-9122-54F9C1305453}"/>
                  </a:ext>
                </a:extLst>
              </p14:cNvPr>
              <p14:cNvContentPartPr/>
              <p14:nvPr/>
            </p14:nvContentPartPr>
            <p14:xfrm>
              <a:off x="3955188" y="1206632"/>
              <a:ext cx="360" cy="360"/>
            </p14:xfrm>
          </p:contentPart>
        </mc:Choice>
        <mc:Fallback xmlns="">
          <p:pic>
            <p:nvPicPr>
              <p:cNvPr id="4" name="Ink 3">
                <a:extLst>
                  <a:ext uri="{FF2B5EF4-FFF2-40B4-BE49-F238E27FC236}">
                    <a16:creationId xmlns:a16="http://schemas.microsoft.com/office/drawing/2014/main" id="{3645A376-97D8-774D-9122-54F9C1305453}"/>
                  </a:ext>
                </a:extLst>
              </p:cNvPr>
              <p:cNvPicPr/>
              <p:nvPr/>
            </p:nvPicPr>
            <p:blipFill>
              <a:blip r:embed="rId3"/>
              <a:stretch>
                <a:fillRect/>
              </a:stretch>
            </p:blipFill>
            <p:spPr>
              <a:xfrm>
                <a:off x="3937188" y="1098992"/>
                <a:ext cx="36000" cy="216000"/>
              </a:xfrm>
              <a:prstGeom prst="rect">
                <a:avLst/>
              </a:prstGeom>
            </p:spPr>
          </p:pic>
        </mc:Fallback>
      </mc:AlternateContent>
    </p:spTree>
    <p:extLst>
      <p:ext uri="{BB962C8B-B14F-4D97-AF65-F5344CB8AC3E}">
        <p14:creationId xmlns:p14="http://schemas.microsoft.com/office/powerpoint/2010/main" val="24623192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3045" y="255459"/>
            <a:ext cx="10058400" cy="5657850"/>
          </a:xfrm>
          <a:prstGeom prst="rect">
            <a:avLst/>
          </a:prstGeom>
        </p:spPr>
      </p:pic>
      <p:sp>
        <p:nvSpPr>
          <p:cNvPr id="2" name="Title 1"/>
          <p:cNvSpPr>
            <a:spLocks noGrp="1"/>
          </p:cNvSpPr>
          <p:nvPr>
            <p:ph type="title"/>
          </p:nvPr>
        </p:nvSpPr>
        <p:spPr>
          <a:xfrm>
            <a:off x="838200" y="365125"/>
            <a:ext cx="10515600" cy="1325563"/>
          </a:xfrm>
        </p:spPr>
        <p:txBody>
          <a:bodyPr/>
          <a:lstStyle/>
          <a:p>
            <a:r>
              <a:rPr lang="en-US"/>
              <a:t>What is the Internet of Things? </a:t>
            </a:r>
            <a:endParaRPr lang="en-US" dirty="0"/>
          </a:p>
        </p:txBody>
      </p:sp>
      <p:sp>
        <p:nvSpPr>
          <p:cNvPr id="3" name="Content Placeholder 2"/>
          <p:cNvSpPr>
            <a:spLocks noGrp="1"/>
          </p:cNvSpPr>
          <p:nvPr>
            <p:ph idx="1"/>
          </p:nvPr>
        </p:nvSpPr>
        <p:spPr>
          <a:xfrm>
            <a:off x="838200" y="1825625"/>
            <a:ext cx="10515600" cy="4351338"/>
          </a:xfrm>
        </p:spPr>
        <p:txBody>
          <a:bodyPr/>
          <a:lstStyle/>
          <a:p>
            <a:pPr marL="0" indent="0">
              <a:lnSpc>
                <a:spcPct val="100000"/>
              </a:lnSpc>
              <a:buNone/>
            </a:pPr>
            <a:r>
              <a:rPr lang="en-US"/>
              <a:t>The Internet of Things (IoT) is a network of ‘smart’ devices that connect and communicate via the Internet.</a:t>
            </a:r>
            <a:endParaRPr lang="en-US" dirty="0"/>
          </a:p>
        </p:txBody>
      </p:sp>
      <p:sp>
        <p:nvSpPr>
          <p:cNvPr id="5" name="Slide Number Placeholder 4"/>
          <p:cNvSpPr>
            <a:spLocks noGrp="1"/>
          </p:cNvSpPr>
          <p:nvPr>
            <p:ph type="sldNum" sz="quarter" idx="12"/>
          </p:nvPr>
        </p:nvSpPr>
        <p:spPr>
          <a:xfrm>
            <a:off x="8610600" y="6356350"/>
            <a:ext cx="2743200" cy="365125"/>
          </a:xfrm>
        </p:spPr>
        <p:txBody>
          <a:bodyPr/>
          <a:lstStyle/>
          <a:p>
            <a:fld id="{64258846-A61D-684C-B726-E1B36E5FF513}" type="slidenum">
              <a:rPr lang="en-US" smtClean="0"/>
              <a:t>3</a:t>
            </a:fld>
            <a:endParaRPr lang="en-US" dirty="0"/>
          </a:p>
        </p:txBody>
      </p:sp>
    </p:spTree>
    <p:extLst>
      <p:ext uri="{BB962C8B-B14F-4D97-AF65-F5344CB8AC3E}">
        <p14:creationId xmlns:p14="http://schemas.microsoft.com/office/powerpoint/2010/main" val="4606631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E3FC018-B493-5847-ADBC-CC1821C8AAD8}"/>
              </a:ext>
            </a:extLst>
          </p:cNvPr>
          <p:cNvSpPr>
            <a:spLocks noGrp="1"/>
          </p:cNvSpPr>
          <p:nvPr>
            <p:ph type="title"/>
          </p:nvPr>
        </p:nvSpPr>
        <p:spPr>
          <a:xfrm>
            <a:off x="3045368" y="2043663"/>
            <a:ext cx="6105194" cy="2031055"/>
          </a:xfrm>
        </p:spPr>
        <p:txBody>
          <a:bodyPr vert="horz" lIns="91440" tIns="45720" rIns="91440" bIns="45720" rtlCol="0" anchor="b">
            <a:normAutofit/>
          </a:bodyPr>
          <a:lstStyle/>
          <a:p>
            <a:pPr algn="ctr"/>
            <a:r>
              <a:rPr lang="en-US" sz="6000" kern="1200">
                <a:solidFill>
                  <a:srgbClr val="FFFFFF"/>
                </a:solidFill>
                <a:latin typeface="+mj-lt"/>
                <a:ea typeface="+mj-ea"/>
                <a:cs typeface="+mj-cs"/>
              </a:rPr>
              <a:t>ASSERTIVE</a:t>
            </a:r>
          </a:p>
        </p:txBody>
      </p:sp>
      <p:sp>
        <p:nvSpPr>
          <p:cNvPr id="3" name="Content Placeholder 2">
            <a:extLst>
              <a:ext uri="{FF2B5EF4-FFF2-40B4-BE49-F238E27FC236}">
                <a16:creationId xmlns:a16="http://schemas.microsoft.com/office/drawing/2014/main" id="{E14A174F-F9A9-714F-9C73-88F4A7BFF41A}"/>
              </a:ext>
            </a:extLst>
          </p:cNvPr>
          <p:cNvSpPr>
            <a:spLocks noGrp="1"/>
          </p:cNvSpPr>
          <p:nvPr>
            <p:ph idx="1"/>
          </p:nvPr>
        </p:nvSpPr>
        <p:spPr>
          <a:xfrm>
            <a:off x="3045368" y="4074718"/>
            <a:ext cx="6105194" cy="682079"/>
          </a:xfrm>
        </p:spPr>
        <p:txBody>
          <a:bodyPr vert="horz" lIns="91440" tIns="45720" rIns="91440" bIns="45720" rtlCol="0">
            <a:normAutofit/>
          </a:bodyPr>
          <a:lstStyle/>
          <a:p>
            <a:pPr marL="0" indent="0" algn="ctr">
              <a:buNone/>
            </a:pPr>
            <a:r>
              <a:rPr lang="en-US" sz="2000" kern="1200">
                <a:solidFill>
                  <a:srgbClr val="FFFFFF"/>
                </a:solidFill>
                <a:latin typeface="+mn-lt"/>
                <a:ea typeface="+mn-ea"/>
                <a:cs typeface="+mn-cs"/>
              </a:rPr>
              <a:t>Clearly stating your needs, feelings, and opinions for the best outcome of all involved parties</a:t>
            </a:r>
          </a:p>
        </p:txBody>
      </p:sp>
    </p:spTree>
    <p:extLst>
      <p:ext uri="{BB962C8B-B14F-4D97-AF65-F5344CB8AC3E}">
        <p14:creationId xmlns:p14="http://schemas.microsoft.com/office/powerpoint/2010/main" val="27614089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6197D16-FE75-4A0E-A0C9-28C0F04A43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57022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FA8FCEC6-4B30-4FF2-8B32-504BEAEA3A1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t="45716" b="9820"/>
          <a:stretch>
            <a:fillRect/>
          </a:stretch>
        </p:blipFill>
        <p:spPr>
          <a:xfrm>
            <a:off x="0" y="3808676"/>
            <a:ext cx="12192000" cy="3049325"/>
          </a:xfrm>
          <a:custGeom>
            <a:avLst/>
            <a:gdLst>
              <a:gd name="connsiteX0" fmla="*/ 0 w 12192000"/>
              <a:gd name="connsiteY0" fmla="*/ 0 h 3049325"/>
              <a:gd name="connsiteX1" fmla="*/ 12192000 w 12192000"/>
              <a:gd name="connsiteY1" fmla="*/ 0 h 3049325"/>
              <a:gd name="connsiteX2" fmla="*/ 12192000 w 12192000"/>
              <a:gd name="connsiteY2" fmla="*/ 3049325 h 3049325"/>
              <a:gd name="connsiteX3" fmla="*/ 0 w 12192000"/>
              <a:gd name="connsiteY3" fmla="*/ 3049325 h 3049325"/>
            </a:gdLst>
            <a:ahLst/>
            <a:cxnLst>
              <a:cxn ang="0">
                <a:pos x="connsiteX0" y="connsiteY0"/>
              </a:cxn>
              <a:cxn ang="0">
                <a:pos x="connsiteX1" y="connsiteY1"/>
              </a:cxn>
              <a:cxn ang="0">
                <a:pos x="connsiteX2" y="connsiteY2"/>
              </a:cxn>
              <a:cxn ang="0">
                <a:pos x="connsiteX3" y="connsiteY3"/>
              </a:cxn>
            </a:cxnLst>
            <a:rect l="l" t="t" r="r" b="b"/>
            <a:pathLst>
              <a:path w="12192000" h="3049325">
                <a:moveTo>
                  <a:pt x="0" y="0"/>
                </a:moveTo>
                <a:lnTo>
                  <a:pt x="12192000" y="0"/>
                </a:lnTo>
                <a:lnTo>
                  <a:pt x="12192000" y="3049325"/>
                </a:lnTo>
                <a:lnTo>
                  <a:pt x="0" y="3049325"/>
                </a:lnTo>
                <a:close/>
              </a:path>
            </a:pathLst>
          </a:custGeom>
        </p:spPr>
      </p:pic>
      <p:sp>
        <p:nvSpPr>
          <p:cNvPr id="2" name="Title 1">
            <a:extLst>
              <a:ext uri="{FF2B5EF4-FFF2-40B4-BE49-F238E27FC236}">
                <a16:creationId xmlns:a16="http://schemas.microsoft.com/office/drawing/2014/main" id="{9ABDEA10-A556-714D-AB39-4C7829953014}"/>
              </a:ext>
            </a:extLst>
          </p:cNvPr>
          <p:cNvSpPr>
            <a:spLocks noGrp="1"/>
          </p:cNvSpPr>
          <p:nvPr>
            <p:ph type="title"/>
          </p:nvPr>
        </p:nvSpPr>
        <p:spPr>
          <a:xfrm>
            <a:off x="804484" y="1191796"/>
            <a:ext cx="10021446" cy="2976344"/>
          </a:xfrm>
        </p:spPr>
        <p:txBody>
          <a:bodyPr vert="horz" lIns="91440" tIns="45720" rIns="91440" bIns="45720" rtlCol="0" anchor="ctr">
            <a:normAutofit/>
          </a:bodyPr>
          <a:lstStyle/>
          <a:p>
            <a:r>
              <a:rPr lang="en-US" sz="6600" kern="1200">
                <a:solidFill>
                  <a:srgbClr val="FFFFFF"/>
                </a:solidFill>
                <a:latin typeface="+mj-lt"/>
                <a:ea typeface="+mj-ea"/>
                <a:cs typeface="+mj-cs"/>
              </a:rPr>
              <a:t>AGGRESSIVE</a:t>
            </a:r>
          </a:p>
        </p:txBody>
      </p:sp>
      <p:sp>
        <p:nvSpPr>
          <p:cNvPr id="3" name="Content Placeholder 2">
            <a:extLst>
              <a:ext uri="{FF2B5EF4-FFF2-40B4-BE49-F238E27FC236}">
                <a16:creationId xmlns:a16="http://schemas.microsoft.com/office/drawing/2014/main" id="{AD70B040-387A-3242-90D0-FF970AA974B9}"/>
              </a:ext>
            </a:extLst>
          </p:cNvPr>
          <p:cNvSpPr>
            <a:spLocks noGrp="1"/>
          </p:cNvSpPr>
          <p:nvPr>
            <p:ph idx="1"/>
          </p:nvPr>
        </p:nvSpPr>
        <p:spPr>
          <a:xfrm>
            <a:off x="804788" y="5318990"/>
            <a:ext cx="9416898" cy="723670"/>
          </a:xfrm>
        </p:spPr>
        <p:txBody>
          <a:bodyPr vert="horz" lIns="91440" tIns="45720" rIns="91440" bIns="45720" rtlCol="0" anchor="t">
            <a:normAutofit fontScale="92500"/>
          </a:bodyPr>
          <a:lstStyle/>
          <a:p>
            <a:pPr marL="0" indent="0">
              <a:buNone/>
            </a:pPr>
            <a:r>
              <a:rPr lang="en-US" kern="1200" dirty="0">
                <a:solidFill>
                  <a:srgbClr val="000000"/>
                </a:solidFill>
                <a:latin typeface="+mn-lt"/>
                <a:ea typeface="+mn-ea"/>
                <a:cs typeface="+mn-cs"/>
              </a:rPr>
              <a:t>Stating how you feel and what you want at the expense of others.</a:t>
            </a:r>
          </a:p>
        </p:txBody>
      </p:sp>
    </p:spTree>
    <p:extLst>
      <p:ext uri="{BB962C8B-B14F-4D97-AF65-F5344CB8AC3E}">
        <p14:creationId xmlns:p14="http://schemas.microsoft.com/office/powerpoint/2010/main" val="14280596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F55FF-B0D3-F147-BA0B-E10EA72E1D74}"/>
              </a:ext>
            </a:extLst>
          </p:cNvPr>
          <p:cNvSpPr>
            <a:spLocks noGrp="1"/>
          </p:cNvSpPr>
          <p:nvPr>
            <p:ph type="title"/>
          </p:nvPr>
        </p:nvSpPr>
        <p:spPr/>
        <p:txBody>
          <a:bodyPr/>
          <a:lstStyle/>
          <a:p>
            <a:pPr algn="ctr"/>
            <a:r>
              <a:rPr lang="en-US" dirty="0"/>
              <a:t>Personality Clash</a:t>
            </a:r>
          </a:p>
        </p:txBody>
      </p:sp>
      <p:graphicFrame>
        <p:nvGraphicFramePr>
          <p:cNvPr id="4" name="Content Placeholder 3">
            <a:extLst>
              <a:ext uri="{FF2B5EF4-FFF2-40B4-BE49-F238E27FC236}">
                <a16:creationId xmlns:a16="http://schemas.microsoft.com/office/drawing/2014/main" id="{8CA912C7-738E-944C-91EE-A44AD7A2B85C}"/>
              </a:ext>
            </a:extLst>
          </p:cNvPr>
          <p:cNvGraphicFramePr>
            <a:graphicFrameLocks noGrp="1"/>
          </p:cNvGraphicFramePr>
          <p:nvPr>
            <p:ph idx="1"/>
          </p:nvPr>
        </p:nvGraphicFramePr>
        <p:xfrm>
          <a:off x="1688945" y="2545885"/>
          <a:ext cx="9016226" cy="3163538"/>
        </p:xfrm>
        <a:graphic>
          <a:graphicData uri="http://schemas.openxmlformats.org/drawingml/2006/table">
            <a:tbl>
              <a:tblPr firstRow="1" bandRow="1">
                <a:tableStyleId>{93296810-A885-4BE3-A3E7-6D5BEEA58F35}</a:tableStyleId>
              </a:tblPr>
              <a:tblGrid>
                <a:gridCol w="4508113">
                  <a:extLst>
                    <a:ext uri="{9D8B030D-6E8A-4147-A177-3AD203B41FA5}">
                      <a16:colId xmlns:a16="http://schemas.microsoft.com/office/drawing/2014/main" val="1794231561"/>
                    </a:ext>
                  </a:extLst>
                </a:gridCol>
                <a:gridCol w="4508113">
                  <a:extLst>
                    <a:ext uri="{9D8B030D-6E8A-4147-A177-3AD203B41FA5}">
                      <a16:colId xmlns:a16="http://schemas.microsoft.com/office/drawing/2014/main" val="4136328949"/>
                    </a:ext>
                  </a:extLst>
                </a:gridCol>
              </a:tblGrid>
              <a:tr h="1581769">
                <a:tc>
                  <a:txBody>
                    <a:bodyPr/>
                    <a:lstStyle/>
                    <a:p>
                      <a:pPr algn="ctr"/>
                      <a:r>
                        <a:rPr lang="en-US" dirty="0"/>
                        <a:t>AGGRESSIVE</a:t>
                      </a:r>
                    </a:p>
                    <a:p>
                      <a:pPr algn="ctr"/>
                      <a:endParaRPr lang="en-US" dirty="0"/>
                    </a:p>
                    <a:p>
                      <a:pPr algn="ctr"/>
                      <a:r>
                        <a:rPr lang="en-US" dirty="0"/>
                        <a:t>I boldly insist that my rights and needs prevail</a:t>
                      </a:r>
                    </a:p>
                  </a:txBody>
                  <a:tcPr/>
                </a:tc>
                <a:tc>
                  <a:txBody>
                    <a:bodyPr/>
                    <a:lstStyle/>
                    <a:p>
                      <a:pPr algn="ctr"/>
                      <a:r>
                        <a:rPr lang="en-US" dirty="0"/>
                        <a:t>ASSERTIVE</a:t>
                      </a:r>
                    </a:p>
                    <a:p>
                      <a:pPr algn="ctr"/>
                      <a:endParaRPr lang="en-US" dirty="0"/>
                    </a:p>
                    <a:p>
                      <a:pPr algn="ctr"/>
                      <a:r>
                        <a:rPr lang="en-US" dirty="0"/>
                        <a:t>I clearly express that we have both rights and needs</a:t>
                      </a:r>
                    </a:p>
                  </a:txBody>
                  <a:tcPr/>
                </a:tc>
                <a:extLst>
                  <a:ext uri="{0D108BD9-81ED-4DB2-BD59-A6C34878D82A}">
                    <a16:rowId xmlns:a16="http://schemas.microsoft.com/office/drawing/2014/main" val="2025102587"/>
                  </a:ext>
                </a:extLst>
              </a:tr>
              <a:tr h="1581769">
                <a:tc>
                  <a:txBody>
                    <a:bodyPr/>
                    <a:lstStyle/>
                    <a:p>
                      <a:pPr algn="ctr"/>
                      <a:r>
                        <a:rPr lang="en-US" dirty="0"/>
                        <a:t>PASSIVE AGGRESSIVE</a:t>
                      </a:r>
                    </a:p>
                    <a:p>
                      <a:pPr algn="ctr"/>
                      <a:endParaRPr lang="en-US" dirty="0"/>
                    </a:p>
                    <a:p>
                      <a:pPr algn="ctr"/>
                      <a:r>
                        <a:rPr lang="en-US" dirty="0"/>
                        <a:t>I subtly make sure that my rights and needs prevail </a:t>
                      </a:r>
                    </a:p>
                  </a:txBody>
                  <a:tcPr/>
                </a:tc>
                <a:tc>
                  <a:txBody>
                    <a:bodyPr/>
                    <a:lstStyle/>
                    <a:p>
                      <a:pPr algn="ctr"/>
                      <a:r>
                        <a:rPr lang="en-US" dirty="0"/>
                        <a:t>PASSIVE</a:t>
                      </a:r>
                    </a:p>
                    <a:p>
                      <a:pPr algn="ctr"/>
                      <a:endParaRPr lang="en-US" dirty="0"/>
                    </a:p>
                    <a:p>
                      <a:pPr algn="ctr"/>
                      <a:r>
                        <a:rPr lang="en-US" dirty="0"/>
                        <a:t>Other’s rights and needs take precedence over mine</a:t>
                      </a:r>
                    </a:p>
                  </a:txBody>
                  <a:tcPr/>
                </a:tc>
                <a:extLst>
                  <a:ext uri="{0D108BD9-81ED-4DB2-BD59-A6C34878D82A}">
                    <a16:rowId xmlns:a16="http://schemas.microsoft.com/office/drawing/2014/main" val="1068990042"/>
                  </a:ext>
                </a:extLst>
              </a:tr>
            </a:tbl>
          </a:graphicData>
        </a:graphic>
      </p:graphicFrame>
      <p:sp>
        <p:nvSpPr>
          <p:cNvPr id="5" name="TextBox 4">
            <a:extLst>
              <a:ext uri="{FF2B5EF4-FFF2-40B4-BE49-F238E27FC236}">
                <a16:creationId xmlns:a16="http://schemas.microsoft.com/office/drawing/2014/main" id="{267F44DA-4919-3140-AE99-E095A8203DFE}"/>
              </a:ext>
            </a:extLst>
          </p:cNvPr>
          <p:cNvSpPr txBox="1"/>
          <p:nvPr/>
        </p:nvSpPr>
        <p:spPr>
          <a:xfrm>
            <a:off x="1323258" y="2375210"/>
            <a:ext cx="327141" cy="3796680"/>
          </a:xfrm>
          <a:prstGeom prst="rect">
            <a:avLst/>
          </a:prstGeom>
          <a:noFill/>
        </p:spPr>
        <p:txBody>
          <a:bodyPr vert="wordArtVert" wrap="none" rtlCol="0">
            <a:spAutoFit/>
          </a:bodyPr>
          <a:lstStyle/>
          <a:p>
            <a:r>
              <a:rPr lang="en-US" sz="800" dirty="0"/>
              <a:t>Openness of communication </a:t>
            </a:r>
          </a:p>
        </p:txBody>
      </p:sp>
      <p:sp>
        <p:nvSpPr>
          <p:cNvPr id="6" name="TextBox 5">
            <a:extLst>
              <a:ext uri="{FF2B5EF4-FFF2-40B4-BE49-F238E27FC236}">
                <a16:creationId xmlns:a16="http://schemas.microsoft.com/office/drawing/2014/main" id="{22D35746-059A-E84D-AA93-4E8CEB8B429C}"/>
              </a:ext>
            </a:extLst>
          </p:cNvPr>
          <p:cNvSpPr txBox="1"/>
          <p:nvPr/>
        </p:nvSpPr>
        <p:spPr>
          <a:xfrm>
            <a:off x="5263880" y="5850673"/>
            <a:ext cx="1967205" cy="276999"/>
          </a:xfrm>
          <a:prstGeom prst="rect">
            <a:avLst/>
          </a:prstGeom>
          <a:noFill/>
        </p:spPr>
        <p:txBody>
          <a:bodyPr vert="horz" wrap="none" rtlCol="0">
            <a:spAutoFit/>
          </a:bodyPr>
          <a:lstStyle/>
          <a:p>
            <a:r>
              <a:rPr lang="en-US" sz="1200" dirty="0"/>
              <a:t>Consideration for others</a:t>
            </a:r>
          </a:p>
        </p:txBody>
      </p:sp>
      <p:sp>
        <p:nvSpPr>
          <p:cNvPr id="7" name="TextBox 6">
            <a:extLst>
              <a:ext uri="{FF2B5EF4-FFF2-40B4-BE49-F238E27FC236}">
                <a16:creationId xmlns:a16="http://schemas.microsoft.com/office/drawing/2014/main" id="{3A4223FE-6311-404A-AA44-6738732E8983}"/>
              </a:ext>
            </a:extLst>
          </p:cNvPr>
          <p:cNvSpPr txBox="1"/>
          <p:nvPr/>
        </p:nvSpPr>
        <p:spPr>
          <a:xfrm>
            <a:off x="593336" y="2274849"/>
            <a:ext cx="691376" cy="369332"/>
          </a:xfrm>
          <a:prstGeom prst="rect">
            <a:avLst/>
          </a:prstGeom>
          <a:noFill/>
        </p:spPr>
        <p:txBody>
          <a:bodyPr wrap="square" rtlCol="0">
            <a:spAutoFit/>
          </a:bodyPr>
          <a:lstStyle/>
          <a:p>
            <a:r>
              <a:rPr lang="en-US" dirty="0"/>
              <a:t>High</a:t>
            </a:r>
          </a:p>
        </p:txBody>
      </p:sp>
      <p:sp>
        <p:nvSpPr>
          <p:cNvPr id="8" name="TextBox 7">
            <a:extLst>
              <a:ext uri="{FF2B5EF4-FFF2-40B4-BE49-F238E27FC236}">
                <a16:creationId xmlns:a16="http://schemas.microsoft.com/office/drawing/2014/main" id="{5EE5FC49-BCC1-9947-9BC9-9EE029ABCE67}"/>
              </a:ext>
            </a:extLst>
          </p:cNvPr>
          <p:cNvSpPr txBox="1"/>
          <p:nvPr/>
        </p:nvSpPr>
        <p:spPr>
          <a:xfrm>
            <a:off x="9867434" y="6033775"/>
            <a:ext cx="691376" cy="369332"/>
          </a:xfrm>
          <a:prstGeom prst="rect">
            <a:avLst/>
          </a:prstGeom>
          <a:noFill/>
        </p:spPr>
        <p:txBody>
          <a:bodyPr wrap="square" rtlCol="0">
            <a:spAutoFit/>
          </a:bodyPr>
          <a:lstStyle/>
          <a:p>
            <a:r>
              <a:rPr lang="en-US" dirty="0"/>
              <a:t>High</a:t>
            </a:r>
          </a:p>
        </p:txBody>
      </p:sp>
      <p:sp>
        <p:nvSpPr>
          <p:cNvPr id="9" name="TextBox 8">
            <a:extLst>
              <a:ext uri="{FF2B5EF4-FFF2-40B4-BE49-F238E27FC236}">
                <a16:creationId xmlns:a16="http://schemas.microsoft.com/office/drawing/2014/main" id="{3A0236CF-49E9-7C43-840E-2301D3DDFB50}"/>
              </a:ext>
            </a:extLst>
          </p:cNvPr>
          <p:cNvSpPr txBox="1"/>
          <p:nvPr/>
        </p:nvSpPr>
        <p:spPr>
          <a:xfrm>
            <a:off x="463987" y="5987224"/>
            <a:ext cx="691376" cy="369332"/>
          </a:xfrm>
          <a:prstGeom prst="rect">
            <a:avLst/>
          </a:prstGeom>
          <a:noFill/>
        </p:spPr>
        <p:txBody>
          <a:bodyPr wrap="square" rtlCol="0">
            <a:spAutoFit/>
          </a:bodyPr>
          <a:lstStyle/>
          <a:p>
            <a:r>
              <a:rPr lang="en-US" dirty="0"/>
              <a:t>Low</a:t>
            </a:r>
          </a:p>
        </p:txBody>
      </p:sp>
      <p:cxnSp>
        <p:nvCxnSpPr>
          <p:cNvPr id="11" name="Straight Arrow Connector 10">
            <a:extLst>
              <a:ext uri="{FF2B5EF4-FFF2-40B4-BE49-F238E27FC236}">
                <a16:creationId xmlns:a16="http://schemas.microsoft.com/office/drawing/2014/main" id="{73BFAA7F-F93F-D245-9528-38609E35909D}"/>
              </a:ext>
            </a:extLst>
          </p:cNvPr>
          <p:cNvCxnSpPr/>
          <p:nvPr/>
        </p:nvCxnSpPr>
        <p:spPr>
          <a:xfrm flipV="1">
            <a:off x="939024" y="2758698"/>
            <a:ext cx="0" cy="29507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DEBBCB6A-F398-EF41-B9A0-32707ACC9244}"/>
              </a:ext>
            </a:extLst>
          </p:cNvPr>
          <p:cNvCxnSpPr/>
          <p:nvPr/>
        </p:nvCxnSpPr>
        <p:spPr>
          <a:xfrm>
            <a:off x="1650399" y="6218441"/>
            <a:ext cx="803604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9656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60EA379-F180-C048-8967-82423BE6104E}"/>
              </a:ext>
            </a:extLst>
          </p:cNvPr>
          <p:cNvSpPr>
            <a:spLocks noGrp="1"/>
          </p:cNvSpPr>
          <p:nvPr>
            <p:ph type="title"/>
          </p:nvPr>
        </p:nvSpPr>
        <p:spPr>
          <a:xfrm>
            <a:off x="863029" y="1012004"/>
            <a:ext cx="3416158" cy="4795408"/>
          </a:xfrm>
        </p:spPr>
        <p:txBody>
          <a:bodyPr>
            <a:normAutofit/>
          </a:bodyPr>
          <a:lstStyle/>
          <a:p>
            <a:r>
              <a:rPr lang="en-US">
                <a:solidFill>
                  <a:srgbClr val="FFFFFF"/>
                </a:solidFill>
              </a:rPr>
              <a:t>The EPM Approach</a:t>
            </a:r>
          </a:p>
        </p:txBody>
      </p:sp>
      <p:graphicFrame>
        <p:nvGraphicFramePr>
          <p:cNvPr id="5" name="Content Placeholder 2">
            <a:extLst>
              <a:ext uri="{FF2B5EF4-FFF2-40B4-BE49-F238E27FC236}">
                <a16:creationId xmlns:a16="http://schemas.microsoft.com/office/drawing/2014/main" id="{0478032A-E71F-431C-AE83-D9EEC05C58C4}"/>
              </a:ext>
            </a:extLst>
          </p:cNvPr>
          <p:cNvGraphicFramePr>
            <a:graphicFrameLocks noGrp="1"/>
          </p:cNvGraphicFramePr>
          <p:nvPr>
            <p:ph idx="1"/>
            <p:extLst>
              <p:ext uri="{D42A27DB-BD31-4B8C-83A1-F6EECF244321}">
                <p14:modId xmlns:p14="http://schemas.microsoft.com/office/powerpoint/2010/main" val="3218530552"/>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659929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E27F2-D5DB-DD4E-BD51-0F1DD63EA270}"/>
              </a:ext>
            </a:extLst>
          </p:cNvPr>
          <p:cNvSpPr>
            <a:spLocks noGrp="1"/>
          </p:cNvSpPr>
          <p:nvPr>
            <p:ph type="title"/>
          </p:nvPr>
        </p:nvSpPr>
        <p:spPr>
          <a:xfrm>
            <a:off x="641754" y="1687286"/>
            <a:ext cx="3269463" cy="3978017"/>
          </a:xfrm>
        </p:spPr>
        <p:txBody>
          <a:bodyPr anchor="t">
            <a:normAutofit/>
          </a:bodyPr>
          <a:lstStyle/>
          <a:p>
            <a:r>
              <a:rPr lang="en-US" sz="4400"/>
              <a:t>Emphatize </a:t>
            </a:r>
          </a:p>
        </p:txBody>
      </p:sp>
      <p:graphicFrame>
        <p:nvGraphicFramePr>
          <p:cNvPr id="5" name="Content Placeholder 2">
            <a:extLst>
              <a:ext uri="{FF2B5EF4-FFF2-40B4-BE49-F238E27FC236}">
                <a16:creationId xmlns:a16="http://schemas.microsoft.com/office/drawing/2014/main" id="{4E106F4C-FD83-41D8-8249-2BAB32B81420}"/>
              </a:ext>
            </a:extLst>
          </p:cNvPr>
          <p:cNvGraphicFramePr>
            <a:graphicFrameLocks noGrp="1"/>
          </p:cNvGraphicFramePr>
          <p:nvPr>
            <p:ph idx="1"/>
          </p:nvPr>
        </p:nvGraphicFramePr>
        <p:xfrm>
          <a:off x="5508820" y="965200"/>
          <a:ext cx="5728344" cy="49029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972108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8" y="450221"/>
            <a:ext cx="4402377" cy="3918123"/>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CD17BB33-1183-FE48-8FED-0AD6A88A9B3B}"/>
              </a:ext>
            </a:extLst>
          </p:cNvPr>
          <p:cNvSpPr>
            <a:spLocks noGrp="1"/>
          </p:cNvSpPr>
          <p:nvPr>
            <p:ph type="title"/>
          </p:nvPr>
        </p:nvSpPr>
        <p:spPr>
          <a:xfrm>
            <a:off x="774700" y="762000"/>
            <a:ext cx="3759200" cy="3340100"/>
          </a:xfrm>
        </p:spPr>
        <p:txBody>
          <a:bodyPr>
            <a:normAutofit/>
          </a:bodyPr>
          <a:lstStyle/>
          <a:p>
            <a:r>
              <a:rPr lang="en-US">
                <a:solidFill>
                  <a:srgbClr val="FFFFFF"/>
                </a:solidFill>
              </a:rPr>
              <a:t>Point out the problem and feedback</a:t>
            </a:r>
          </a:p>
        </p:txBody>
      </p:sp>
      <p:sp>
        <p:nvSpPr>
          <p:cNvPr id="12" name="Rectangle 11">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48949" y="450221"/>
            <a:ext cx="2115455" cy="1898903"/>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7" name="Graphic 6" descr="Moustache Face with Solid Fill">
            <a:extLst>
              <a:ext uri="{FF2B5EF4-FFF2-40B4-BE49-F238E27FC236}">
                <a16:creationId xmlns:a16="http://schemas.microsoft.com/office/drawing/2014/main" id="{C2459AAD-F0B6-4D59-A175-FAE29D34154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43078" y="2576514"/>
            <a:ext cx="1705848" cy="1705848"/>
          </a:xfrm>
          <a:prstGeom prst="rect">
            <a:avLst/>
          </a:prstGeom>
        </p:spPr>
      </p:pic>
      <p:sp>
        <p:nvSpPr>
          <p:cNvPr id="14" name="Rectangle 13">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1" y="4521269"/>
            <a:ext cx="6697525" cy="1877811"/>
          </a:xfrm>
          <a:prstGeom prst="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6" name="Rectangle 15">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11418" y="450221"/>
            <a:ext cx="4421661" cy="5948858"/>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85000"/>
                </a:schemeClr>
              </a:solidFill>
            </a:endParaRPr>
          </a:p>
        </p:txBody>
      </p:sp>
      <p:sp>
        <p:nvSpPr>
          <p:cNvPr id="3" name="Content Placeholder 2">
            <a:extLst>
              <a:ext uri="{FF2B5EF4-FFF2-40B4-BE49-F238E27FC236}">
                <a16:creationId xmlns:a16="http://schemas.microsoft.com/office/drawing/2014/main" id="{C2185B4D-F5C7-1341-90CF-1B186D82FC8C}"/>
              </a:ext>
            </a:extLst>
          </p:cNvPr>
          <p:cNvSpPr>
            <a:spLocks noGrp="1"/>
          </p:cNvSpPr>
          <p:nvPr>
            <p:ph idx="1"/>
          </p:nvPr>
        </p:nvSpPr>
        <p:spPr>
          <a:xfrm>
            <a:off x="7658103" y="795548"/>
            <a:ext cx="3759198" cy="5275603"/>
          </a:xfrm>
        </p:spPr>
        <p:txBody>
          <a:bodyPr anchor="ctr">
            <a:normAutofit/>
          </a:bodyPr>
          <a:lstStyle/>
          <a:p>
            <a:r>
              <a:rPr lang="en-US" sz="2400" dirty="0"/>
              <a:t>“When you don’t respond I feel like I'm being ignored”</a:t>
            </a:r>
          </a:p>
          <a:p>
            <a:endParaRPr lang="en-US" sz="2000" dirty="0"/>
          </a:p>
        </p:txBody>
      </p:sp>
    </p:spTree>
    <p:extLst>
      <p:ext uri="{BB962C8B-B14F-4D97-AF65-F5344CB8AC3E}">
        <p14:creationId xmlns:p14="http://schemas.microsoft.com/office/powerpoint/2010/main" val="23233786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44431-13CC-F14C-BF94-7F90D05884C8}"/>
              </a:ext>
            </a:extLst>
          </p:cNvPr>
          <p:cNvSpPr>
            <a:spLocks noGrp="1"/>
          </p:cNvSpPr>
          <p:nvPr>
            <p:ph type="title"/>
          </p:nvPr>
        </p:nvSpPr>
        <p:spPr>
          <a:xfrm>
            <a:off x="870204" y="606564"/>
            <a:ext cx="10451592" cy="1325563"/>
          </a:xfrm>
        </p:spPr>
        <p:txBody>
          <a:bodyPr anchor="ctr">
            <a:normAutofit/>
          </a:bodyPr>
          <a:lstStyle/>
          <a:p>
            <a:r>
              <a:rPr lang="en-US"/>
              <a:t>Move forward with the feedback</a:t>
            </a:r>
            <a:br>
              <a:rPr lang="en-US"/>
            </a:br>
            <a:endParaRPr lang="en-US"/>
          </a:p>
        </p:txBody>
      </p:sp>
      <p:sp>
        <p:nvSpPr>
          <p:cNvPr id="10" name="Rectangle 9">
            <a:extLst>
              <a:ext uri="{FF2B5EF4-FFF2-40B4-BE49-F238E27FC236}">
                <a16:creationId xmlns:a16="http://schemas.microsoft.com/office/drawing/2014/main" id="{A5711A0E-A428-4ED1-96CB-33D69FD84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874" y="2043803"/>
            <a:ext cx="10190252" cy="80683"/>
          </a:xfrm>
          <a:prstGeom prst="rect">
            <a:avLst/>
          </a:prstGeom>
          <a:solidFill>
            <a:schemeClr val="tx1">
              <a:lumMod val="50000"/>
              <a:lumOff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A91E66DA-9A0A-41FD-93E5-968584855B65}"/>
              </a:ext>
            </a:extLst>
          </p:cNvPr>
          <p:cNvGraphicFramePr>
            <a:graphicFrameLocks noGrp="1"/>
          </p:cNvGraphicFramePr>
          <p:nvPr>
            <p:ph idx="1"/>
            <p:extLst>
              <p:ext uri="{D42A27DB-BD31-4B8C-83A1-F6EECF244321}">
                <p14:modId xmlns:p14="http://schemas.microsoft.com/office/powerpoint/2010/main" val="3605904857"/>
              </p:ext>
            </p:extLst>
          </p:nvPr>
        </p:nvGraphicFramePr>
        <p:xfrm>
          <a:off x="1000874" y="2385390"/>
          <a:ext cx="10190252" cy="36178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766536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erson standing in front of a body of water&#10;&#10;Description automatically generated">
            <a:extLst>
              <a:ext uri="{FF2B5EF4-FFF2-40B4-BE49-F238E27FC236}">
                <a16:creationId xmlns:a16="http://schemas.microsoft.com/office/drawing/2014/main" id="{9924D7AF-B9C0-474D-BCF6-55B18E1650C2}"/>
              </a:ext>
            </a:extLst>
          </p:cNvPr>
          <p:cNvPicPr>
            <a:picLocks noChangeAspect="1"/>
          </p:cNvPicPr>
          <p:nvPr/>
        </p:nvPicPr>
        <p:blipFill rotWithShape="1">
          <a:blip r:embed="rId2"/>
          <a:srcRect t="20213"/>
          <a:stretch/>
        </p:blipFill>
        <p:spPr>
          <a:xfrm>
            <a:off x="20" y="10"/>
            <a:ext cx="12191980" cy="6857989"/>
          </a:xfrm>
          <a:prstGeom prst="rect">
            <a:avLst/>
          </a:prstGeom>
        </p:spPr>
      </p:pic>
      <p:sp>
        <p:nvSpPr>
          <p:cNvPr id="12"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586BF919-5176-ED49-ACE4-2B3CE39AD582}"/>
              </a:ext>
            </a:extLst>
          </p:cNvPr>
          <p:cNvSpPr>
            <a:spLocks noGrp="1"/>
          </p:cNvSpPr>
          <p:nvPr>
            <p:ph type="title"/>
          </p:nvPr>
        </p:nvSpPr>
        <p:spPr>
          <a:xfrm>
            <a:off x="709448" y="1913950"/>
            <a:ext cx="4204137" cy="1342754"/>
          </a:xfrm>
        </p:spPr>
        <p:txBody>
          <a:bodyPr>
            <a:normAutofit/>
          </a:bodyPr>
          <a:lstStyle/>
          <a:p>
            <a:pPr algn="ctr"/>
            <a:r>
              <a:rPr lang="en-US" sz="3600"/>
              <a:t>Letting go of the Past</a:t>
            </a:r>
          </a:p>
        </p:txBody>
      </p:sp>
      <p:cxnSp>
        <p:nvCxnSpPr>
          <p:cNvPr id="11" name="Straight Connector 10">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816F536-C68C-1B41-9520-85497133F483}"/>
              </a:ext>
            </a:extLst>
          </p:cNvPr>
          <p:cNvSpPr>
            <a:spLocks noGrp="1"/>
          </p:cNvSpPr>
          <p:nvPr>
            <p:ph idx="1"/>
          </p:nvPr>
        </p:nvSpPr>
        <p:spPr>
          <a:xfrm>
            <a:off x="525516" y="3417573"/>
            <a:ext cx="4593021" cy="2619839"/>
          </a:xfrm>
        </p:spPr>
        <p:txBody>
          <a:bodyPr anchor="ctr">
            <a:normAutofit/>
          </a:bodyPr>
          <a:lstStyle/>
          <a:p>
            <a:r>
              <a:rPr lang="en-US" sz="1800"/>
              <a:t>Celebrate success and show appreciation in a meaningful manner.</a:t>
            </a:r>
          </a:p>
          <a:p>
            <a:r>
              <a:rPr lang="en-US" sz="1800"/>
              <a:t>Grieve failure, but deal with it in a positive way/ manner by setting a realistic time frame to get over it. </a:t>
            </a:r>
          </a:p>
          <a:p>
            <a:endParaRPr lang="en-US" sz="1800"/>
          </a:p>
          <a:p>
            <a:pPr marL="0" indent="0">
              <a:buNone/>
            </a:pPr>
            <a:r>
              <a:rPr lang="en-US" sz="1800"/>
              <a:t>#2hours and let Go!</a:t>
            </a:r>
          </a:p>
        </p:txBody>
      </p:sp>
    </p:spTree>
    <p:extLst>
      <p:ext uri="{BB962C8B-B14F-4D97-AF65-F5344CB8AC3E}">
        <p14:creationId xmlns:p14="http://schemas.microsoft.com/office/powerpoint/2010/main" val="445662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BD2AB9B-249B-214E-85D1-3AEC8AB76F7E}"/>
              </a:ext>
            </a:extLst>
          </p:cNvPr>
          <p:cNvSpPr>
            <a:spLocks noGrp="1"/>
          </p:cNvSpPr>
          <p:nvPr>
            <p:ph type="title"/>
          </p:nvPr>
        </p:nvSpPr>
        <p:spPr>
          <a:xfrm>
            <a:off x="6094105" y="802955"/>
            <a:ext cx="4977976" cy="1454051"/>
          </a:xfrm>
        </p:spPr>
        <p:txBody>
          <a:bodyPr>
            <a:normAutofit/>
          </a:bodyPr>
          <a:lstStyle/>
          <a:p>
            <a:r>
              <a:rPr lang="en-US" sz="3700" dirty="0">
                <a:solidFill>
                  <a:srgbClr val="000000"/>
                </a:solidFill>
              </a:rPr>
              <a:t>Becoming a Good Influencer in IoT Team</a:t>
            </a:r>
          </a:p>
        </p:txBody>
      </p:sp>
      <p:sp>
        <p:nvSpPr>
          <p:cNvPr id="1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Connections">
            <a:extLst>
              <a:ext uri="{FF2B5EF4-FFF2-40B4-BE49-F238E27FC236}">
                <a16:creationId xmlns:a16="http://schemas.microsoft.com/office/drawing/2014/main" id="{783897DF-F8A0-45D2-A0DA-43D80F3204F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0254" y="1629089"/>
            <a:ext cx="3620021" cy="3620021"/>
          </a:xfrm>
          <a:prstGeom prst="rect">
            <a:avLst/>
          </a:prstGeom>
        </p:spPr>
      </p:pic>
      <p:sp>
        <p:nvSpPr>
          <p:cNvPr id="3" name="Content Placeholder 2">
            <a:extLst>
              <a:ext uri="{FF2B5EF4-FFF2-40B4-BE49-F238E27FC236}">
                <a16:creationId xmlns:a16="http://schemas.microsoft.com/office/drawing/2014/main" id="{BCD16031-8B97-C445-B87E-48906F34378A}"/>
              </a:ext>
            </a:extLst>
          </p:cNvPr>
          <p:cNvSpPr>
            <a:spLocks noGrp="1"/>
          </p:cNvSpPr>
          <p:nvPr>
            <p:ph idx="1"/>
          </p:nvPr>
        </p:nvSpPr>
        <p:spPr>
          <a:xfrm>
            <a:off x="6090574" y="2421682"/>
            <a:ext cx="4977578" cy="3639289"/>
          </a:xfrm>
        </p:spPr>
        <p:txBody>
          <a:bodyPr anchor="ctr">
            <a:normAutofit/>
          </a:bodyPr>
          <a:lstStyle/>
          <a:p>
            <a:r>
              <a:rPr lang="en-US" sz="2400" dirty="0">
                <a:solidFill>
                  <a:srgbClr val="000000"/>
                </a:solidFill>
              </a:rPr>
              <a:t>Knowing the basics of INCLUENCER</a:t>
            </a:r>
          </a:p>
          <a:p>
            <a:r>
              <a:rPr lang="en-US" sz="2400" dirty="0">
                <a:solidFill>
                  <a:srgbClr val="000000"/>
                </a:solidFill>
              </a:rPr>
              <a:t>Stages on Becoming Influencer to the IoT Team </a:t>
            </a:r>
          </a:p>
          <a:p>
            <a:r>
              <a:rPr lang="en-US" sz="2400" dirty="0">
                <a:solidFill>
                  <a:srgbClr val="000000"/>
                </a:solidFill>
              </a:rPr>
              <a:t>Required traits in management in </a:t>
            </a:r>
            <a:r>
              <a:rPr lang="en-US" sz="2400" dirty="0" err="1">
                <a:solidFill>
                  <a:srgbClr val="000000"/>
                </a:solidFill>
              </a:rPr>
              <a:t>Iot</a:t>
            </a:r>
            <a:r>
              <a:rPr lang="en-US" sz="2400" dirty="0">
                <a:solidFill>
                  <a:srgbClr val="000000"/>
                </a:solidFill>
              </a:rPr>
              <a:t> Team</a:t>
            </a:r>
          </a:p>
          <a:p>
            <a:endParaRPr lang="en-US" sz="2000" dirty="0">
              <a:solidFill>
                <a:srgbClr val="000000"/>
              </a:solidFill>
            </a:endParaRPr>
          </a:p>
        </p:txBody>
      </p:sp>
    </p:spTree>
    <p:extLst>
      <p:ext uri="{BB962C8B-B14F-4D97-AF65-F5344CB8AC3E}">
        <p14:creationId xmlns:p14="http://schemas.microsoft.com/office/powerpoint/2010/main" val="37215693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557D24E-AD9A-CE41-BCAC-89DFB115D409}"/>
              </a:ext>
            </a:extLst>
          </p:cNvPr>
          <p:cNvSpPr>
            <a:spLocks noGrp="1"/>
          </p:cNvSpPr>
          <p:nvPr>
            <p:ph type="title"/>
          </p:nvPr>
        </p:nvSpPr>
        <p:spPr>
          <a:xfrm>
            <a:off x="6094105" y="802955"/>
            <a:ext cx="4977976" cy="1454051"/>
          </a:xfrm>
        </p:spPr>
        <p:txBody>
          <a:bodyPr>
            <a:normAutofit/>
          </a:bodyPr>
          <a:lstStyle/>
          <a:p>
            <a:endParaRPr lang="en-US">
              <a:solidFill>
                <a:srgbClr val="000000"/>
              </a:solidFill>
            </a:endParaRPr>
          </a:p>
        </p:txBody>
      </p:sp>
      <p:sp>
        <p:nvSpPr>
          <p:cNvPr id="1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Group Success">
            <a:extLst>
              <a:ext uri="{FF2B5EF4-FFF2-40B4-BE49-F238E27FC236}">
                <a16:creationId xmlns:a16="http://schemas.microsoft.com/office/drawing/2014/main" id="{6564AE4D-DE79-4752-8619-1EA520DB0FE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0254" y="1629089"/>
            <a:ext cx="3620021" cy="3620021"/>
          </a:xfrm>
          <a:prstGeom prst="rect">
            <a:avLst/>
          </a:prstGeom>
        </p:spPr>
      </p:pic>
      <p:sp>
        <p:nvSpPr>
          <p:cNvPr id="3" name="Content Placeholder 2">
            <a:extLst>
              <a:ext uri="{FF2B5EF4-FFF2-40B4-BE49-F238E27FC236}">
                <a16:creationId xmlns:a16="http://schemas.microsoft.com/office/drawing/2014/main" id="{747D3FD5-408F-3145-A92B-50BC78DAF644}"/>
              </a:ext>
            </a:extLst>
          </p:cNvPr>
          <p:cNvSpPr>
            <a:spLocks noGrp="1"/>
          </p:cNvSpPr>
          <p:nvPr>
            <p:ph idx="1"/>
          </p:nvPr>
        </p:nvSpPr>
        <p:spPr>
          <a:xfrm>
            <a:off x="6090574" y="2421682"/>
            <a:ext cx="4977578" cy="3639289"/>
          </a:xfrm>
        </p:spPr>
        <p:txBody>
          <a:bodyPr anchor="ctr">
            <a:normAutofit/>
          </a:bodyPr>
          <a:lstStyle/>
          <a:p>
            <a:r>
              <a:rPr lang="en-US" sz="3600" dirty="0">
                <a:solidFill>
                  <a:srgbClr val="000000"/>
                </a:solidFill>
              </a:rPr>
              <a:t>A great performer and achiever is a great Team INFLUENCER</a:t>
            </a:r>
          </a:p>
        </p:txBody>
      </p:sp>
    </p:spTree>
    <p:extLst>
      <p:ext uri="{BB962C8B-B14F-4D97-AF65-F5344CB8AC3E}">
        <p14:creationId xmlns:p14="http://schemas.microsoft.com/office/powerpoint/2010/main" val="26874339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3" name="Group 12">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4"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5"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6"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7"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8"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9"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p:cNvSpPr>
            <a:spLocks noGrp="1"/>
          </p:cNvSpPr>
          <p:nvPr>
            <p:ph type="title"/>
          </p:nvPr>
        </p:nvSpPr>
        <p:spPr>
          <a:xfrm>
            <a:off x="535020" y="685800"/>
            <a:ext cx="2780271" cy="5105400"/>
          </a:xfrm>
        </p:spPr>
        <p:txBody>
          <a:bodyPr>
            <a:normAutofit/>
          </a:bodyPr>
          <a:lstStyle/>
          <a:p>
            <a:r>
              <a:rPr lang="en-US" sz="4000">
                <a:solidFill>
                  <a:srgbClr val="FFFFFF"/>
                </a:solidFill>
              </a:rPr>
              <a:t>How does the IoT work? </a:t>
            </a:r>
          </a:p>
        </p:txBody>
      </p:sp>
      <p:sp>
        <p:nvSpPr>
          <p:cNvPr id="4" name="Slide Number Placeholder 3"/>
          <p:cNvSpPr>
            <a:spLocks noGrp="1"/>
          </p:cNvSpPr>
          <p:nvPr>
            <p:ph type="sldNum" sz="quarter" idx="12"/>
          </p:nvPr>
        </p:nvSpPr>
        <p:spPr>
          <a:xfrm>
            <a:off x="10265568" y="6309360"/>
            <a:ext cx="1088231" cy="365125"/>
          </a:xfrm>
        </p:spPr>
        <p:txBody>
          <a:bodyPr>
            <a:normAutofit/>
          </a:bodyPr>
          <a:lstStyle/>
          <a:p>
            <a:pPr>
              <a:spcAft>
                <a:spcPts val="600"/>
              </a:spcAft>
            </a:pPr>
            <a:fld id="{64258846-A61D-684C-B726-E1B36E5FF513}" type="slidenum">
              <a:rPr lang="en-US">
                <a:solidFill>
                  <a:prstClr val="black">
                    <a:tint val="75000"/>
                  </a:prstClr>
                </a:solidFill>
              </a:rPr>
              <a:pPr>
                <a:spcAft>
                  <a:spcPts val="600"/>
                </a:spcAft>
              </a:pPr>
              <a:t>4</a:t>
            </a:fld>
            <a:endParaRPr lang="en-US">
              <a:solidFill>
                <a:prstClr val="black">
                  <a:tint val="75000"/>
                </a:prstClr>
              </a:solidFill>
            </a:endParaRPr>
          </a:p>
        </p:txBody>
      </p:sp>
      <p:graphicFrame>
        <p:nvGraphicFramePr>
          <p:cNvPr id="7" name="Content Placeholder 2">
            <a:extLst>
              <a:ext uri="{FF2B5EF4-FFF2-40B4-BE49-F238E27FC236}">
                <a16:creationId xmlns:a16="http://schemas.microsoft.com/office/drawing/2014/main" id="{A51012EB-528A-4123-BA93-6C0268B75F78}"/>
              </a:ext>
            </a:extLst>
          </p:cNvPr>
          <p:cNvGraphicFramePr>
            <a:graphicFrameLocks noGrp="1"/>
          </p:cNvGraphicFramePr>
          <p:nvPr>
            <p:ph idx="1"/>
            <p:extLst>
              <p:ext uri="{D42A27DB-BD31-4B8C-83A1-F6EECF244321}">
                <p14:modId xmlns:p14="http://schemas.microsoft.com/office/powerpoint/2010/main" val="961194525"/>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695302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90572" cy="6858000"/>
          </a:xfrm>
          <a:prstGeom prst="rect">
            <a:avLst/>
          </a:prstGeom>
          <a:gradFill>
            <a:gsLst>
              <a:gs pos="0">
                <a:schemeClr val="accent6">
                  <a:lumMod val="90000"/>
                </a:schemeClr>
              </a:gs>
              <a:gs pos="25000">
                <a:schemeClr val="accent6">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6EAE363-71BC-F24B-83B5-4186C69AA01C}"/>
              </a:ext>
            </a:extLst>
          </p:cNvPr>
          <p:cNvSpPr>
            <a:spLocks noGrp="1"/>
          </p:cNvSpPr>
          <p:nvPr>
            <p:ph type="title"/>
          </p:nvPr>
        </p:nvSpPr>
        <p:spPr>
          <a:xfrm>
            <a:off x="640079" y="2053641"/>
            <a:ext cx="3669161" cy="2760098"/>
          </a:xfrm>
        </p:spPr>
        <p:txBody>
          <a:bodyPr>
            <a:normAutofit/>
          </a:bodyPr>
          <a:lstStyle/>
          <a:p>
            <a:r>
              <a:rPr lang="en-US">
                <a:solidFill>
                  <a:srgbClr val="FFFFFF"/>
                </a:solidFill>
              </a:rPr>
              <a:t>INFLUENCER</a:t>
            </a:r>
          </a:p>
        </p:txBody>
      </p:sp>
      <p:sp>
        <p:nvSpPr>
          <p:cNvPr id="3" name="Content Placeholder 2">
            <a:extLst>
              <a:ext uri="{FF2B5EF4-FFF2-40B4-BE49-F238E27FC236}">
                <a16:creationId xmlns:a16="http://schemas.microsoft.com/office/drawing/2014/main" id="{1802C6A9-525F-024D-A274-A49F9F96D2FE}"/>
              </a:ext>
            </a:extLst>
          </p:cNvPr>
          <p:cNvSpPr>
            <a:spLocks noGrp="1"/>
          </p:cNvSpPr>
          <p:nvPr>
            <p:ph idx="1"/>
          </p:nvPr>
        </p:nvSpPr>
        <p:spPr>
          <a:xfrm>
            <a:off x="6090574" y="801866"/>
            <a:ext cx="5306084" cy="5230634"/>
          </a:xfrm>
        </p:spPr>
        <p:txBody>
          <a:bodyPr anchor="ctr">
            <a:normAutofit/>
          </a:bodyPr>
          <a:lstStyle/>
          <a:p>
            <a:r>
              <a:rPr lang="en-US" sz="2400">
                <a:solidFill>
                  <a:srgbClr val="000000"/>
                </a:solidFill>
              </a:rPr>
              <a:t>I – integrity with People</a:t>
            </a:r>
          </a:p>
          <a:p>
            <a:r>
              <a:rPr lang="en-US" sz="2400">
                <a:solidFill>
                  <a:srgbClr val="000000"/>
                </a:solidFill>
              </a:rPr>
              <a:t>N – Nurtures the People</a:t>
            </a:r>
          </a:p>
          <a:p>
            <a:r>
              <a:rPr lang="en-US" sz="2400">
                <a:solidFill>
                  <a:srgbClr val="000000"/>
                </a:solidFill>
              </a:rPr>
              <a:t>F – faith in People</a:t>
            </a:r>
          </a:p>
          <a:p>
            <a:r>
              <a:rPr lang="en-US" sz="2400">
                <a:solidFill>
                  <a:srgbClr val="000000"/>
                </a:solidFill>
              </a:rPr>
              <a:t>L – listens to People</a:t>
            </a:r>
          </a:p>
          <a:p>
            <a:r>
              <a:rPr lang="en-US" sz="2400">
                <a:solidFill>
                  <a:srgbClr val="000000"/>
                </a:solidFill>
              </a:rPr>
              <a:t>U – understands People</a:t>
            </a:r>
          </a:p>
          <a:p>
            <a:r>
              <a:rPr lang="en-US" sz="2400">
                <a:solidFill>
                  <a:srgbClr val="000000"/>
                </a:solidFill>
              </a:rPr>
              <a:t>E – Enlarges People</a:t>
            </a:r>
          </a:p>
          <a:p>
            <a:r>
              <a:rPr lang="en-US" sz="2400">
                <a:solidFill>
                  <a:srgbClr val="000000"/>
                </a:solidFill>
              </a:rPr>
              <a:t>N – Navigates for other People</a:t>
            </a:r>
          </a:p>
          <a:p>
            <a:r>
              <a:rPr lang="en-US" sz="2400">
                <a:solidFill>
                  <a:srgbClr val="000000"/>
                </a:solidFill>
              </a:rPr>
              <a:t>C – connects with People</a:t>
            </a:r>
          </a:p>
          <a:p>
            <a:r>
              <a:rPr lang="en-US" sz="2400">
                <a:solidFill>
                  <a:srgbClr val="000000"/>
                </a:solidFill>
              </a:rPr>
              <a:t>E – empower People</a:t>
            </a:r>
          </a:p>
          <a:p>
            <a:r>
              <a:rPr lang="en-US" sz="2400">
                <a:solidFill>
                  <a:srgbClr val="000000"/>
                </a:solidFill>
              </a:rPr>
              <a:t>R – Reproduces other influencers</a:t>
            </a:r>
          </a:p>
        </p:txBody>
      </p:sp>
    </p:spTree>
    <p:extLst>
      <p:ext uri="{BB962C8B-B14F-4D97-AF65-F5344CB8AC3E}">
        <p14:creationId xmlns:p14="http://schemas.microsoft.com/office/powerpoint/2010/main" val="7610294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82A07-AA98-FD49-B7ED-C60DF082A73D}"/>
              </a:ext>
            </a:extLst>
          </p:cNvPr>
          <p:cNvSpPr>
            <a:spLocks noGrp="1"/>
          </p:cNvSpPr>
          <p:nvPr>
            <p:ph type="title"/>
          </p:nvPr>
        </p:nvSpPr>
        <p:spPr>
          <a:xfrm>
            <a:off x="641754" y="1687286"/>
            <a:ext cx="3269463" cy="3978017"/>
          </a:xfrm>
        </p:spPr>
        <p:txBody>
          <a:bodyPr anchor="t">
            <a:normAutofit/>
          </a:bodyPr>
          <a:lstStyle/>
          <a:p>
            <a:pPr>
              <a:lnSpc>
                <a:spcPct val="90000"/>
              </a:lnSpc>
            </a:pPr>
            <a:r>
              <a:rPr lang="en-US" sz="3700" dirty="0"/>
              <a:t>INFLUENCE DOES NOT COME TO US INSTANTLY. IT GROWS BY STAGES</a:t>
            </a:r>
          </a:p>
        </p:txBody>
      </p:sp>
      <p:graphicFrame>
        <p:nvGraphicFramePr>
          <p:cNvPr id="5" name="Content Placeholder 2">
            <a:extLst>
              <a:ext uri="{FF2B5EF4-FFF2-40B4-BE49-F238E27FC236}">
                <a16:creationId xmlns:a16="http://schemas.microsoft.com/office/drawing/2014/main" id="{D152B346-4CF2-487E-8EC2-9D0D728B9F3B}"/>
              </a:ext>
            </a:extLst>
          </p:cNvPr>
          <p:cNvGraphicFramePr>
            <a:graphicFrameLocks noGrp="1"/>
          </p:cNvGraphicFramePr>
          <p:nvPr>
            <p:ph idx="1"/>
          </p:nvPr>
        </p:nvGraphicFramePr>
        <p:xfrm>
          <a:off x="5508820" y="965200"/>
          <a:ext cx="5728344" cy="49029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20662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20000"/>
                <a:lumOff val="80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0CF0A-59C8-6841-BECC-1E0666814393}"/>
              </a:ext>
            </a:extLst>
          </p:cNvPr>
          <p:cNvSpPr>
            <a:spLocks noGrp="1"/>
          </p:cNvSpPr>
          <p:nvPr>
            <p:ph type="title"/>
          </p:nvPr>
        </p:nvSpPr>
        <p:spPr>
          <a:xfrm>
            <a:off x="641754" y="1687286"/>
            <a:ext cx="3269463" cy="3978017"/>
          </a:xfrm>
        </p:spPr>
        <p:txBody>
          <a:bodyPr anchor="t">
            <a:normAutofit/>
          </a:bodyPr>
          <a:lstStyle/>
          <a:p>
            <a:r>
              <a:rPr lang="en-US" sz="4400"/>
              <a:t>I – integrity with People</a:t>
            </a:r>
            <a:br>
              <a:rPr lang="en-US" sz="4400"/>
            </a:br>
            <a:br>
              <a:rPr lang="en-US" sz="4400"/>
            </a:br>
            <a:endParaRPr lang="en-US" sz="4400"/>
          </a:p>
        </p:txBody>
      </p:sp>
      <p:graphicFrame>
        <p:nvGraphicFramePr>
          <p:cNvPr id="5" name="Content Placeholder 2">
            <a:extLst>
              <a:ext uri="{FF2B5EF4-FFF2-40B4-BE49-F238E27FC236}">
                <a16:creationId xmlns:a16="http://schemas.microsoft.com/office/drawing/2014/main" id="{CFE16DD5-3B2D-4394-96CC-771ABF72D316}"/>
              </a:ext>
            </a:extLst>
          </p:cNvPr>
          <p:cNvGraphicFramePr>
            <a:graphicFrameLocks noGrp="1"/>
          </p:cNvGraphicFramePr>
          <p:nvPr>
            <p:ph idx="1"/>
          </p:nvPr>
        </p:nvGraphicFramePr>
        <p:xfrm>
          <a:off x="5508820" y="965200"/>
          <a:ext cx="5728344" cy="49029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177174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gradFill>
          <a:gsLst>
            <a:gs pos="84985">
              <a:srgbClr val="91C072"/>
            </a:gs>
            <a:gs pos="0">
              <a:schemeClr val="accent2"/>
            </a:gs>
            <a:gs pos="35000">
              <a:schemeClr val="accent6">
                <a:lumMod val="0"/>
                <a:lumOff val="100000"/>
              </a:schemeClr>
            </a:gs>
            <a:gs pos="100000">
              <a:schemeClr val="accent6">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400FC-BE51-6E48-A938-25B60F9752C4}"/>
              </a:ext>
            </a:extLst>
          </p:cNvPr>
          <p:cNvSpPr>
            <a:spLocks noGrp="1"/>
          </p:cNvSpPr>
          <p:nvPr>
            <p:ph type="title"/>
          </p:nvPr>
        </p:nvSpPr>
        <p:spPr>
          <a:xfrm>
            <a:off x="451515" y="1734857"/>
            <a:ext cx="3765483" cy="3388287"/>
          </a:xfrm>
        </p:spPr>
        <p:txBody>
          <a:bodyPr anchor="ctr">
            <a:normAutofit/>
          </a:bodyPr>
          <a:lstStyle/>
          <a:p>
            <a:r>
              <a:rPr lang="en-US"/>
              <a:t>N – Nurtures the People</a:t>
            </a:r>
            <a:br>
              <a:rPr lang="en-US"/>
            </a:br>
            <a:endParaRPr lang="en-US" dirty="0"/>
          </a:p>
        </p:txBody>
      </p:sp>
      <p:sp>
        <p:nvSpPr>
          <p:cNvPr id="3" name="Content Placeholder 2">
            <a:extLst>
              <a:ext uri="{FF2B5EF4-FFF2-40B4-BE49-F238E27FC236}">
                <a16:creationId xmlns:a16="http://schemas.microsoft.com/office/drawing/2014/main" id="{B1574797-D93A-0644-83A7-A04A5E5FF73B}"/>
              </a:ext>
            </a:extLst>
          </p:cNvPr>
          <p:cNvSpPr>
            <a:spLocks noGrp="1"/>
          </p:cNvSpPr>
          <p:nvPr>
            <p:ph idx="1"/>
          </p:nvPr>
        </p:nvSpPr>
        <p:spPr>
          <a:xfrm>
            <a:off x="6008068" y="2490719"/>
            <a:ext cx="5365218" cy="3388287"/>
          </a:xfrm>
          <a:effectLst/>
        </p:spPr>
        <p:txBody>
          <a:bodyPr>
            <a:normAutofit/>
          </a:bodyPr>
          <a:lstStyle/>
          <a:p>
            <a:r>
              <a:rPr lang="en-US" sz="3200" dirty="0"/>
              <a:t>Make other people GROW</a:t>
            </a:r>
          </a:p>
        </p:txBody>
      </p:sp>
    </p:spTree>
    <p:extLst>
      <p:ext uri="{BB962C8B-B14F-4D97-AF65-F5344CB8AC3E}">
        <p14:creationId xmlns:p14="http://schemas.microsoft.com/office/powerpoint/2010/main" val="2503090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32ED7-CA1D-E24C-A5FE-4E11ABB0876F}"/>
              </a:ext>
            </a:extLst>
          </p:cNvPr>
          <p:cNvSpPr>
            <a:spLocks noGrp="1"/>
          </p:cNvSpPr>
          <p:nvPr>
            <p:ph type="title"/>
          </p:nvPr>
        </p:nvSpPr>
        <p:spPr>
          <a:xfrm>
            <a:off x="641754" y="1687286"/>
            <a:ext cx="3269463" cy="3978017"/>
          </a:xfrm>
        </p:spPr>
        <p:txBody>
          <a:bodyPr anchor="t">
            <a:normAutofit/>
          </a:bodyPr>
          <a:lstStyle/>
          <a:p>
            <a:r>
              <a:rPr lang="en-US" sz="4400"/>
              <a:t>F – faith in People</a:t>
            </a:r>
            <a:br>
              <a:rPr lang="en-US" sz="4400"/>
            </a:br>
            <a:endParaRPr lang="en-US" sz="4400"/>
          </a:p>
        </p:txBody>
      </p:sp>
      <p:graphicFrame>
        <p:nvGraphicFramePr>
          <p:cNvPr id="5" name="Content Placeholder 2">
            <a:extLst>
              <a:ext uri="{FF2B5EF4-FFF2-40B4-BE49-F238E27FC236}">
                <a16:creationId xmlns:a16="http://schemas.microsoft.com/office/drawing/2014/main" id="{0A9E951A-D81D-41BD-9557-E0C932838228}"/>
              </a:ext>
            </a:extLst>
          </p:cNvPr>
          <p:cNvGraphicFramePr>
            <a:graphicFrameLocks noGrp="1"/>
          </p:cNvGraphicFramePr>
          <p:nvPr>
            <p:ph idx="1"/>
          </p:nvPr>
        </p:nvGraphicFramePr>
        <p:xfrm>
          <a:off x="5508820" y="965200"/>
          <a:ext cx="5728344" cy="49029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356178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90572" cy="6858000"/>
          </a:xfrm>
          <a:prstGeom prst="rect">
            <a:avLst/>
          </a:prstGeom>
          <a:gradFill>
            <a:gsLst>
              <a:gs pos="0">
                <a:srgbClr val="E3411B">
                  <a:lumMod val="90000"/>
                </a:srgbClr>
              </a:gs>
              <a:gs pos="25000">
                <a:srgbClr val="E3411B">
                  <a:lumMod val="90000"/>
                </a:srgb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9">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88F1976-EF2E-CD4F-A5F3-AEF814C4CCD2}"/>
              </a:ext>
            </a:extLst>
          </p:cNvPr>
          <p:cNvSpPr>
            <a:spLocks noGrp="1"/>
          </p:cNvSpPr>
          <p:nvPr>
            <p:ph type="title"/>
          </p:nvPr>
        </p:nvSpPr>
        <p:spPr>
          <a:xfrm>
            <a:off x="640079" y="2053641"/>
            <a:ext cx="3669161" cy="2760098"/>
          </a:xfrm>
        </p:spPr>
        <p:txBody>
          <a:bodyPr>
            <a:normAutofit/>
          </a:bodyPr>
          <a:lstStyle/>
          <a:p>
            <a:r>
              <a:rPr lang="en-US">
                <a:solidFill>
                  <a:srgbClr val="FFFFFF"/>
                </a:solidFill>
              </a:rPr>
              <a:t>L – listens to People</a:t>
            </a:r>
            <a:br>
              <a:rPr lang="en-US">
                <a:solidFill>
                  <a:srgbClr val="FFFFFF"/>
                </a:solidFill>
              </a:rPr>
            </a:br>
            <a:endParaRPr lang="en-US">
              <a:solidFill>
                <a:srgbClr val="FFFFFF"/>
              </a:solidFill>
            </a:endParaRPr>
          </a:p>
        </p:txBody>
      </p:sp>
      <p:sp>
        <p:nvSpPr>
          <p:cNvPr id="3" name="Content Placeholder 2">
            <a:extLst>
              <a:ext uri="{FF2B5EF4-FFF2-40B4-BE49-F238E27FC236}">
                <a16:creationId xmlns:a16="http://schemas.microsoft.com/office/drawing/2014/main" id="{DCB9B6F2-CD9F-4E45-B84C-81F4B32A67FF}"/>
              </a:ext>
            </a:extLst>
          </p:cNvPr>
          <p:cNvSpPr>
            <a:spLocks noGrp="1"/>
          </p:cNvSpPr>
          <p:nvPr>
            <p:ph idx="1"/>
          </p:nvPr>
        </p:nvSpPr>
        <p:spPr>
          <a:xfrm>
            <a:off x="6090574" y="801866"/>
            <a:ext cx="5306084" cy="5230634"/>
          </a:xfrm>
        </p:spPr>
        <p:txBody>
          <a:bodyPr anchor="ctr">
            <a:normAutofit/>
          </a:bodyPr>
          <a:lstStyle/>
          <a:p>
            <a:r>
              <a:rPr lang="en-US" sz="2400" dirty="0">
                <a:solidFill>
                  <a:srgbClr val="000000"/>
                </a:solidFill>
              </a:rPr>
              <a:t>You’re not learning anything when you’re doing all the talking.</a:t>
            </a:r>
          </a:p>
          <a:p>
            <a:r>
              <a:rPr lang="en-US" sz="2400" dirty="0">
                <a:solidFill>
                  <a:srgbClr val="000000"/>
                </a:solidFill>
              </a:rPr>
              <a:t>Listening shows respect:</a:t>
            </a:r>
          </a:p>
          <a:p>
            <a:pPr>
              <a:buFont typeface="Wingdings" pitchFamily="2" charset="2"/>
              <a:buChar char="ü"/>
            </a:pPr>
            <a:r>
              <a:rPr lang="en-US" sz="2400" dirty="0">
                <a:solidFill>
                  <a:srgbClr val="000000"/>
                </a:solidFill>
              </a:rPr>
              <a:t>builds relationships</a:t>
            </a:r>
          </a:p>
          <a:p>
            <a:pPr>
              <a:buFont typeface="Wingdings" pitchFamily="2" charset="2"/>
              <a:buChar char="ü"/>
            </a:pPr>
            <a:r>
              <a:rPr lang="en-US" sz="2400" dirty="0">
                <a:solidFill>
                  <a:srgbClr val="000000"/>
                </a:solidFill>
              </a:rPr>
              <a:t>Increases knowledge</a:t>
            </a:r>
          </a:p>
          <a:p>
            <a:pPr>
              <a:buFont typeface="Wingdings" pitchFamily="2" charset="2"/>
              <a:buChar char="ü"/>
            </a:pPr>
            <a:r>
              <a:rPr lang="en-US" sz="2400" dirty="0">
                <a:solidFill>
                  <a:srgbClr val="000000"/>
                </a:solidFill>
              </a:rPr>
              <a:t>Generate ideas</a:t>
            </a:r>
          </a:p>
          <a:p>
            <a:pPr>
              <a:buFont typeface="Wingdings" pitchFamily="2" charset="2"/>
              <a:buChar char="ü"/>
            </a:pPr>
            <a:r>
              <a:rPr lang="en-US" sz="2400" dirty="0">
                <a:solidFill>
                  <a:srgbClr val="000000"/>
                </a:solidFill>
              </a:rPr>
              <a:t>Is a great way to help others and yourself. </a:t>
            </a:r>
          </a:p>
          <a:p>
            <a:pPr>
              <a:buFont typeface="Courier New" panose="02070309020205020404" pitchFamily="49" charset="0"/>
              <a:buChar char="o"/>
            </a:pPr>
            <a:r>
              <a:rPr lang="en-US" sz="2400" dirty="0">
                <a:solidFill>
                  <a:srgbClr val="000000"/>
                </a:solidFill>
              </a:rPr>
              <a:t>“listen twice as much as you speak”</a:t>
            </a:r>
          </a:p>
        </p:txBody>
      </p:sp>
    </p:spTree>
    <p:extLst>
      <p:ext uri="{BB962C8B-B14F-4D97-AF65-F5344CB8AC3E}">
        <p14:creationId xmlns:p14="http://schemas.microsoft.com/office/powerpoint/2010/main" val="14725558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A2A75-AC01-F249-ACF3-AAA4ACABC80D}"/>
              </a:ext>
            </a:extLst>
          </p:cNvPr>
          <p:cNvSpPr>
            <a:spLocks noGrp="1"/>
          </p:cNvSpPr>
          <p:nvPr>
            <p:ph type="title"/>
          </p:nvPr>
        </p:nvSpPr>
        <p:spPr>
          <a:xfrm>
            <a:off x="451514" y="947607"/>
            <a:ext cx="4389427" cy="4962786"/>
          </a:xfrm>
        </p:spPr>
        <p:txBody>
          <a:bodyPr vert="horz" lIns="91440" tIns="45720" rIns="91440" bIns="45720" rtlCol="0" anchor="ctr">
            <a:normAutofit/>
          </a:bodyPr>
          <a:lstStyle/>
          <a:p>
            <a:r>
              <a:rPr lang="en-US" sz="5400"/>
              <a:t>U – understands People</a:t>
            </a:r>
            <a:br>
              <a:rPr lang="en-US" sz="5400"/>
            </a:br>
            <a:endParaRPr lang="en-US" sz="5400"/>
          </a:p>
        </p:txBody>
      </p:sp>
      <p:sp>
        <p:nvSpPr>
          <p:cNvPr id="3" name="Content Placeholder 2">
            <a:extLst>
              <a:ext uri="{FF2B5EF4-FFF2-40B4-BE49-F238E27FC236}">
                <a16:creationId xmlns:a16="http://schemas.microsoft.com/office/drawing/2014/main" id="{F1F5716E-C1CB-0E40-80DD-8E79E8912466}"/>
              </a:ext>
            </a:extLst>
          </p:cNvPr>
          <p:cNvSpPr>
            <a:spLocks noGrp="1"/>
          </p:cNvSpPr>
          <p:nvPr>
            <p:ph idx="1"/>
          </p:nvPr>
        </p:nvSpPr>
        <p:spPr>
          <a:xfrm>
            <a:off x="7229345" y="947607"/>
            <a:ext cx="4152655" cy="4962785"/>
          </a:xfrm>
          <a:effectLst/>
        </p:spPr>
        <p:txBody>
          <a:bodyPr vert="horz" lIns="91440" tIns="45720" rIns="91440" bIns="45720" rtlCol="0" anchor="ctr">
            <a:normAutofit/>
          </a:bodyPr>
          <a:lstStyle/>
          <a:p>
            <a:pPr marL="0" indent="0">
              <a:buNone/>
            </a:pPr>
            <a:r>
              <a:rPr lang="en-US" sz="2800"/>
              <a:t>Activate your positive attitude to understand everyone and everything</a:t>
            </a:r>
          </a:p>
        </p:txBody>
      </p:sp>
    </p:spTree>
    <p:extLst>
      <p:ext uri="{BB962C8B-B14F-4D97-AF65-F5344CB8AC3E}">
        <p14:creationId xmlns:p14="http://schemas.microsoft.com/office/powerpoint/2010/main" val="422206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EB530-8204-F743-973E-F1C0454C5939}"/>
              </a:ext>
            </a:extLst>
          </p:cNvPr>
          <p:cNvSpPr>
            <a:spLocks noGrp="1"/>
          </p:cNvSpPr>
          <p:nvPr>
            <p:ph type="title"/>
          </p:nvPr>
        </p:nvSpPr>
        <p:spPr>
          <a:xfrm>
            <a:off x="641754" y="1687286"/>
            <a:ext cx="3269463" cy="3978017"/>
          </a:xfrm>
        </p:spPr>
        <p:txBody>
          <a:bodyPr anchor="t">
            <a:normAutofit/>
          </a:bodyPr>
          <a:lstStyle/>
          <a:p>
            <a:r>
              <a:rPr lang="en-US" sz="4400"/>
              <a:t>E – Enlarges People</a:t>
            </a:r>
            <a:br>
              <a:rPr lang="en-US" sz="4400"/>
            </a:br>
            <a:endParaRPr lang="en-US" sz="4400"/>
          </a:p>
        </p:txBody>
      </p:sp>
      <p:graphicFrame>
        <p:nvGraphicFramePr>
          <p:cNvPr id="5" name="Content Placeholder 2">
            <a:extLst>
              <a:ext uri="{FF2B5EF4-FFF2-40B4-BE49-F238E27FC236}">
                <a16:creationId xmlns:a16="http://schemas.microsoft.com/office/drawing/2014/main" id="{CC0360AF-95FD-4CA7-8AF9-50396ED0BFF7}"/>
              </a:ext>
            </a:extLst>
          </p:cNvPr>
          <p:cNvGraphicFramePr>
            <a:graphicFrameLocks noGrp="1"/>
          </p:cNvGraphicFramePr>
          <p:nvPr>
            <p:ph idx="1"/>
          </p:nvPr>
        </p:nvGraphicFramePr>
        <p:xfrm>
          <a:off x="5508820" y="965200"/>
          <a:ext cx="5728344" cy="49029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936018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5911E3A-C35B-4EF7-A355-B84E9A14A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E21ADB3D-AD65-44B4-847D-5E90E90A5D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CF580C70-814C-4845-B645-919BFFBD16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34D7BF57-4CAA-45B2-9EF0-0AA1FCF70B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7886F306-C03A-40C6-8FD5-DCE3D4595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2FDC9A36-C7C3-47D7-A64E-ED25C47EC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BB19BC37-158A-43DC-9A9E-E45CC7195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077654CC-108F-48D5-B5E9-437F164F52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A3CF3A63-1C1E-4E85-A78A-FDC16431E3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8740FC9A-72DD-4D9B-BA25-1CCED13524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7FBF5743-F2AE-4D0D-BCD1-01F7686D01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CED32316-D4F7-4795-BBE0-DEBB60E27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583B23C9-B9B7-4E93-9538-CBE316F83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5B144260-9F2C-4ADB-A37C-1CFB4B428B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53FF918D-79D3-4F55-A68C-0DD5880DA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B9FC1440-933F-44FE-8D77-4827DD0F99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0F67F308-A67C-4D2E-B081-59BB31D8E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80112F01-90EB-4AEC-A39C-5C6875FFB9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893F6B05-90EB-4C75-A0F0-C7247553BD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227B563B-E0C0-4D81-966D-B5E2DBAAE8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130DF93D-D1FF-477A-BDCE-C8B01C3B4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44ED67A1-C6FE-4AC8-8473-11DAC03DCD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213A54F3-15FA-4C8F-8ABF-CE77E72196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3" name="Group 32">
            <a:extLst>
              <a:ext uri="{FF2B5EF4-FFF2-40B4-BE49-F238E27FC236}">
                <a16:creationId xmlns:a16="http://schemas.microsoft.com/office/drawing/2014/main" id="{5F8A7F7F-DD1A-4F41-98AC-B9CE2A620C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34" name="Rectangle 33">
              <a:extLst>
                <a:ext uri="{FF2B5EF4-FFF2-40B4-BE49-F238E27FC236}">
                  <a16:creationId xmlns:a16="http://schemas.microsoft.com/office/drawing/2014/main" id="{CEF47228-EB7C-4EBA-BE01-DA6CB24102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Isosceles Triangle 22">
              <a:extLst>
                <a:ext uri="{FF2B5EF4-FFF2-40B4-BE49-F238E27FC236}">
                  <a16:creationId xmlns:a16="http://schemas.microsoft.com/office/drawing/2014/main" id="{3D2FD25A-EFFD-4F5C-9258-981F5907DE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Rectangle 35">
              <a:extLst>
                <a:ext uri="{FF2B5EF4-FFF2-40B4-BE49-F238E27FC236}">
                  <a16:creationId xmlns:a16="http://schemas.microsoft.com/office/drawing/2014/main" id="{DCF573BC-A06F-4036-A3A8-9D07DDE622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a:extLst>
              <a:ext uri="{FF2B5EF4-FFF2-40B4-BE49-F238E27FC236}">
                <a16:creationId xmlns:a16="http://schemas.microsoft.com/office/drawing/2014/main" id="{1D4F86F1-4909-0A40-A698-1963499673FA}"/>
              </a:ext>
            </a:extLst>
          </p:cNvPr>
          <p:cNvSpPr>
            <a:spLocks noGrp="1"/>
          </p:cNvSpPr>
          <p:nvPr>
            <p:ph type="title"/>
          </p:nvPr>
        </p:nvSpPr>
        <p:spPr>
          <a:xfrm>
            <a:off x="904877" y="2415322"/>
            <a:ext cx="3451730" cy="2399869"/>
          </a:xfrm>
        </p:spPr>
        <p:txBody>
          <a:bodyPr>
            <a:normAutofit/>
          </a:bodyPr>
          <a:lstStyle/>
          <a:p>
            <a:pPr algn="ctr"/>
            <a:r>
              <a:rPr lang="en-US" sz="4000">
                <a:solidFill>
                  <a:srgbClr val="FFFFFF"/>
                </a:solidFill>
              </a:rPr>
              <a:t>N – Navigates for other People</a:t>
            </a:r>
            <a:br>
              <a:rPr lang="en-US" sz="4000">
                <a:solidFill>
                  <a:srgbClr val="FFFFFF"/>
                </a:solidFill>
              </a:rPr>
            </a:br>
            <a:endParaRPr lang="en-US" sz="4000">
              <a:solidFill>
                <a:srgbClr val="FFFFFF"/>
              </a:solidFill>
            </a:endParaRPr>
          </a:p>
        </p:txBody>
      </p:sp>
      <p:sp>
        <p:nvSpPr>
          <p:cNvPr id="3" name="Content Placeholder 2">
            <a:extLst>
              <a:ext uri="{FF2B5EF4-FFF2-40B4-BE49-F238E27FC236}">
                <a16:creationId xmlns:a16="http://schemas.microsoft.com/office/drawing/2014/main" id="{AADCC07D-2BB8-F84A-8C20-194D03A644B6}"/>
              </a:ext>
            </a:extLst>
          </p:cNvPr>
          <p:cNvSpPr>
            <a:spLocks noGrp="1"/>
          </p:cNvSpPr>
          <p:nvPr>
            <p:ph idx="1"/>
          </p:nvPr>
        </p:nvSpPr>
        <p:spPr>
          <a:xfrm>
            <a:off x="5120640" y="804672"/>
            <a:ext cx="6281928" cy="5248656"/>
          </a:xfrm>
        </p:spPr>
        <p:txBody>
          <a:bodyPr anchor="ctr">
            <a:normAutofit/>
          </a:bodyPr>
          <a:lstStyle/>
          <a:p>
            <a:r>
              <a:rPr lang="en-US" dirty="0"/>
              <a:t>A leader is one who sees more than others see: who sees before others do”</a:t>
            </a:r>
          </a:p>
          <a:p>
            <a:pPr marL="0" indent="0">
              <a:buNone/>
            </a:pPr>
            <a:endParaRPr lang="en-US" sz="2000" dirty="0"/>
          </a:p>
        </p:txBody>
      </p:sp>
    </p:spTree>
    <p:extLst>
      <p:ext uri="{BB962C8B-B14F-4D97-AF65-F5344CB8AC3E}">
        <p14:creationId xmlns:p14="http://schemas.microsoft.com/office/powerpoint/2010/main" val="2455769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E4358-FECE-B74F-911B-63ECD3F824A6}"/>
              </a:ext>
            </a:extLst>
          </p:cNvPr>
          <p:cNvSpPr>
            <a:spLocks noGrp="1"/>
          </p:cNvSpPr>
          <p:nvPr>
            <p:ph type="title"/>
          </p:nvPr>
        </p:nvSpPr>
        <p:spPr>
          <a:xfrm>
            <a:off x="810000" y="447188"/>
            <a:ext cx="10571998" cy="970450"/>
          </a:xfrm>
        </p:spPr>
        <p:txBody>
          <a:bodyPr>
            <a:normAutofit fontScale="90000"/>
          </a:bodyPr>
          <a:lstStyle/>
          <a:p>
            <a:pPr>
              <a:lnSpc>
                <a:spcPct val="90000"/>
              </a:lnSpc>
            </a:pPr>
            <a:r>
              <a:rPr lang="en-US" sz="4000" dirty="0"/>
              <a:t>C – connects with People</a:t>
            </a:r>
            <a:br>
              <a:rPr lang="en-US" sz="3100" dirty="0"/>
            </a:br>
            <a:endParaRPr lang="en-US" sz="3100" dirty="0"/>
          </a:p>
        </p:txBody>
      </p:sp>
      <p:graphicFrame>
        <p:nvGraphicFramePr>
          <p:cNvPr id="5" name="Content Placeholder 2">
            <a:extLst>
              <a:ext uri="{FF2B5EF4-FFF2-40B4-BE49-F238E27FC236}">
                <a16:creationId xmlns:a16="http://schemas.microsoft.com/office/drawing/2014/main" id="{24BDDD69-9F72-4A84-AAF8-C4300FAE0B37}"/>
              </a:ext>
            </a:extLst>
          </p:cNvPr>
          <p:cNvGraphicFramePr>
            <a:graphicFrameLocks noGrp="1"/>
          </p:cNvGraphicFramePr>
          <p:nvPr>
            <p:ph idx="1"/>
          </p:nvPr>
        </p:nvGraphicFramePr>
        <p:xfrm>
          <a:off x="819150" y="2494722"/>
          <a:ext cx="10553700" cy="33647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109607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1998" cy="6858000"/>
          </a:xfrm>
        </p:spPr>
      </p:pic>
    </p:spTree>
    <p:extLst>
      <p:ext uri="{BB962C8B-B14F-4D97-AF65-F5344CB8AC3E}">
        <p14:creationId xmlns:p14="http://schemas.microsoft.com/office/powerpoint/2010/main" val="34035069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7F6BECD-B56E-DF42-9F5B-65E0B8FDC07D}"/>
              </a:ext>
            </a:extLst>
          </p:cNvPr>
          <p:cNvSpPr>
            <a:spLocks noGrp="1"/>
          </p:cNvSpPr>
          <p:nvPr>
            <p:ph type="title"/>
          </p:nvPr>
        </p:nvSpPr>
        <p:spPr>
          <a:xfrm>
            <a:off x="6094105" y="802955"/>
            <a:ext cx="4977976" cy="1454051"/>
          </a:xfrm>
        </p:spPr>
        <p:txBody>
          <a:bodyPr>
            <a:normAutofit/>
          </a:bodyPr>
          <a:lstStyle/>
          <a:p>
            <a:r>
              <a:rPr lang="en-US">
                <a:solidFill>
                  <a:srgbClr val="000000"/>
                </a:solidFill>
              </a:rPr>
              <a:t>E – empower People</a:t>
            </a:r>
            <a:br>
              <a:rPr lang="en-US">
                <a:solidFill>
                  <a:srgbClr val="000000"/>
                </a:solidFill>
              </a:rPr>
            </a:br>
            <a:endParaRPr lang="en-US">
              <a:solidFill>
                <a:srgbClr val="000000"/>
              </a:solidFill>
            </a:endParaRPr>
          </a:p>
        </p:txBody>
      </p:sp>
      <p:sp>
        <p:nvSpPr>
          <p:cNvPr id="1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Business Growth">
            <a:extLst>
              <a:ext uri="{FF2B5EF4-FFF2-40B4-BE49-F238E27FC236}">
                <a16:creationId xmlns:a16="http://schemas.microsoft.com/office/drawing/2014/main" id="{1DFA89FC-FF8B-4354-A46A-79287DCD199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0254" y="1629089"/>
            <a:ext cx="3620021" cy="3620021"/>
          </a:xfrm>
          <a:prstGeom prst="rect">
            <a:avLst/>
          </a:prstGeom>
        </p:spPr>
      </p:pic>
      <p:sp>
        <p:nvSpPr>
          <p:cNvPr id="3" name="Content Placeholder 2">
            <a:extLst>
              <a:ext uri="{FF2B5EF4-FFF2-40B4-BE49-F238E27FC236}">
                <a16:creationId xmlns:a16="http://schemas.microsoft.com/office/drawing/2014/main" id="{F9B2B01D-4EF5-7F4B-9B08-08A5309D99BC}"/>
              </a:ext>
            </a:extLst>
          </p:cNvPr>
          <p:cNvSpPr>
            <a:spLocks noGrp="1"/>
          </p:cNvSpPr>
          <p:nvPr>
            <p:ph idx="1"/>
          </p:nvPr>
        </p:nvSpPr>
        <p:spPr>
          <a:xfrm>
            <a:off x="6090574" y="2421682"/>
            <a:ext cx="4977578" cy="3639289"/>
          </a:xfrm>
        </p:spPr>
        <p:txBody>
          <a:bodyPr anchor="ctr">
            <a:normAutofit/>
          </a:bodyPr>
          <a:lstStyle/>
          <a:p>
            <a:r>
              <a:rPr lang="en-US" dirty="0">
                <a:solidFill>
                  <a:srgbClr val="000000"/>
                </a:solidFill>
              </a:rPr>
              <a:t>“increasing the ability of others without decreasing yourself – a win-win situation for you and the people you empower.</a:t>
            </a:r>
          </a:p>
        </p:txBody>
      </p:sp>
    </p:spTree>
    <p:extLst>
      <p:ext uri="{BB962C8B-B14F-4D97-AF65-F5344CB8AC3E}">
        <p14:creationId xmlns:p14="http://schemas.microsoft.com/office/powerpoint/2010/main" val="33386915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5168E7B-6D42-4B3A-B7A1-17D4C49EC9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8A030C2-9F23-4593-9F99-7B73C232A4C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2B1ECC9-68F9-2E4F-B623-EF9DCB45562E}"/>
              </a:ext>
            </a:extLst>
          </p:cNvPr>
          <p:cNvSpPr>
            <a:spLocks noGrp="1"/>
          </p:cNvSpPr>
          <p:nvPr>
            <p:ph type="title"/>
          </p:nvPr>
        </p:nvSpPr>
        <p:spPr>
          <a:xfrm>
            <a:off x="2726432" y="1741337"/>
            <a:ext cx="6739136" cy="2387918"/>
          </a:xfrm>
        </p:spPr>
        <p:txBody>
          <a:bodyPr vert="horz" lIns="91440" tIns="45720" rIns="91440" bIns="45720" rtlCol="0" anchor="b">
            <a:normAutofit/>
          </a:bodyPr>
          <a:lstStyle/>
          <a:p>
            <a:pPr algn="ctr"/>
            <a:r>
              <a:rPr lang="en-US" sz="6600" kern="1200">
                <a:solidFill>
                  <a:srgbClr val="FFFFFF"/>
                </a:solidFill>
                <a:latin typeface="+mj-lt"/>
                <a:ea typeface="+mj-ea"/>
                <a:cs typeface="+mj-cs"/>
              </a:rPr>
              <a:t>R – Reproduces other influencers</a:t>
            </a:r>
          </a:p>
        </p:txBody>
      </p:sp>
      <p:sp>
        <p:nvSpPr>
          <p:cNvPr id="3" name="Content Placeholder 2">
            <a:extLst>
              <a:ext uri="{FF2B5EF4-FFF2-40B4-BE49-F238E27FC236}">
                <a16:creationId xmlns:a16="http://schemas.microsoft.com/office/drawing/2014/main" id="{28E9604F-5A27-7149-86BF-64B7972E83D7}"/>
              </a:ext>
            </a:extLst>
          </p:cNvPr>
          <p:cNvSpPr>
            <a:spLocks noGrp="1"/>
          </p:cNvSpPr>
          <p:nvPr>
            <p:ph idx="1"/>
          </p:nvPr>
        </p:nvSpPr>
        <p:spPr>
          <a:xfrm>
            <a:off x="2729559" y="4200522"/>
            <a:ext cx="6740685" cy="682079"/>
          </a:xfrm>
        </p:spPr>
        <p:txBody>
          <a:bodyPr vert="horz" lIns="91440" tIns="45720" rIns="91440" bIns="45720" rtlCol="0">
            <a:normAutofit/>
          </a:bodyPr>
          <a:lstStyle/>
          <a:p>
            <a:pPr marL="0" indent="0" algn="ctr">
              <a:buNone/>
            </a:pPr>
            <a:r>
              <a:rPr lang="en-US" sz="2200" kern="1200">
                <a:solidFill>
                  <a:srgbClr val="FFFFFF"/>
                </a:solidFill>
                <a:latin typeface="+mn-lt"/>
                <a:ea typeface="+mn-ea"/>
                <a:cs typeface="+mn-cs"/>
              </a:rPr>
              <a:t>Commit yourself to developing leaders, not followers.</a:t>
            </a:r>
          </a:p>
        </p:txBody>
      </p:sp>
    </p:spTree>
    <p:extLst>
      <p:ext uri="{BB962C8B-B14F-4D97-AF65-F5344CB8AC3E}">
        <p14:creationId xmlns:p14="http://schemas.microsoft.com/office/powerpoint/2010/main" val="35392078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6A2C9-7373-3F41-87A1-9A691A702535}"/>
              </a:ext>
            </a:extLst>
          </p:cNvPr>
          <p:cNvSpPr>
            <a:spLocks noGrp="1"/>
          </p:cNvSpPr>
          <p:nvPr>
            <p:ph type="title"/>
          </p:nvPr>
        </p:nvSpPr>
        <p:spPr/>
        <p:txBody>
          <a:bodyPr/>
          <a:lstStyle/>
          <a:p>
            <a:r>
              <a:rPr lang="en-US" dirty="0"/>
              <a:t>5 Required traits in management in modern in IoT Teams</a:t>
            </a:r>
          </a:p>
        </p:txBody>
      </p:sp>
      <p:sp>
        <p:nvSpPr>
          <p:cNvPr id="4" name="TextBox 3">
            <a:extLst>
              <a:ext uri="{FF2B5EF4-FFF2-40B4-BE49-F238E27FC236}">
                <a16:creationId xmlns:a16="http://schemas.microsoft.com/office/drawing/2014/main" id="{BFB33867-880D-2948-BE6C-86288B2183BE}"/>
              </a:ext>
            </a:extLst>
          </p:cNvPr>
          <p:cNvSpPr txBox="1"/>
          <p:nvPr/>
        </p:nvSpPr>
        <p:spPr>
          <a:xfrm>
            <a:off x="5375328" y="3735090"/>
            <a:ext cx="1441342" cy="646331"/>
          </a:xfrm>
          <a:prstGeom prst="rect">
            <a:avLst/>
          </a:prstGeom>
          <a:noFill/>
        </p:spPr>
        <p:txBody>
          <a:bodyPr wrap="square" rtlCol="0">
            <a:spAutoFit/>
          </a:bodyPr>
          <a:lstStyle/>
          <a:p>
            <a:pPr algn="ctr"/>
            <a:r>
              <a:rPr lang="en-US" dirty="0"/>
              <a:t>IoT team leader</a:t>
            </a:r>
          </a:p>
        </p:txBody>
      </p:sp>
      <p:sp>
        <p:nvSpPr>
          <p:cNvPr id="5" name="TextBox 4">
            <a:extLst>
              <a:ext uri="{FF2B5EF4-FFF2-40B4-BE49-F238E27FC236}">
                <a16:creationId xmlns:a16="http://schemas.microsoft.com/office/drawing/2014/main" id="{6F74ABA0-DE4B-DA4D-830C-5A6E82DF40C5}"/>
              </a:ext>
            </a:extLst>
          </p:cNvPr>
          <p:cNvSpPr txBox="1"/>
          <p:nvPr/>
        </p:nvSpPr>
        <p:spPr>
          <a:xfrm>
            <a:off x="5021450" y="1930032"/>
            <a:ext cx="2149098" cy="646331"/>
          </a:xfrm>
          <a:prstGeom prst="rect">
            <a:avLst/>
          </a:prstGeom>
          <a:noFill/>
        </p:spPr>
        <p:txBody>
          <a:bodyPr wrap="square" rtlCol="0">
            <a:spAutoFit/>
          </a:bodyPr>
          <a:lstStyle/>
          <a:p>
            <a:pPr algn="ctr"/>
            <a:r>
              <a:rPr lang="en-US" dirty="0"/>
              <a:t>Responsibility</a:t>
            </a:r>
          </a:p>
          <a:p>
            <a:pPr algn="ctr"/>
            <a:r>
              <a:rPr lang="en-US" dirty="0"/>
              <a:t>&amp; Accountability</a:t>
            </a:r>
          </a:p>
        </p:txBody>
      </p:sp>
      <p:sp>
        <p:nvSpPr>
          <p:cNvPr id="6" name="TextBox 5">
            <a:extLst>
              <a:ext uri="{FF2B5EF4-FFF2-40B4-BE49-F238E27FC236}">
                <a16:creationId xmlns:a16="http://schemas.microsoft.com/office/drawing/2014/main" id="{606D37D0-C6D8-1146-A3ED-1F7F37DAD7CF}"/>
              </a:ext>
            </a:extLst>
          </p:cNvPr>
          <p:cNvSpPr txBox="1"/>
          <p:nvPr/>
        </p:nvSpPr>
        <p:spPr>
          <a:xfrm>
            <a:off x="8379416" y="2811760"/>
            <a:ext cx="1441342" cy="646331"/>
          </a:xfrm>
          <a:prstGeom prst="rect">
            <a:avLst/>
          </a:prstGeom>
          <a:noFill/>
        </p:spPr>
        <p:txBody>
          <a:bodyPr wrap="square" rtlCol="0">
            <a:spAutoFit/>
          </a:bodyPr>
          <a:lstStyle/>
          <a:p>
            <a:pPr algn="ctr"/>
            <a:r>
              <a:rPr lang="en-US" dirty="0"/>
              <a:t>Sense of ownership</a:t>
            </a:r>
          </a:p>
        </p:txBody>
      </p:sp>
      <p:sp>
        <p:nvSpPr>
          <p:cNvPr id="7" name="TextBox 6">
            <a:extLst>
              <a:ext uri="{FF2B5EF4-FFF2-40B4-BE49-F238E27FC236}">
                <a16:creationId xmlns:a16="http://schemas.microsoft.com/office/drawing/2014/main" id="{972CEDBF-BA34-3743-A1FE-49B84C0E7C36}"/>
              </a:ext>
            </a:extLst>
          </p:cNvPr>
          <p:cNvSpPr txBox="1"/>
          <p:nvPr/>
        </p:nvSpPr>
        <p:spPr>
          <a:xfrm>
            <a:off x="8379416" y="5129212"/>
            <a:ext cx="1441342" cy="369332"/>
          </a:xfrm>
          <a:prstGeom prst="rect">
            <a:avLst/>
          </a:prstGeom>
          <a:noFill/>
        </p:spPr>
        <p:txBody>
          <a:bodyPr wrap="square" rtlCol="0">
            <a:spAutoFit/>
          </a:bodyPr>
          <a:lstStyle/>
          <a:p>
            <a:pPr algn="ctr"/>
            <a:r>
              <a:rPr lang="en-US" dirty="0"/>
              <a:t>Initiative </a:t>
            </a:r>
          </a:p>
        </p:txBody>
      </p:sp>
      <p:sp>
        <p:nvSpPr>
          <p:cNvPr id="8" name="TextBox 7">
            <a:extLst>
              <a:ext uri="{FF2B5EF4-FFF2-40B4-BE49-F238E27FC236}">
                <a16:creationId xmlns:a16="http://schemas.microsoft.com/office/drawing/2014/main" id="{D15BE815-87FE-E843-89BD-51F85114F5BC}"/>
              </a:ext>
            </a:extLst>
          </p:cNvPr>
          <p:cNvSpPr txBox="1"/>
          <p:nvPr/>
        </p:nvSpPr>
        <p:spPr>
          <a:xfrm>
            <a:off x="2431942" y="2811760"/>
            <a:ext cx="1441342" cy="646331"/>
          </a:xfrm>
          <a:prstGeom prst="rect">
            <a:avLst/>
          </a:prstGeom>
          <a:noFill/>
        </p:spPr>
        <p:txBody>
          <a:bodyPr wrap="square" rtlCol="0">
            <a:spAutoFit/>
          </a:bodyPr>
          <a:lstStyle/>
          <a:p>
            <a:pPr algn="ctr"/>
            <a:r>
              <a:rPr lang="en-US" dirty="0"/>
              <a:t>Decision making</a:t>
            </a:r>
          </a:p>
        </p:txBody>
      </p:sp>
      <p:sp>
        <p:nvSpPr>
          <p:cNvPr id="9" name="TextBox 8">
            <a:extLst>
              <a:ext uri="{FF2B5EF4-FFF2-40B4-BE49-F238E27FC236}">
                <a16:creationId xmlns:a16="http://schemas.microsoft.com/office/drawing/2014/main" id="{3F154AE3-0DA0-DE47-BE95-649FCB1DF49A}"/>
              </a:ext>
            </a:extLst>
          </p:cNvPr>
          <p:cNvSpPr txBox="1"/>
          <p:nvPr/>
        </p:nvSpPr>
        <p:spPr>
          <a:xfrm>
            <a:off x="2431942" y="5129212"/>
            <a:ext cx="1441342" cy="646331"/>
          </a:xfrm>
          <a:prstGeom prst="rect">
            <a:avLst/>
          </a:prstGeom>
          <a:noFill/>
        </p:spPr>
        <p:txBody>
          <a:bodyPr wrap="square" rtlCol="0">
            <a:spAutoFit/>
          </a:bodyPr>
          <a:lstStyle/>
          <a:p>
            <a:pPr algn="ctr"/>
            <a:r>
              <a:rPr lang="en-US" dirty="0"/>
              <a:t>Creative thinking</a:t>
            </a:r>
          </a:p>
        </p:txBody>
      </p:sp>
      <p:cxnSp>
        <p:nvCxnSpPr>
          <p:cNvPr id="11" name="Straight Arrow Connector 10">
            <a:extLst>
              <a:ext uri="{FF2B5EF4-FFF2-40B4-BE49-F238E27FC236}">
                <a16:creationId xmlns:a16="http://schemas.microsoft.com/office/drawing/2014/main" id="{9CA56E8C-AF25-6D43-839F-CFD6DF5396A8}"/>
              </a:ext>
            </a:extLst>
          </p:cNvPr>
          <p:cNvCxnSpPr>
            <a:endCxn id="5" idx="2"/>
          </p:cNvCxnSpPr>
          <p:nvPr/>
        </p:nvCxnSpPr>
        <p:spPr>
          <a:xfrm flipV="1">
            <a:off x="6095999" y="2576363"/>
            <a:ext cx="0" cy="8817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7065D74B-55D3-4846-8818-2B2BB92971D6}"/>
              </a:ext>
            </a:extLst>
          </p:cNvPr>
          <p:cNvCxnSpPr>
            <a:endCxn id="6" idx="1"/>
          </p:cNvCxnSpPr>
          <p:nvPr/>
        </p:nvCxnSpPr>
        <p:spPr>
          <a:xfrm flipV="1">
            <a:off x="7170548" y="3134926"/>
            <a:ext cx="1208868" cy="6001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80497082-A480-BD40-BF04-0FCCCCA525C9}"/>
              </a:ext>
            </a:extLst>
          </p:cNvPr>
          <p:cNvCxnSpPr/>
          <p:nvPr/>
        </p:nvCxnSpPr>
        <p:spPr>
          <a:xfrm>
            <a:off x="6927742" y="4658420"/>
            <a:ext cx="1390973" cy="6554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972FBFE6-13ED-C047-ADE8-5CACE6692181}"/>
              </a:ext>
            </a:extLst>
          </p:cNvPr>
          <p:cNvCxnSpPr>
            <a:cxnSpLocks/>
          </p:cNvCxnSpPr>
          <p:nvPr/>
        </p:nvCxnSpPr>
        <p:spPr>
          <a:xfrm flipH="1">
            <a:off x="3984356" y="4658420"/>
            <a:ext cx="1145583" cy="6554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D77EF258-0188-A944-BDCA-849FA69F07F5}"/>
              </a:ext>
            </a:extLst>
          </p:cNvPr>
          <p:cNvCxnSpPr>
            <a:cxnSpLocks/>
          </p:cNvCxnSpPr>
          <p:nvPr/>
        </p:nvCxnSpPr>
        <p:spPr>
          <a:xfrm flipH="1" flipV="1">
            <a:off x="3933986" y="3301139"/>
            <a:ext cx="1195954" cy="4339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749613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1C7AB-01BD-CF4F-98D7-A1C1EE29E0A2}"/>
              </a:ext>
            </a:extLst>
          </p:cNvPr>
          <p:cNvSpPr>
            <a:spLocks noGrp="1"/>
          </p:cNvSpPr>
          <p:nvPr>
            <p:ph type="title"/>
          </p:nvPr>
        </p:nvSpPr>
        <p:spPr>
          <a:xfrm>
            <a:off x="810001" y="639097"/>
            <a:ext cx="6446205" cy="1604231"/>
          </a:xfrm>
        </p:spPr>
        <p:txBody>
          <a:bodyPr vert="horz" lIns="91440" tIns="45720" rIns="91440" bIns="45720" rtlCol="0" anchor="b">
            <a:normAutofit/>
          </a:bodyPr>
          <a:lstStyle/>
          <a:p>
            <a:r>
              <a:rPr lang="en-US" sz="5400" dirty="0"/>
              <a:t>Thank You!!!</a:t>
            </a:r>
          </a:p>
        </p:txBody>
      </p:sp>
      <p:sp>
        <p:nvSpPr>
          <p:cNvPr id="3" name="Content Placeholder 2">
            <a:extLst>
              <a:ext uri="{FF2B5EF4-FFF2-40B4-BE49-F238E27FC236}">
                <a16:creationId xmlns:a16="http://schemas.microsoft.com/office/drawing/2014/main" id="{D959C0E7-CCAE-0543-8603-54DC58F86068}"/>
              </a:ext>
            </a:extLst>
          </p:cNvPr>
          <p:cNvSpPr>
            <a:spLocks noGrp="1"/>
          </p:cNvSpPr>
          <p:nvPr>
            <p:ph idx="1"/>
          </p:nvPr>
        </p:nvSpPr>
        <p:spPr>
          <a:xfrm>
            <a:off x="810001" y="5280847"/>
            <a:ext cx="6446205" cy="785656"/>
          </a:xfrm>
        </p:spPr>
        <p:txBody>
          <a:bodyPr vert="horz" lIns="91440" tIns="45720" rIns="91440" bIns="45720" rtlCol="0" anchor="t">
            <a:normAutofit/>
          </a:bodyPr>
          <a:lstStyle/>
          <a:p>
            <a:pPr marL="0" indent="0">
              <a:buNone/>
            </a:pPr>
            <a:r>
              <a:rPr lang="en-US"/>
              <a:t>raymondchrismaribojoc@svc.edu.ph</a:t>
            </a:r>
          </a:p>
        </p:txBody>
      </p:sp>
      <p:pic>
        <p:nvPicPr>
          <p:cNvPr id="4" name="Picture 3">
            <a:extLst>
              <a:ext uri="{FF2B5EF4-FFF2-40B4-BE49-F238E27FC236}">
                <a16:creationId xmlns:a16="http://schemas.microsoft.com/office/drawing/2014/main" id="{E8AA2E17-7F08-E547-839B-56EDB8127FD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15195"/>
          <a:stretch/>
        </p:blipFill>
        <p:spPr bwMode="auto">
          <a:xfrm>
            <a:off x="8475406" y="1251276"/>
            <a:ext cx="2767153" cy="432573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26770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2C4BFA1-2075-4901-9E24-E41D1FDD51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55481" y="498348"/>
            <a:ext cx="9902663" cy="5861304"/>
            <a:chOff x="1155481" y="498348"/>
            <a:chExt cx="9902663" cy="5861304"/>
          </a:xfrm>
        </p:grpSpPr>
        <p:sp>
          <p:nvSpPr>
            <p:cNvPr id="8" name="Oval 5">
              <a:extLst>
                <a:ext uri="{FF2B5EF4-FFF2-40B4-BE49-F238E27FC236}">
                  <a16:creationId xmlns:a16="http://schemas.microsoft.com/office/drawing/2014/main" id="{985A7375-E3AF-4F5C-85AE-17E8832952C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55481" y="498348"/>
              <a:ext cx="5861304" cy="5861304"/>
            </a:xfrm>
            <a:prstGeom prst="ellipse">
              <a:avLst/>
            </a:prstGeom>
            <a:solidFill>
              <a:schemeClr val="accent1">
                <a:alpha val="55000"/>
              </a:schemeClr>
            </a:solidFill>
            <a:ln>
              <a:noFill/>
            </a:ln>
          </p:spPr>
        </p:sp>
        <p:sp>
          <p:nvSpPr>
            <p:cNvPr id="9" name="Oval 8">
              <a:extLst>
                <a:ext uri="{FF2B5EF4-FFF2-40B4-BE49-F238E27FC236}">
                  <a16:creationId xmlns:a16="http://schemas.microsoft.com/office/drawing/2014/main" id="{F0307F65-8304-4FA8-A841-D4D7625411B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5196840" y="498348"/>
              <a:ext cx="5861304" cy="5861304"/>
            </a:xfrm>
            <a:prstGeom prst="ellipse">
              <a:avLst/>
            </a:prstGeom>
            <a:solidFill>
              <a:schemeClr val="accent1">
                <a:alpha val="55000"/>
              </a:schemeClr>
            </a:solidFill>
            <a:ln>
              <a:noFill/>
            </a:ln>
          </p:spPr>
        </p:sp>
        <p:sp>
          <p:nvSpPr>
            <p:cNvPr id="10" name="Oval 5">
              <a:extLst>
                <a:ext uri="{FF2B5EF4-FFF2-40B4-BE49-F238E27FC236}">
                  <a16:creationId xmlns:a16="http://schemas.microsoft.com/office/drawing/2014/main" id="{C8B8394C-136F-4E05-A002-D93A5E79CD5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3165348" y="498348"/>
              <a:ext cx="5861304" cy="5861304"/>
            </a:xfrm>
            <a:prstGeom prst="ellipse">
              <a:avLst/>
            </a:prstGeom>
            <a:solidFill>
              <a:schemeClr val="accent1">
                <a:alpha val="70000"/>
              </a:schemeClr>
            </a:solidFill>
            <a:ln>
              <a:noFill/>
            </a:ln>
          </p:spPr>
        </p:sp>
      </p:grpSp>
      <p:sp>
        <p:nvSpPr>
          <p:cNvPr id="12" name="Rectangle 11">
            <a:extLst>
              <a:ext uri="{FF2B5EF4-FFF2-40B4-BE49-F238E27FC236}">
                <a16:creationId xmlns:a16="http://schemas.microsoft.com/office/drawing/2014/main" id="{053FB2EE-284F-4C87-AB3D-BBF87A9FAB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14600"/>
            <a:ext cx="12192000"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6967F0B6-1E27-1E4F-9B4D-7CDBB5E735F4}"/>
              </a:ext>
            </a:extLst>
          </p:cNvPr>
          <p:cNvSpPr>
            <a:spLocks noGrp="1"/>
          </p:cNvSpPr>
          <p:nvPr>
            <p:ph type="title"/>
          </p:nvPr>
        </p:nvSpPr>
        <p:spPr>
          <a:xfrm>
            <a:off x="1524000" y="2776538"/>
            <a:ext cx="9144000" cy="1381188"/>
          </a:xfrm>
        </p:spPr>
        <p:txBody>
          <a:bodyPr vert="horz" lIns="91440" tIns="45720" rIns="91440" bIns="45720" rtlCol="0" anchor="ctr">
            <a:normAutofit/>
          </a:bodyPr>
          <a:lstStyle/>
          <a:p>
            <a:pPr algn="ctr"/>
            <a:r>
              <a:rPr lang="en-US" sz="4000" b="1" kern="1200" dirty="0">
                <a:solidFill>
                  <a:schemeClr val="bg1"/>
                </a:solidFill>
                <a:latin typeface="+mj-lt"/>
                <a:ea typeface="+mj-ea"/>
                <a:cs typeface="+mj-cs"/>
              </a:rPr>
              <a:t>LEADERSHIP</a:t>
            </a:r>
          </a:p>
        </p:txBody>
      </p:sp>
    </p:spTree>
    <p:extLst>
      <p:ext uri="{BB962C8B-B14F-4D97-AF65-F5344CB8AC3E}">
        <p14:creationId xmlns:p14="http://schemas.microsoft.com/office/powerpoint/2010/main" val="1293741975"/>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0AA8F84D-BF31-4985-9EAF-99870D1124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901321C-8EC9-384B-895F-3B4F23D0D413}"/>
              </a:ext>
            </a:extLst>
          </p:cNvPr>
          <p:cNvSpPr>
            <a:spLocks noGrp="1"/>
          </p:cNvSpPr>
          <p:nvPr>
            <p:ph type="title"/>
          </p:nvPr>
        </p:nvSpPr>
        <p:spPr>
          <a:xfrm>
            <a:off x="655320" y="2631125"/>
            <a:ext cx="4983480" cy="2397443"/>
          </a:xfrm>
        </p:spPr>
        <p:txBody>
          <a:bodyPr vert="horz" lIns="91440" tIns="45720" rIns="91440" bIns="45720" rtlCol="0" anchor="t">
            <a:normAutofit/>
          </a:bodyPr>
          <a:lstStyle/>
          <a:p>
            <a:r>
              <a:rPr lang="en-US" sz="3800" i="1" kern="1200">
                <a:solidFill>
                  <a:schemeClr val="tx1"/>
                </a:solidFill>
                <a:latin typeface="+mj-lt"/>
                <a:ea typeface="+mj-ea"/>
                <a:cs typeface="+mj-cs"/>
              </a:rPr>
              <a:t>“Leadership is influence – nothing more, nothing less.” – John C. Maxwell</a:t>
            </a:r>
            <a:br>
              <a:rPr lang="en-US" sz="3800" i="1" kern="1200">
                <a:solidFill>
                  <a:schemeClr val="tx1"/>
                </a:solidFill>
                <a:latin typeface="+mj-lt"/>
                <a:ea typeface="+mj-ea"/>
                <a:cs typeface="+mj-cs"/>
              </a:rPr>
            </a:br>
            <a:endParaRPr lang="en-US" sz="3800" kern="1200">
              <a:solidFill>
                <a:schemeClr val="tx1"/>
              </a:solidFill>
              <a:latin typeface="+mj-lt"/>
              <a:ea typeface="+mj-ea"/>
              <a:cs typeface="+mj-cs"/>
            </a:endParaRPr>
          </a:p>
        </p:txBody>
      </p:sp>
      <p:cxnSp>
        <p:nvCxnSpPr>
          <p:cNvPr id="9" name="Straight Arrow Connector 8">
            <a:extLst>
              <a:ext uri="{FF2B5EF4-FFF2-40B4-BE49-F238E27FC236}">
                <a16:creationId xmlns:a16="http://schemas.microsoft.com/office/drawing/2014/main" id="{BCD0BBC1-A7D4-445D-98AC-95A6A45D8EB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3326"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1" name="Freeform: Shape 10">
            <a:extLst>
              <a:ext uri="{FF2B5EF4-FFF2-40B4-BE49-F238E27FC236}">
                <a16:creationId xmlns:a16="http://schemas.microsoft.com/office/drawing/2014/main" id="{817B5381-FFCA-4325-8FBB-B1481666A0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13121" y="-2"/>
            <a:ext cx="6278879" cy="6858002"/>
          </a:xfrm>
          <a:custGeom>
            <a:avLst/>
            <a:gdLst>
              <a:gd name="connsiteX0" fmla="*/ 45572 w 6278879"/>
              <a:gd name="connsiteY0" fmla="*/ 0 h 6858002"/>
              <a:gd name="connsiteX1" fmla="*/ 6278879 w 6278879"/>
              <a:gd name="connsiteY1" fmla="*/ 0 h 6858002"/>
              <a:gd name="connsiteX2" fmla="*/ 6278879 w 6278879"/>
              <a:gd name="connsiteY2" fmla="*/ 6858002 h 6858002"/>
              <a:gd name="connsiteX3" fmla="*/ 3292308 w 6278879"/>
              <a:gd name="connsiteY3" fmla="*/ 6858002 h 6858002"/>
              <a:gd name="connsiteX4" fmla="*/ 3181526 w 6278879"/>
              <a:gd name="connsiteY4" fmla="*/ 6786982 h 6858002"/>
              <a:gd name="connsiteX5" fmla="*/ 0 w 6278879"/>
              <a:gd name="connsiteY5" fmla="*/ 803254 h 6858002"/>
              <a:gd name="connsiteX6" fmla="*/ 37255 w 6278879"/>
              <a:gd name="connsiteY6" fmla="*/ 65447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9" h="6858002">
                <a:moveTo>
                  <a:pt x="45572" y="0"/>
                </a:moveTo>
                <a:lnTo>
                  <a:pt x="6278879" y="0"/>
                </a:lnTo>
                <a:lnTo>
                  <a:pt x="6278879" y="6858002"/>
                </a:lnTo>
                <a:lnTo>
                  <a:pt x="3292308" y="6858002"/>
                </a:lnTo>
                <a:lnTo>
                  <a:pt x="3181526" y="6786982"/>
                </a:lnTo>
                <a:cubicBezTo>
                  <a:pt x="1262021" y="5490191"/>
                  <a:pt x="0" y="3294103"/>
                  <a:pt x="0" y="803254"/>
                </a:cubicBezTo>
                <a:cubicBezTo>
                  <a:pt x="0" y="554169"/>
                  <a:pt x="12620" y="308032"/>
                  <a:pt x="37255" y="6544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7411134"/>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C3E1C3D-633C-4756-B09B-9AD080714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6668" y="640080"/>
            <a:ext cx="10915252" cy="5263134"/>
          </a:xfrm>
          <a:prstGeom prst="rect">
            <a:avLst/>
          </a:prstGeom>
          <a:noFill/>
          <a:ln w="317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1295DAF8-54BC-4834-A4B1-7DD2F7AFE5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1520" y="802767"/>
            <a:ext cx="10585166" cy="493776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5541E6-2726-3941-AA93-2276964DD33A}"/>
              </a:ext>
            </a:extLst>
          </p:cNvPr>
          <p:cNvSpPr>
            <a:spLocks noGrp="1"/>
          </p:cNvSpPr>
          <p:nvPr>
            <p:ph type="title"/>
          </p:nvPr>
        </p:nvSpPr>
        <p:spPr>
          <a:xfrm>
            <a:off x="1120624" y="1122807"/>
            <a:ext cx="9954443" cy="4297680"/>
          </a:xfrm>
          <a:noFill/>
          <a:ln>
            <a:noFill/>
          </a:ln>
        </p:spPr>
        <p:txBody>
          <a:bodyPr vert="horz" lIns="91440" tIns="45720" rIns="91440" bIns="45720" rtlCol="0" anchor="ctr">
            <a:normAutofit/>
          </a:bodyPr>
          <a:lstStyle/>
          <a:p>
            <a:pPr algn="ctr"/>
            <a:r>
              <a:rPr lang="en-US" sz="4200" i="1">
                <a:solidFill>
                  <a:srgbClr val="FFFFFF"/>
                </a:solidFill>
              </a:rPr>
              <a:t>“Leadership is a function of knowing yourself, having a vision that is well communicated, building trust among colleagues, and taking effective action to realize your own leadership potential.” – Warren Bennis</a:t>
            </a:r>
            <a:br>
              <a:rPr lang="en-US" sz="4200" i="1">
                <a:solidFill>
                  <a:srgbClr val="FFFFFF"/>
                </a:solidFill>
              </a:rPr>
            </a:br>
            <a:endParaRPr lang="en-US" sz="4200">
              <a:solidFill>
                <a:srgbClr val="FFFFFF"/>
              </a:solidFill>
            </a:endParaRPr>
          </a:p>
        </p:txBody>
      </p:sp>
    </p:spTree>
    <p:extLst>
      <p:ext uri="{BB962C8B-B14F-4D97-AF65-F5344CB8AC3E}">
        <p14:creationId xmlns:p14="http://schemas.microsoft.com/office/powerpoint/2010/main" val="6196535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2" descr="Does the Internet of Things require a different set of leadership skills?">
            <a:extLst>
              <a:ext uri="{FF2B5EF4-FFF2-40B4-BE49-F238E27FC236}">
                <a16:creationId xmlns:a16="http://schemas.microsoft.com/office/drawing/2014/main" id="{72A96FF6-DC42-B543-87AF-7A0121A68741}"/>
              </a:ext>
            </a:extLst>
          </p:cNvPr>
          <p:cNvPicPr>
            <a:picLocks noChangeAspect="1" noChangeArrowheads="1"/>
          </p:cNvPicPr>
          <p:nvPr/>
        </p:nvPicPr>
        <p:blipFill rotWithShape="1">
          <a:blip r:embed="rId2" r:link="rId3">
            <a:extLst>
              <a:ext uri="{28A0092B-C50C-407E-A947-70E740481C1C}">
                <a14:useLocalDpi xmlns:a14="http://schemas.microsoft.com/office/drawing/2010/main" val="0"/>
              </a:ext>
            </a:extLst>
          </a:blip>
          <a:srcRect t="11417"/>
          <a:stretch>
            <a:fill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5EDB99-452B-764F-B48E-88C776F8B75B}"/>
              </a:ext>
            </a:extLst>
          </p:cNvPr>
          <p:cNvSpPr>
            <a:spLocks noGrp="1"/>
          </p:cNvSpPr>
          <p:nvPr>
            <p:ph type="title"/>
          </p:nvPr>
        </p:nvSpPr>
        <p:spPr>
          <a:xfrm>
            <a:off x="523875" y="5317240"/>
            <a:ext cx="11210925" cy="744836"/>
          </a:xfrm>
        </p:spPr>
        <p:txBody>
          <a:bodyPr vert="horz" lIns="91440" tIns="45720" rIns="91440" bIns="45720" rtlCol="0" anchor="ctr">
            <a:normAutofit fontScale="90000"/>
          </a:bodyPr>
          <a:lstStyle/>
          <a:p>
            <a:pPr algn="ctr"/>
            <a:r>
              <a:rPr lang="en-US" sz="4000" dirty="0">
                <a:solidFill>
                  <a:schemeClr val="tx1">
                    <a:lumMod val="85000"/>
                    <a:lumOff val="15000"/>
                  </a:schemeClr>
                </a:solidFill>
              </a:rPr>
              <a:t>What Leadership Skills Are Needed To Lead Your IoT Team?</a:t>
            </a:r>
            <a:br>
              <a:rPr lang="en-US" sz="2300" dirty="0">
                <a:solidFill>
                  <a:schemeClr val="tx1">
                    <a:lumMod val="85000"/>
                    <a:lumOff val="15000"/>
                  </a:schemeClr>
                </a:solidFill>
              </a:rPr>
            </a:br>
            <a:endParaRPr lang="en-US" sz="2300" dirty="0">
              <a:solidFill>
                <a:schemeClr val="tx1">
                  <a:lumMod val="85000"/>
                  <a:lumOff val="15000"/>
                </a:schemeClr>
              </a:solidFill>
            </a:endParaRPr>
          </a:p>
        </p:txBody>
      </p:sp>
      <p:cxnSp>
        <p:nvCxnSpPr>
          <p:cNvPr id="12" name="Straight Connector 1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4" name="Rectangle 2">
            <a:extLst>
              <a:ext uri="{FF2B5EF4-FFF2-40B4-BE49-F238E27FC236}">
                <a16:creationId xmlns:a16="http://schemas.microsoft.com/office/drawing/2014/main" id="{8FF60252-9970-1042-BCE5-DABBBA97741A}"/>
              </a:ext>
            </a:extLst>
          </p:cNvPr>
          <p:cNvSpPr>
            <a:spLocks noChangeArrowheads="1"/>
          </p:cNvSpPr>
          <p:nvPr/>
        </p:nvSpPr>
        <p:spPr bwMode="auto">
          <a:xfrm>
            <a:off x="5764323" y="-1"/>
            <a:ext cx="1580613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3" name="Rectangle 2">
            <a:extLst>
              <a:ext uri="{FF2B5EF4-FFF2-40B4-BE49-F238E27FC236}">
                <a16:creationId xmlns:a16="http://schemas.microsoft.com/office/drawing/2014/main" id="{A7F16076-F955-A942-B4A0-71051EDB90CB}"/>
              </a:ext>
            </a:extLst>
          </p:cNvPr>
          <p:cNvSpPr>
            <a:spLocks noChangeArrowheads="1"/>
          </p:cNvSpPr>
          <p:nvPr/>
        </p:nvSpPr>
        <p:spPr bwMode="auto">
          <a:xfrm>
            <a:off x="2682182" y="4571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2826349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TotalTime>
  <Words>1731</Words>
  <Application>Microsoft Macintosh PowerPoint</Application>
  <PresentationFormat>Widescreen</PresentationFormat>
  <Paragraphs>228</Paragraphs>
  <Slides>53</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53</vt:i4>
      </vt:variant>
    </vt:vector>
  </HeadingPairs>
  <TitlesOfParts>
    <vt:vector size="61" baseType="lpstr">
      <vt:lpstr>Algerian</vt:lpstr>
      <vt:lpstr>Arial</vt:lpstr>
      <vt:lpstr>Calibri</vt:lpstr>
      <vt:lpstr>Calibri Light</vt:lpstr>
      <vt:lpstr>Courier New</vt:lpstr>
      <vt:lpstr>Wingdings</vt:lpstr>
      <vt:lpstr>Wingdings 2</vt:lpstr>
      <vt:lpstr>Office Theme</vt:lpstr>
      <vt:lpstr>LEADERSHIP IN THE INTERNET OF THINGS</vt:lpstr>
      <vt:lpstr>Presentation Outline</vt:lpstr>
      <vt:lpstr>What is the Internet of Things? </vt:lpstr>
      <vt:lpstr>How does the IoT work? </vt:lpstr>
      <vt:lpstr>PowerPoint Presentation</vt:lpstr>
      <vt:lpstr>LEADERSHIP</vt:lpstr>
      <vt:lpstr>“Leadership is influence – nothing more, nothing less.” – John C. Maxwell </vt:lpstr>
      <vt:lpstr>“Leadership is a function of knowing yourself, having a vision that is well communicated, building trust among colleagues, and taking effective action to realize your own leadership potential.” – Warren Bennis </vt:lpstr>
      <vt:lpstr>What Leadership Skills Are Needed To Lead Your IoT Team? </vt:lpstr>
      <vt:lpstr>Does the Internet of Things require a different type of leader? How can you lead your IoT team to success throughout the IoT initiation and implementation stages and beyond? Will it require a different set of leadership skills than any of your other Information technology projects? </vt:lpstr>
      <vt:lpstr>PowerPoint Presentation</vt:lpstr>
      <vt:lpstr>The first IoT leadership skill required for your team is to understand who is on your team.</vt:lpstr>
      <vt:lpstr>PowerPoint Presentation</vt:lpstr>
      <vt:lpstr>PowerPoint Presentation</vt:lpstr>
      <vt:lpstr>The fourth IoT leadership skill required for your team is an open-door policy among the different leaders in the organization. </vt:lpstr>
      <vt:lpstr>The fifth IoT leadership skill required for your team is that of being a good diplomat when your team steps on toes and bruises egos within your organization.</vt:lpstr>
      <vt:lpstr>Building Effective IoT Team</vt:lpstr>
      <vt:lpstr>Characteristics of building effective teams </vt:lpstr>
      <vt:lpstr>Alignment</vt:lpstr>
      <vt:lpstr>Alignment can be done by communicating:</vt:lpstr>
      <vt:lpstr>How do I empower IoT Team?</vt:lpstr>
      <vt:lpstr>Trust </vt:lpstr>
      <vt:lpstr>IoT Team members must:</vt:lpstr>
      <vt:lpstr>Acceptance of Individual Differences</vt:lpstr>
      <vt:lpstr>Feedback </vt:lpstr>
      <vt:lpstr>Sandwich Technique</vt:lpstr>
      <vt:lpstr>A problem solving approach</vt:lpstr>
      <vt:lpstr>How do we communicate</vt:lpstr>
      <vt:lpstr>PASSIVE</vt:lpstr>
      <vt:lpstr>ASSERTIVE</vt:lpstr>
      <vt:lpstr>AGGRESSIVE</vt:lpstr>
      <vt:lpstr>Personality Clash</vt:lpstr>
      <vt:lpstr>The EPM Approach</vt:lpstr>
      <vt:lpstr>Emphatize </vt:lpstr>
      <vt:lpstr>Point out the problem and feedback</vt:lpstr>
      <vt:lpstr>Move forward with the feedback </vt:lpstr>
      <vt:lpstr>Letting go of the Past</vt:lpstr>
      <vt:lpstr>Becoming a Good Influencer in IoT Team</vt:lpstr>
      <vt:lpstr>PowerPoint Presentation</vt:lpstr>
      <vt:lpstr>INFLUENCER</vt:lpstr>
      <vt:lpstr>INFLUENCE DOES NOT COME TO US INSTANTLY. IT GROWS BY STAGES</vt:lpstr>
      <vt:lpstr>I – integrity with People  </vt:lpstr>
      <vt:lpstr>N – Nurtures the People </vt:lpstr>
      <vt:lpstr>F – faith in People </vt:lpstr>
      <vt:lpstr>L – listens to People </vt:lpstr>
      <vt:lpstr>U – understands People </vt:lpstr>
      <vt:lpstr>E – Enlarges People </vt:lpstr>
      <vt:lpstr>N – Navigates for other People </vt:lpstr>
      <vt:lpstr>C – connects with People </vt:lpstr>
      <vt:lpstr>E – empower People </vt:lpstr>
      <vt:lpstr>R – Reproduces other influencers</vt:lpstr>
      <vt:lpstr>5 Required traits in management in modern in IoT Teams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LEADERSHIP IN THE INTERNET OF THINGS</dc:title>
  <dc:creator>JOHN CHRISTOPHERE GASPAR</dc:creator>
  <cp:lastModifiedBy>JOHN CHRISTOPHERE GASPAR</cp:lastModifiedBy>
  <cp:revision>10</cp:revision>
  <dcterms:created xsi:type="dcterms:W3CDTF">2019-10-14T15:56:25Z</dcterms:created>
  <dcterms:modified xsi:type="dcterms:W3CDTF">2019-10-15T15:43:28Z</dcterms:modified>
</cp:coreProperties>
</file>