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7" r:id="rId3"/>
    <p:sldId id="257" r:id="rId4"/>
    <p:sldId id="260" r:id="rId5"/>
    <p:sldId id="261" r:id="rId6"/>
    <p:sldId id="263" r:id="rId7"/>
    <p:sldId id="276" r:id="rId8"/>
    <p:sldId id="277" r:id="rId9"/>
    <p:sldId id="363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83" r:id="rId21"/>
    <p:sldId id="384" r:id="rId22"/>
    <p:sldId id="380" r:id="rId23"/>
    <p:sldId id="381" r:id="rId24"/>
    <p:sldId id="385" r:id="rId25"/>
    <p:sldId id="366" r:id="rId26"/>
    <p:sldId id="378" r:id="rId27"/>
    <p:sldId id="379" r:id="rId28"/>
    <p:sldId id="382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B"/>
    <a:srgbClr val="C0C2C3"/>
    <a:srgbClr val="CCEBE6"/>
    <a:srgbClr val="FBBFBE"/>
    <a:srgbClr val="BD9D81"/>
    <a:srgbClr val="87A4B2"/>
    <a:srgbClr val="F09B49"/>
    <a:srgbClr val="070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81" d="100"/>
          <a:sy n="81" d="100"/>
        </p:scale>
        <p:origin x="-2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980"/>
    </p:cViewPr>
  </p:sorterViewPr>
  <p:notesViewPr>
    <p:cSldViewPr snapToGrid="0"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6FA87-70CD-4B97-8B37-5C32C51DAB7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0E70-DF79-4FD2-9D4E-6374509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8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C51-FE71-4CA4-A38E-D02745B3730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7BD11-2250-490E-BD58-98B041AFB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7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4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8427" y="1541417"/>
            <a:ext cx="5287093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9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411764" cy="42754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11764" y="4275438"/>
            <a:ext cx="5073209" cy="25825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5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05829" y="3460437"/>
            <a:ext cx="2075542" cy="26701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70057" y="899886"/>
            <a:ext cx="2496457" cy="52307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87298" y="3150973"/>
            <a:ext cx="5485617" cy="2928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372350" y="188913"/>
            <a:ext cx="4692650" cy="64150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886303" y="2510388"/>
            <a:ext cx="1956363" cy="1653758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noFill/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210101" y="2510388"/>
            <a:ext cx="1956363" cy="1653758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noFill/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33898" y="2510388"/>
            <a:ext cx="1956363" cy="1653758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noFill/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612547" y="636139"/>
            <a:ext cx="5526995" cy="55269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5111976" y="2447819"/>
            <a:ext cx="2922467" cy="29224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66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562301" y="1515726"/>
            <a:ext cx="4220717" cy="2671948"/>
          </a:xfrm>
          <a:custGeom>
            <a:avLst/>
            <a:gdLst>
              <a:gd name="connsiteX0" fmla="*/ 0 w 4220717"/>
              <a:gd name="connsiteY0" fmla="*/ 0 h 2671948"/>
              <a:gd name="connsiteX1" fmla="*/ 4220717 w 4220717"/>
              <a:gd name="connsiteY1" fmla="*/ 0 h 2671948"/>
              <a:gd name="connsiteX2" fmla="*/ 4220717 w 4220717"/>
              <a:gd name="connsiteY2" fmla="*/ 2671948 h 2671948"/>
              <a:gd name="connsiteX3" fmla="*/ 0 w 4220717"/>
              <a:gd name="connsiteY3" fmla="*/ 2671948 h 26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0717" h="2671948">
                <a:moveTo>
                  <a:pt x="0" y="0"/>
                </a:moveTo>
                <a:lnTo>
                  <a:pt x="4220717" y="0"/>
                </a:lnTo>
                <a:lnTo>
                  <a:pt x="4220717" y="2671948"/>
                </a:lnTo>
                <a:lnTo>
                  <a:pt x="0" y="2671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458437" y="762410"/>
            <a:ext cx="5522054" cy="5414504"/>
          </a:xfrm>
          <a:custGeom>
            <a:avLst/>
            <a:gdLst>
              <a:gd name="connsiteX0" fmla="*/ 0 w 7023364"/>
              <a:gd name="connsiteY0" fmla="*/ 0 h 6886575"/>
              <a:gd name="connsiteX1" fmla="*/ 7023364 w 7023364"/>
              <a:gd name="connsiteY1" fmla="*/ 0 h 6886575"/>
              <a:gd name="connsiteX2" fmla="*/ 7023364 w 7023364"/>
              <a:gd name="connsiteY2" fmla="*/ 6886575 h 6886575"/>
              <a:gd name="connsiteX3" fmla="*/ 3049446 w 7023364"/>
              <a:gd name="connsiteY3" fmla="*/ 688657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364" h="6886575">
                <a:moveTo>
                  <a:pt x="0" y="0"/>
                </a:moveTo>
                <a:lnTo>
                  <a:pt x="7023364" y="0"/>
                </a:lnTo>
                <a:lnTo>
                  <a:pt x="7023364" y="6886575"/>
                </a:lnTo>
                <a:lnTo>
                  <a:pt x="3049446" y="688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771652" y="584199"/>
            <a:ext cx="2724148" cy="356870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083301" y="3416300"/>
            <a:ext cx="5829299" cy="31496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0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75660" cy="6858000"/>
          </a:xfrm>
          <a:custGeom>
            <a:avLst/>
            <a:gdLst>
              <a:gd name="connsiteX0" fmla="*/ 0 w 7875660"/>
              <a:gd name="connsiteY0" fmla="*/ 0 h 6858000"/>
              <a:gd name="connsiteX1" fmla="*/ 3556315 w 7875660"/>
              <a:gd name="connsiteY1" fmla="*/ 0 h 6858000"/>
              <a:gd name="connsiteX2" fmla="*/ 7875660 w 7875660"/>
              <a:gd name="connsiteY2" fmla="*/ 6858000 h 6858000"/>
              <a:gd name="connsiteX3" fmla="*/ 0 w 78756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0" h="6858000">
                <a:moveTo>
                  <a:pt x="0" y="0"/>
                </a:moveTo>
                <a:lnTo>
                  <a:pt x="3556315" y="0"/>
                </a:lnTo>
                <a:lnTo>
                  <a:pt x="78756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316339" y="0"/>
            <a:ext cx="7875660" cy="6858000"/>
          </a:xfrm>
          <a:custGeom>
            <a:avLst/>
            <a:gdLst>
              <a:gd name="connsiteX0" fmla="*/ 4319345 w 7875660"/>
              <a:gd name="connsiteY0" fmla="*/ 0 h 6858000"/>
              <a:gd name="connsiteX1" fmla="*/ 7875660 w 7875660"/>
              <a:gd name="connsiteY1" fmla="*/ 0 h 6858000"/>
              <a:gd name="connsiteX2" fmla="*/ 7875660 w 7875660"/>
              <a:gd name="connsiteY2" fmla="*/ 6858000 h 6858000"/>
              <a:gd name="connsiteX3" fmla="*/ 0 w 78756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0" h="6858000">
                <a:moveTo>
                  <a:pt x="4319345" y="0"/>
                </a:moveTo>
                <a:lnTo>
                  <a:pt x="7875660" y="0"/>
                </a:lnTo>
                <a:lnTo>
                  <a:pt x="78756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43650" y="1771650"/>
            <a:ext cx="5276850" cy="3790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2892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A596-90D6-488C-8E7B-2B9C14540CA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530A-825D-482F-91B4-0C312E4E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7" r:id="rId16"/>
    <p:sldLayoutId id="2147483715" r:id="rId17"/>
    <p:sldLayoutId id="2147483679" r:id="rId18"/>
    <p:sldLayoutId id="2147483680" r:id="rId19"/>
    <p:sldLayoutId id="2147483711" r:id="rId20"/>
    <p:sldLayoutId id="2147483714" r:id="rId21"/>
    <p:sldLayoutId id="2147483720" r:id="rId22"/>
    <p:sldLayoutId id="2147483723" r:id="rId23"/>
    <p:sldLayoutId id="214748372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71447" y="1743404"/>
            <a:ext cx="6260122" cy="4103077"/>
          </a:xfrm>
          <a:prstGeom prst="rect">
            <a:avLst/>
          </a:prstGeom>
          <a:solidFill>
            <a:srgbClr val="FBBFBE"/>
          </a:solidFill>
          <a:ln>
            <a:noFill/>
          </a:ln>
          <a:effectLst>
            <a:outerShdw blurRad="431800" dir="1200000" sx="108000" sy="10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0046" y="1963316"/>
            <a:ext cx="5802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smtClean="0">
                <a:solidFill>
                  <a:schemeClr val="bg1"/>
                </a:solidFill>
                <a:latin typeface="Kelson Sans" panose="02000500000000000000" pitchFamily="50" charset="0"/>
                <a:ea typeface="Montserrat" charset="0"/>
                <a:cs typeface="Montserrat" charset="0"/>
              </a:rPr>
              <a:t>HIMPUNAN MAHASISWA ADMINISTRASI RUMAH SAKIT</a:t>
            </a:r>
            <a:endParaRPr lang="en-US" sz="4800" dirty="0">
              <a:solidFill>
                <a:schemeClr val="bg1"/>
              </a:solidFill>
              <a:latin typeface="Kelson Sans" panose="020005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845" y="5010304"/>
            <a:ext cx="485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300" dirty="0" err="1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Angkatan</a:t>
            </a:r>
            <a:r>
              <a:rPr lang="en-US" sz="2400" spc="300" dirty="0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 2018/2019</a:t>
            </a:r>
            <a:endParaRPr lang="en-US" sz="2400" spc="300" dirty="0">
              <a:solidFill>
                <a:schemeClr val="bg1"/>
              </a:solidFill>
              <a:latin typeface="Lato" panose="020F0502020204030203" pitchFamily="34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4996" y="228599"/>
            <a:ext cx="11315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Bakti Sosial Bersama Ormawa Politeknik Piksi Ganesha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78522"/>
            <a:ext cx="76009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95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4572" y="342220"/>
            <a:ext cx="11602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Berpartisipasi dalam Musyawarah Besar (Mubes) BEM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31" y="1395046"/>
            <a:ext cx="68580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07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668213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668213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62" y="668213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4" y="3692035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09" y="3692034"/>
            <a:ext cx="50387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27538" y="-94565"/>
            <a:ext cx="107852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Pertemuan Rutin Pengurus dan Anggota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055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307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5601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16" y="753938"/>
            <a:ext cx="393895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93" y="660156"/>
            <a:ext cx="3859822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23" y="3731235"/>
            <a:ext cx="438443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93" y="3731236"/>
            <a:ext cx="4200159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2123" y="0"/>
            <a:ext cx="1162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Penggalangan Dana Untuk  Bencana Alam Donggala-Palu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50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055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4" y="973017"/>
            <a:ext cx="3692769" cy="2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4" y="973015"/>
            <a:ext cx="3692773" cy="27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25" y="4016619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6" y="4016619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8246" y="228599"/>
            <a:ext cx="11172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Berpartisipasi dalam Akreditasi MRS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50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055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1512278"/>
            <a:ext cx="50387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06" y="2770311"/>
            <a:ext cx="50387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241102"/>
            <a:ext cx="10785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Rapat Mengenai Persiapan Open Recruitment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50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860913"/>
            <a:ext cx="38385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5" y="860913"/>
            <a:ext cx="38385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0" y="3374780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61213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2944" y="228599"/>
            <a:ext cx="11086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Pengenalan dan Open Recruitment HIMA MRS di acara Ospek 2019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78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305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9829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0" y="906339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6" y="906339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7" y="3715848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34262" y="-94566"/>
            <a:ext cx="101234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Rapat Persiapan Malam Keakraban HIMA MRS  </a:t>
            </a:r>
            <a:endParaRPr kumimoji="0" lang="id-ID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50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742218"/>
            <a:ext cx="33528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20" y="742217"/>
            <a:ext cx="33528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70" y="845527"/>
            <a:ext cx="38004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2226" y="103274"/>
            <a:ext cx="12049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Malam Keakraban HIMA MRS, 8-9 Februari 2019 di Gandana Homestay, Pangalengan.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50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054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51" y="3670422"/>
            <a:ext cx="3921369" cy="2205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69" y="3668957"/>
            <a:ext cx="3923974" cy="22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2908" cy="11823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Kegiatan</a:t>
            </a:r>
            <a:r>
              <a:rPr lang="en-US" sz="3600" b="1" dirty="0" smtClean="0"/>
              <a:t> di </a:t>
            </a:r>
            <a:r>
              <a:rPr lang="en-US" sz="3600" b="1" dirty="0" err="1" smtClean="0"/>
              <a:t>Sabuga</a:t>
            </a:r>
            <a:r>
              <a:rPr lang="en-US" sz="3600" b="1" dirty="0" smtClean="0"/>
              <a:t>-ITB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9" y="1559169"/>
            <a:ext cx="5376983" cy="4032736"/>
          </a:xfrm>
          <a:prstGeom prst="rect">
            <a:avLst/>
          </a:prstGeom>
        </p:spPr>
      </p:pic>
      <p:sp>
        <p:nvSpPr>
          <p:cNvPr id="6" name="AutoShape 2" descr="blob:https://web.whatsapp.com/c8284c16-47da-4fff-9d86-83e5385de5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559169"/>
            <a:ext cx="5376982" cy="40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89231" y="890953"/>
            <a:ext cx="2649415" cy="29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KETUA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89230" y="1160585"/>
            <a:ext cx="2649415" cy="527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Pupun</a:t>
            </a:r>
            <a:r>
              <a:rPr lang="en-US" dirty="0" smtClean="0"/>
              <a:t> </a:t>
            </a:r>
            <a:r>
              <a:rPr lang="en-US" dirty="0" err="1" smtClean="0"/>
              <a:t>Purnama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13938" y="1688123"/>
            <a:ext cx="1" cy="16119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689230" y="1849315"/>
            <a:ext cx="2649416" cy="41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WAKIL KETUA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689229" y="2259623"/>
            <a:ext cx="2649415" cy="518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Yola</a:t>
            </a:r>
            <a:r>
              <a:rPr lang="en-US" dirty="0" smtClean="0"/>
              <a:t> </a:t>
            </a:r>
            <a:r>
              <a:rPr lang="en-US" dirty="0" err="1" smtClean="0"/>
              <a:t>Nikmatillahi</a:t>
            </a:r>
            <a:endParaRPr lang="en-US" dirty="0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6013937" y="2778369"/>
            <a:ext cx="2" cy="32590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0892" y="2977662"/>
            <a:ext cx="871024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82613" y="2977662"/>
            <a:ext cx="0" cy="28135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69414" y="2977662"/>
            <a:ext cx="0" cy="28135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0999" y="3259016"/>
            <a:ext cx="2450123" cy="32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SEKRETARIS UMUM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80998" y="3587262"/>
            <a:ext cx="2450123" cy="57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Fitri</a:t>
            </a:r>
            <a:r>
              <a:rPr lang="en-US" dirty="0" smtClean="0"/>
              <a:t> </a:t>
            </a:r>
            <a:r>
              <a:rPr lang="en-US" dirty="0" err="1" smtClean="0"/>
              <a:t>Faridath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050215" y="3259016"/>
            <a:ext cx="2426677" cy="32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BENDAHARA UMUM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050215" y="3587262"/>
            <a:ext cx="2426677" cy="57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Ericka </a:t>
            </a:r>
            <a:r>
              <a:rPr lang="en-US" dirty="0" err="1" smtClean="0"/>
              <a:t>Aulia</a:t>
            </a:r>
            <a:r>
              <a:rPr lang="en-US" smtClean="0"/>
              <a:t> R.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70892" y="4440116"/>
            <a:ext cx="871024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70892" y="4440116"/>
            <a:ext cx="0" cy="2256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281138" y="4440116"/>
            <a:ext cx="0" cy="2256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68923" y="4665785"/>
            <a:ext cx="2362198" cy="32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DIVISI KADERISASI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68922" y="4994031"/>
            <a:ext cx="2362199" cy="515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Herlina</a:t>
            </a:r>
            <a:r>
              <a:rPr lang="en-US" dirty="0" smtClean="0"/>
              <a:t> </a:t>
            </a:r>
            <a:r>
              <a:rPr lang="en-US" dirty="0" err="1" smtClean="0"/>
              <a:t>Sindya</a:t>
            </a:r>
            <a:r>
              <a:rPr lang="en-US" dirty="0" smtClean="0"/>
              <a:t> </a:t>
            </a:r>
            <a:r>
              <a:rPr lang="en-US" dirty="0" err="1" smtClean="0"/>
              <a:t>Pratiwi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9050215" y="4665785"/>
            <a:ext cx="2426677" cy="32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DIVISI HUMAS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9050215" y="4994031"/>
            <a:ext cx="2426677" cy="515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Hafni</a:t>
            </a:r>
            <a:r>
              <a:rPr lang="en-US" dirty="0" smtClean="0"/>
              <a:t> </a:t>
            </a:r>
            <a:r>
              <a:rPr lang="en-US" dirty="0" err="1" smtClean="0"/>
              <a:t>Zahara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477108" y="5709138"/>
            <a:ext cx="880403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77108" y="5709138"/>
            <a:ext cx="0" cy="2227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281138" y="5709138"/>
            <a:ext cx="0" cy="2227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36685" y="5820507"/>
            <a:ext cx="2268413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DIVISI DANA USAHA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436685" y="6101861"/>
            <a:ext cx="2268413" cy="54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Syidik</a:t>
            </a:r>
            <a:r>
              <a:rPr lang="en-US" dirty="0" smtClean="0"/>
              <a:t> Indira Z.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4783012" y="5855675"/>
            <a:ext cx="2461848" cy="518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DIVISI PENGABDIAN MASYARAKAT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4800598" y="6374423"/>
            <a:ext cx="2444262" cy="401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Dian </a:t>
            </a:r>
            <a:r>
              <a:rPr lang="en-US" dirty="0" err="1" smtClean="0"/>
              <a:t>Amalia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9050215" y="5855675"/>
            <a:ext cx="2426677" cy="32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DIVISI KOMUNIKASI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9050215" y="6183921"/>
            <a:ext cx="2426677" cy="463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Nurul</a:t>
            </a:r>
            <a:r>
              <a:rPr lang="en-US" dirty="0" smtClean="0"/>
              <a:t> </a:t>
            </a:r>
            <a:r>
              <a:rPr lang="en-US" dirty="0" err="1" smtClean="0"/>
              <a:t>Fadila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49221" y="-32377"/>
            <a:ext cx="10093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STRUKTUR ORGANISASI</a:t>
            </a:r>
            <a:endParaRPr lang="en-US" sz="5400" b="1" dirty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1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355" y="341366"/>
            <a:ext cx="11279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Kegiatan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Musyawarah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Anggota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(MUSYANG)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0" y="1941390"/>
            <a:ext cx="4086216" cy="3393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21" y="1941391"/>
            <a:ext cx="4072594" cy="33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Arial Narrow" pitchFamily="34" charset="0"/>
              </a:rPr>
              <a:t>Pemilihan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Ketua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dan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Wakil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Ketua</a:t>
            </a:r>
            <a:r>
              <a:rPr lang="en-US" sz="3600" b="1" dirty="0" smtClean="0">
                <a:latin typeface="Arial Narrow" pitchFamily="34" charset="0"/>
              </a:rPr>
              <a:t> HIMA MRS </a:t>
            </a:r>
            <a:r>
              <a:rPr lang="en-US" sz="3600" b="1" dirty="0" err="1" smtClean="0">
                <a:latin typeface="Arial Narrow" pitchFamily="34" charset="0"/>
              </a:rPr>
              <a:t>Angkatan</a:t>
            </a:r>
            <a:r>
              <a:rPr lang="en-US" sz="3600" b="1" dirty="0" smtClean="0">
                <a:latin typeface="Arial Narrow" pitchFamily="34" charset="0"/>
              </a:rPr>
              <a:t> 2018/2019</a:t>
            </a:r>
            <a:endParaRPr lang="en-US" sz="3600" b="1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3575172"/>
            <a:ext cx="3581400" cy="295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31" y="1593973"/>
            <a:ext cx="3644118" cy="3036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3575295"/>
            <a:ext cx="3687419" cy="30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9" y="339113"/>
            <a:ext cx="85988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rial Narrow" pitchFamily="34" charset="0"/>
              </a:rPr>
              <a:t>B</a:t>
            </a:r>
            <a:r>
              <a:rPr lang="en-US" sz="4000" b="1" dirty="0" err="1" smtClean="0">
                <a:latin typeface="Arial Narrow" pitchFamily="34" charset="0"/>
              </a:rPr>
              <a:t>elajar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Bersama</a:t>
            </a:r>
            <a:endParaRPr lang="en-US" sz="4000" b="1" dirty="0"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2" y="1664675"/>
            <a:ext cx="5345727" cy="4009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82" y="1664676"/>
            <a:ext cx="5345725" cy="40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7" y="1489654"/>
            <a:ext cx="5590524" cy="372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5" y="1496544"/>
            <a:ext cx="5580185" cy="371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9267" y="353088"/>
            <a:ext cx="10183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Bersama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Angkatan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2017-2018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8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Kumpulan </a:t>
            </a:r>
            <a:r>
              <a:rPr lang="en-US" sz="4000" b="1" dirty="0" err="1" smtClean="0">
                <a:latin typeface="Arial Narrow" pitchFamily="34" charset="0"/>
              </a:rPr>
              <a:t>Rutin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endParaRPr lang="en-US" sz="4000" b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3" y="4075235"/>
            <a:ext cx="3411416" cy="2558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172307"/>
            <a:ext cx="4056186" cy="304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4" y="1117355"/>
            <a:ext cx="4202724" cy="3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rot="16200000">
            <a:off x="9005876" y="3672715"/>
            <a:ext cx="3000632" cy="3391724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9020" y="202618"/>
            <a:ext cx="8957809" cy="6238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32392" y="329871"/>
            <a:ext cx="776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Kegiatan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Perlombaan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Puisi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dalam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Acara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Extravaganza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91" y="1071057"/>
            <a:ext cx="2515293" cy="33537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70" y="3673634"/>
            <a:ext cx="3575540" cy="26816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70" y="946822"/>
            <a:ext cx="3575540" cy="26201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1071057"/>
            <a:ext cx="2372458" cy="31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" y="269632"/>
            <a:ext cx="4290647" cy="3217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7" y="269631"/>
            <a:ext cx="4290646" cy="321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7" y="3487617"/>
            <a:ext cx="4689231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533399"/>
            <a:ext cx="5240216" cy="248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92" y="533400"/>
            <a:ext cx="5240215" cy="2489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9" y="3431052"/>
            <a:ext cx="5269213" cy="250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3" y="3431052"/>
            <a:ext cx="5269214" cy="25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Rapat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Bersama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Mengenai</a:t>
            </a:r>
            <a:r>
              <a:rPr lang="en-US" sz="3600" b="1" dirty="0" smtClean="0"/>
              <a:t> Open Recruitment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7" y="1711569"/>
            <a:ext cx="5361353" cy="4021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9" y="1711570"/>
            <a:ext cx="5373078" cy="40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/>
          <p:cNvSpPr/>
          <p:nvPr/>
        </p:nvSpPr>
        <p:spPr>
          <a:xfrm rot="5400000">
            <a:off x="187375" y="-202324"/>
            <a:ext cx="3000632" cy="3405282"/>
          </a:xfrm>
          <a:prstGeom prst="rtTriangle">
            <a:avLst/>
          </a:prstGeom>
          <a:solidFill>
            <a:srgbClr val="87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-4917033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tx2"/>
              </a:solidFill>
              <a:latin typeface="Lato Thin" charset="0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-4917033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tx2"/>
              </a:solidFill>
              <a:latin typeface="Lato Thin" charset="0"/>
            </a:endParaRPr>
          </a:p>
        </p:txBody>
      </p:sp>
      <p:sp>
        <p:nvSpPr>
          <p:cNvPr id="30" name="Right Triangle 29"/>
          <p:cNvSpPr/>
          <p:nvPr/>
        </p:nvSpPr>
        <p:spPr>
          <a:xfrm rot="16200000">
            <a:off x="9005876" y="3672715"/>
            <a:ext cx="3000632" cy="3391724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2684" y="2995935"/>
            <a:ext cx="5832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 Demi" pitchFamily="34" charset="0"/>
              </a:rPr>
              <a:t>TERIMAKASIH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9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/>
          <p:nvPr/>
        </p:nvSpPr>
        <p:spPr>
          <a:xfrm rot="16200000">
            <a:off x="9005876" y="3672715"/>
            <a:ext cx="3000632" cy="3391724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76047" y="309926"/>
            <a:ext cx="610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latin typeface="Kelson Sans" panose="02000500000000000000" pitchFamily="50" charset="0"/>
                <a:ea typeface="Montserrat" charset="0"/>
                <a:cs typeface="Montserrat" charset="0"/>
              </a:rPr>
              <a:t>VISI &amp; MISI HIMA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latin typeface="Kelson Sans" panose="02000500000000000000" pitchFamily="50" charset="0"/>
                <a:ea typeface="Montserrat" charset="0"/>
                <a:cs typeface="Montserrat" charset="0"/>
              </a:rPr>
              <a:t> MRS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Kelson Sans" panose="020005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6" y="2523015"/>
            <a:ext cx="3800380" cy="2745629"/>
          </a:xfrm>
          <a:prstGeom prst="rect">
            <a:avLst/>
          </a:prstGeom>
          <a:solidFill>
            <a:srgbClr val="CC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EBE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5536" y="3057800"/>
            <a:ext cx="3542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342900" lvl="0" indent="-342900">
              <a:buFont typeface="+mj-lt"/>
              <a:buAutoNum type="arabicParenR"/>
            </a:pPr>
            <a:r>
              <a:rPr lang="en-US" sz="1600" dirty="0" err="1"/>
              <a:t>Mempererat</a:t>
            </a:r>
            <a:r>
              <a:rPr lang="en-US" sz="1600" dirty="0"/>
              <a:t> </a:t>
            </a:r>
            <a:r>
              <a:rPr lang="en-US" sz="1600" dirty="0" err="1"/>
              <a:t>kekeluargaan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</a:t>
            </a:r>
            <a:r>
              <a:rPr lang="en-US" sz="1600" dirty="0" err="1"/>
              <a:t>sesama</a:t>
            </a:r>
            <a:r>
              <a:rPr lang="en-US" sz="1600" dirty="0"/>
              <a:t> </a:t>
            </a:r>
            <a:r>
              <a:rPr lang="en-US" sz="1600" dirty="0" err="1"/>
              <a:t>pengurus</a:t>
            </a:r>
            <a:r>
              <a:rPr lang="en-US" sz="1600" dirty="0"/>
              <a:t> HIMA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selurus</a:t>
            </a:r>
            <a:r>
              <a:rPr lang="en-US" sz="1600" dirty="0"/>
              <a:t> ORMAWA.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jiwa</a:t>
            </a:r>
            <a:r>
              <a:rPr lang="en-US" sz="1600" dirty="0"/>
              <a:t> yang </a:t>
            </a:r>
            <a:r>
              <a:rPr lang="en-US" sz="1600" dirty="0" err="1"/>
              <a:t>profesional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sz="1600" dirty="0" err="1"/>
              <a:t>Melaksanakan</a:t>
            </a:r>
            <a:r>
              <a:rPr lang="en-US" sz="1600" dirty="0"/>
              <a:t> program-program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berkualitas</a:t>
            </a:r>
            <a:r>
              <a:rPr lang="en-US" sz="16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6861" y="2645459"/>
            <a:ext cx="229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ato" panose="020F0502020204030203" pitchFamily="34" charset="0"/>
              </a:rPr>
              <a:t>MISI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203" y="2523015"/>
            <a:ext cx="4012258" cy="26904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1724" y="3062874"/>
            <a:ext cx="3528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Terciptanya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prodi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Manajemen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Rumah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Sakit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berpengetahuan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luas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mempunyai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sikap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terbuka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kreatif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solidaritas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tinggi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bertanggung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jawab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419" y="2662764"/>
            <a:ext cx="229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VISI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 rot="5400000">
            <a:off x="187375" y="-202324"/>
            <a:ext cx="3000632" cy="3405282"/>
          </a:xfrm>
          <a:prstGeom prst="rtTriangle">
            <a:avLst/>
          </a:prstGeom>
          <a:solidFill>
            <a:srgbClr val="CC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24753" y="2134045"/>
            <a:ext cx="229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</a:rPr>
              <a:t>Your Title Here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10800000">
            <a:off x="8777192" y="0"/>
            <a:ext cx="3414808" cy="3000631"/>
          </a:xfrm>
          <a:prstGeom prst="rtTriangle">
            <a:avLst/>
          </a:prstGeom>
          <a:solidFill>
            <a:srgbClr val="C0C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37" y="1412939"/>
            <a:ext cx="3001347" cy="30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82" y="2766277"/>
            <a:ext cx="3296019" cy="32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4" y="2766277"/>
            <a:ext cx="3296019" cy="32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435044"/>
            <a:ext cx="60139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Lomba MYOB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429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43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 rot="16200000">
            <a:off x="9005876" y="3672715"/>
            <a:ext cx="3000632" cy="3391724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187375" y="-202324"/>
            <a:ext cx="3000632" cy="3405282"/>
          </a:xfrm>
          <a:prstGeom prst="rtTriangle">
            <a:avLst/>
          </a:prstGeom>
          <a:solidFill>
            <a:srgbClr val="87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57124" y="89530"/>
            <a:ext cx="7594199" cy="1657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61224" y="502635"/>
            <a:ext cx="687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err="1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Temu</a:t>
            </a:r>
            <a:r>
              <a:rPr lang="en-US" sz="4800" dirty="0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Akrab</a:t>
            </a:r>
            <a:r>
              <a:rPr lang="en-US" sz="4800" dirty="0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Lato" panose="020F0502020204030203" pitchFamily="34" charset="0"/>
                <a:ea typeface="Montserrat" charset="0"/>
                <a:cs typeface="Montserrat" charset="0"/>
              </a:rPr>
              <a:t>Angkatan</a:t>
            </a:r>
            <a:endParaRPr lang="en-US" sz="4800" dirty="0">
              <a:solidFill>
                <a:schemeClr val="bg1"/>
              </a:solidFill>
              <a:latin typeface="Lato" panose="020F0502020204030203" pitchFamily="34" charset="0"/>
              <a:ea typeface="Montserrat" charset="0"/>
              <a:cs typeface="Montserrat" charset="0"/>
            </a:endParaRPr>
          </a:p>
        </p:txBody>
      </p:sp>
      <p:pic>
        <p:nvPicPr>
          <p:cNvPr id="2049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6" y="1641230"/>
            <a:ext cx="48482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05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/>
        </p:nvSpPr>
        <p:spPr>
          <a:xfrm rot="16200000">
            <a:off x="9005876" y="3672715"/>
            <a:ext cx="3000632" cy="3391724"/>
          </a:xfrm>
          <a:prstGeom prst="rtTriangle">
            <a:avLst/>
          </a:prstGeom>
          <a:solidFill>
            <a:srgbClr val="CC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5400000">
            <a:off x="187375" y="-202324"/>
            <a:ext cx="3000632" cy="3405282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hape 2589">
            <a:extLst>
              <a:ext uri="{FF2B5EF4-FFF2-40B4-BE49-F238E27FC236}">
                <a16:creationId xmlns:a16="http://schemas.microsoft.com/office/drawing/2014/main" xmlns="" id="{1648841D-AAB1-4DB8-9EA6-4BD68529B2A0}"/>
              </a:ext>
            </a:extLst>
          </p:cNvPr>
          <p:cNvSpPr/>
          <p:nvPr/>
        </p:nvSpPr>
        <p:spPr>
          <a:xfrm>
            <a:off x="4522617" y="3742858"/>
            <a:ext cx="434988" cy="395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90">
            <a:extLst>
              <a:ext uri="{FF2B5EF4-FFF2-40B4-BE49-F238E27FC236}">
                <a16:creationId xmlns:a16="http://schemas.microsoft.com/office/drawing/2014/main" xmlns="" id="{6F3283C8-7DBF-41F9-9997-9D60C5D39622}"/>
              </a:ext>
            </a:extLst>
          </p:cNvPr>
          <p:cNvSpPr/>
          <p:nvPr/>
        </p:nvSpPr>
        <p:spPr>
          <a:xfrm>
            <a:off x="2031869" y="3723093"/>
            <a:ext cx="434988" cy="43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6011" y="144287"/>
            <a:ext cx="11500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Partisipasi dalam Pelepasan Magang Kerja di Jepang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30" y="1018708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905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7658E5F-5043-4256-9C75-DC05D8EF6297}"/>
              </a:ext>
            </a:extLst>
          </p:cNvPr>
          <p:cNvSpPr/>
          <p:nvPr/>
        </p:nvSpPr>
        <p:spPr>
          <a:xfrm>
            <a:off x="3757684" y="141710"/>
            <a:ext cx="6040612" cy="890954"/>
          </a:xfrm>
          <a:prstGeom prst="rect">
            <a:avLst/>
          </a:prstGeom>
          <a:solidFill>
            <a:srgbClr val="CC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</a:pPr>
            <a:r>
              <a:rPr lang="id-ID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KEGIATAN HIMA MRS TAHUN 2018/2019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Lampiran-lampiran:	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</a:pP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Pemilihan Ketua dan Wakil Ketua HIMA </a:t>
            </a:r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Angkatan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2017/2018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Triangle 16"/>
          <p:cNvSpPr/>
          <p:nvPr/>
        </p:nvSpPr>
        <p:spPr>
          <a:xfrm rot="5400000">
            <a:off x="187375" y="-202324"/>
            <a:ext cx="3000632" cy="3405282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6200000">
            <a:off x="9005876" y="3672715"/>
            <a:ext cx="3000632" cy="3391724"/>
          </a:xfrm>
          <a:prstGeom prst="rtTriangle">
            <a:avLst/>
          </a:prstGeom>
          <a:solidFill>
            <a:srgbClr val="CC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92" y="1219716"/>
            <a:ext cx="3505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7" y="1219716"/>
            <a:ext cx="3505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85" y="3868261"/>
            <a:ext cx="35147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1" y="3868261"/>
            <a:ext cx="35147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800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486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9829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7658E5F-5043-4256-9C75-DC05D8EF6297}"/>
              </a:ext>
            </a:extLst>
          </p:cNvPr>
          <p:cNvSpPr/>
          <p:nvPr/>
        </p:nvSpPr>
        <p:spPr>
          <a:xfrm>
            <a:off x="3623145" y="204811"/>
            <a:ext cx="4512670" cy="679728"/>
          </a:xfrm>
          <a:prstGeom prst="rect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Temu Akrab </a:t>
            </a:r>
            <a:r>
              <a:rPr lang="id-ID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Angkatan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0800000">
            <a:off x="8777192" y="0"/>
            <a:ext cx="3414808" cy="3000631"/>
          </a:xfrm>
          <a:prstGeom prst="rtTriangle">
            <a:avLst/>
          </a:prstGeom>
          <a:solidFill>
            <a:srgbClr val="FBB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0" y="3877822"/>
            <a:ext cx="3414808" cy="3000631"/>
          </a:xfrm>
          <a:prstGeom prst="rtTriangle">
            <a:avLst/>
          </a:prstGeom>
          <a:solidFill>
            <a:srgbClr val="87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2150"/>
            <a:ext cx="4157557" cy="0"/>
          </a:xfrm>
          <a:prstGeom prst="line">
            <a:avLst/>
          </a:prstGeom>
          <a:ln w="57150">
            <a:solidFill>
              <a:srgbClr val="FBBFB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84" y="1034389"/>
            <a:ext cx="3533760" cy="265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80" y="1034389"/>
            <a:ext cx="3632428" cy="27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41" y="3983927"/>
            <a:ext cx="3380739" cy="25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01" y="3983927"/>
            <a:ext cx="3410181" cy="25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800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943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074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3877822"/>
            <a:ext cx="3414808" cy="3000631"/>
          </a:xfrm>
          <a:prstGeom prst="rtTriangle">
            <a:avLst/>
          </a:prstGeom>
          <a:solidFill>
            <a:srgbClr val="C0C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8777192" y="0"/>
            <a:ext cx="3414808" cy="3000631"/>
          </a:xfrm>
          <a:prstGeom prst="rtTriangle">
            <a:avLst/>
          </a:prstGeom>
          <a:solidFill>
            <a:srgbClr val="CC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21" y="773246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6" y="773245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46" y="3877820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3" y="3877821"/>
            <a:ext cx="3362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50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055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253</Words>
  <Application>Microsoft Office PowerPoint</Application>
  <PresentationFormat>Custom</PresentationFormat>
  <Paragraphs>76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Kegiatan di Sabuga-ITB</vt:lpstr>
      <vt:lpstr>PowerPoint Presentation</vt:lpstr>
      <vt:lpstr>Pemilihan Ketua dan Wakil Ketua HIMA MRS Angkatan 2018/2019</vt:lpstr>
      <vt:lpstr>Belajar Bersama</vt:lpstr>
      <vt:lpstr>PowerPoint Presentation</vt:lpstr>
      <vt:lpstr>Kumpulan Rutin </vt:lpstr>
      <vt:lpstr>PowerPoint Presentation</vt:lpstr>
      <vt:lpstr>PowerPoint Presentation</vt:lpstr>
      <vt:lpstr>PowerPoint Presentation</vt:lpstr>
      <vt:lpstr>Rapat Bersama Mengenai Open Recruitment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221</cp:revision>
  <dcterms:created xsi:type="dcterms:W3CDTF">2018-04-24T04:53:07Z</dcterms:created>
  <dcterms:modified xsi:type="dcterms:W3CDTF">2019-11-06T12:39:48Z</dcterms:modified>
</cp:coreProperties>
</file>