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8" r:id="rId3"/>
    <p:sldId id="269" r:id="rId4"/>
    <p:sldId id="270" r:id="rId5"/>
    <p:sldId id="272" r:id="rId6"/>
    <p:sldId id="273" r:id="rId7"/>
    <p:sldId id="274" r:id="rId8"/>
    <p:sldId id="275" r:id="rId9"/>
    <p:sldId id="280" r:id="rId10"/>
    <p:sldId id="279" r:id="rId11"/>
    <p:sldId id="267" r:id="rId12"/>
    <p:sldId id="277" r:id="rId13"/>
  </p:sldIdLst>
  <p:sldSz cx="12192000" cy="6858000"/>
  <p:notesSz cx="6888163" cy="100203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C5E996"/>
    <a:srgbClr val="A9D18E"/>
    <a:srgbClr val="9D4534"/>
    <a:srgbClr val="BF5434"/>
    <a:srgbClr val="8B4234"/>
    <a:srgbClr val="764334"/>
    <a:srgbClr val="944B3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 autoAdjust="0"/>
  </p:normalViewPr>
  <p:slideViewPr>
    <p:cSldViewPr snapToGrid="0">
      <p:cViewPr>
        <p:scale>
          <a:sx n="71" d="100"/>
          <a:sy n="71" d="100"/>
        </p:scale>
        <p:origin x="-576" y="-1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2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2" y="36020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42EC-FE7F-431B-95BF-91F5DD8153FE}" type="datetimeFigureOut">
              <a:rPr lang="id-ID" smtClean="0"/>
              <a:t>10/11/2019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B766-3CE5-4835-938E-94689E0366A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910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42EC-FE7F-431B-95BF-91F5DD8153FE}" type="datetimeFigureOut">
              <a:rPr lang="id-ID" smtClean="0"/>
              <a:t>10/11/2019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B766-3CE5-4835-938E-94689E0366A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68814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899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42EC-FE7F-431B-95BF-91F5DD8153FE}" type="datetimeFigureOut">
              <a:rPr lang="id-ID" smtClean="0"/>
              <a:t>10/11/2019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B766-3CE5-4835-938E-94689E0366A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61503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42EC-FE7F-431B-95BF-91F5DD8153FE}" type="datetimeFigureOut">
              <a:rPr lang="id-ID" smtClean="0"/>
              <a:t>10/11/2019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B766-3CE5-4835-938E-94689E0366A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06520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3" y="1709738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3" y="4589467"/>
            <a:ext cx="105156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42EC-FE7F-431B-95BF-91F5DD8153FE}" type="datetimeFigureOut">
              <a:rPr lang="id-ID" smtClean="0"/>
              <a:t>10/11/2019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B766-3CE5-4835-938E-94689E0366A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63111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4" y="1825625"/>
            <a:ext cx="5181601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4" y="1825625"/>
            <a:ext cx="5181601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42EC-FE7F-431B-95BF-91F5DD8153FE}" type="datetimeFigureOut">
              <a:rPr lang="id-ID" smtClean="0"/>
              <a:t>10/11/2019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B766-3CE5-4835-938E-94689E0366A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8954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365128"/>
            <a:ext cx="1051560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1" y="2505077"/>
            <a:ext cx="515778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7"/>
            <a:ext cx="51831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42EC-FE7F-431B-95BF-91F5DD8153FE}" type="datetimeFigureOut">
              <a:rPr lang="id-ID" smtClean="0"/>
              <a:t>10/11/2019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B766-3CE5-4835-938E-94689E0366A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18389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42EC-FE7F-431B-95BF-91F5DD8153FE}" type="datetimeFigureOut">
              <a:rPr lang="id-ID" smtClean="0"/>
              <a:t>10/11/2019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B766-3CE5-4835-938E-94689E0366A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87956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42EC-FE7F-431B-95BF-91F5DD8153FE}" type="datetimeFigureOut">
              <a:rPr lang="id-ID" smtClean="0"/>
              <a:t>10/11/2019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B766-3CE5-4835-938E-94689E0366A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37288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4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93" y="987428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4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42EC-FE7F-431B-95BF-91F5DD8153FE}" type="datetimeFigureOut">
              <a:rPr lang="id-ID" smtClean="0"/>
              <a:t>10/11/2019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B766-3CE5-4835-938E-94689E0366A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25244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4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93" y="987428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4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42EC-FE7F-431B-95BF-91F5DD8153FE}" type="datetimeFigureOut">
              <a:rPr lang="id-ID" smtClean="0"/>
              <a:t>10/11/2019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1B766-3CE5-4835-938E-94689E0366A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2747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8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242EC-FE7F-431B-95BF-91F5DD8153FE}" type="datetimeFigureOut">
              <a:rPr lang="id-ID" smtClean="0"/>
              <a:t>10/11/2019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3" y="6356353"/>
            <a:ext cx="411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1B766-3CE5-4835-938E-94689E0366A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00837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jp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17719" y="188686"/>
            <a:ext cx="11814627" cy="6502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Rectangle 2"/>
          <p:cNvSpPr/>
          <p:nvPr/>
        </p:nvSpPr>
        <p:spPr>
          <a:xfrm>
            <a:off x="5939967" y="1015708"/>
            <a:ext cx="5439235" cy="5034246"/>
          </a:xfrm>
          <a:prstGeom prst="rect">
            <a:avLst/>
          </a:prstGeom>
          <a:blipFill dpi="0" rotWithShape="1">
            <a:blip r:embed="rId2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471988" y="417647"/>
            <a:ext cx="494184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6000" dirty="0">
                <a:latin typeface="Algerian" panose="04020705040A02060702" pitchFamily="82" charset="0"/>
              </a:rPr>
              <a:t>HIMPUNAN MAHASISWA REKAM MEDIS DAN INFORMASI KESEHATAN </a:t>
            </a:r>
          </a:p>
        </p:txBody>
      </p:sp>
    </p:spTree>
    <p:extLst>
      <p:ext uri="{BB962C8B-B14F-4D97-AF65-F5344CB8AC3E}">
        <p14:creationId xmlns:p14="http://schemas.microsoft.com/office/powerpoint/2010/main" val="115164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217715" y="188686"/>
            <a:ext cx="11814627" cy="6502400"/>
            <a:chOff x="217715" y="188686"/>
            <a:chExt cx="11814627" cy="6502400"/>
          </a:xfrm>
        </p:grpSpPr>
        <p:sp>
          <p:nvSpPr>
            <p:cNvPr id="6" name="Rectangle 5"/>
            <p:cNvSpPr/>
            <p:nvPr/>
          </p:nvSpPr>
          <p:spPr>
            <a:xfrm>
              <a:off x="217715" y="188686"/>
              <a:ext cx="11814627" cy="6502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" name="Rectangle 2"/>
            <p:cNvSpPr/>
            <p:nvPr/>
          </p:nvSpPr>
          <p:spPr>
            <a:xfrm>
              <a:off x="3405412" y="922763"/>
              <a:ext cx="5439235" cy="5034246"/>
            </a:xfrm>
            <a:prstGeom prst="rect">
              <a:avLst/>
            </a:prstGeom>
            <a:blipFill dpi="0" rotWithShape="1">
              <a:blip r:embed="rId2">
                <a:alphaModFix amt="35000"/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" name="Rectangle 4"/>
            <p:cNvSpPr/>
            <p:nvPr/>
          </p:nvSpPr>
          <p:spPr>
            <a:xfrm>
              <a:off x="471988" y="417647"/>
              <a:ext cx="4941841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id-ID" sz="6000" dirty="0">
                <a:latin typeface="Algerian" panose="04020705040A02060702" pitchFamily="82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970843" y="4422421"/>
              <a:ext cx="22305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400" b="1" dirty="0" smtClean="0"/>
                <a:t>Hima RMIK PPG</a:t>
              </a:r>
              <a:endParaRPr lang="id-ID" sz="2400" b="1" dirty="0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7097" y="3908684"/>
              <a:ext cx="1989325" cy="1326631"/>
            </a:xfrm>
            <a:prstGeom prst="rect">
              <a:avLst/>
            </a:prstGeom>
          </p:spPr>
        </p:pic>
        <p:sp>
          <p:nvSpPr>
            <p:cNvPr id="13" name="Oval 12"/>
            <p:cNvSpPr/>
            <p:nvPr/>
          </p:nvSpPr>
          <p:spPr>
            <a:xfrm>
              <a:off x="7271970" y="4082024"/>
              <a:ext cx="1290292" cy="1050126"/>
            </a:xfrm>
            <a:prstGeom prst="ellipse">
              <a:avLst/>
            </a:prstGeom>
            <a:blipFill dpi="0" rotWithShape="1">
              <a:blip r:embed="rId4"/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4" name="Oval 13"/>
            <p:cNvSpPr/>
            <p:nvPr/>
          </p:nvSpPr>
          <p:spPr>
            <a:xfrm>
              <a:off x="7190446" y="938354"/>
              <a:ext cx="1244591" cy="1149490"/>
            </a:xfrm>
            <a:prstGeom prst="ellipse">
              <a:avLst/>
            </a:prstGeom>
            <a:blipFill dpi="0" rotWithShape="1">
              <a:blip r:embed="rId5"/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5" name="Oval 14"/>
            <p:cNvSpPr/>
            <p:nvPr/>
          </p:nvSpPr>
          <p:spPr>
            <a:xfrm>
              <a:off x="1287214" y="912616"/>
              <a:ext cx="1429092" cy="1319595"/>
            </a:xfrm>
            <a:prstGeom prst="ellipse">
              <a:avLst/>
            </a:prstGeom>
            <a:blipFill dpi="0" rotWithShape="1">
              <a:blip r:embed="rId6"/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967138" y="4387334"/>
              <a:ext cx="28419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400" b="1" dirty="0" smtClean="0"/>
                <a:t>@medrec_kingdoms</a:t>
              </a:r>
              <a:endParaRPr lang="id-ID" sz="24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110753" y="1387747"/>
              <a:ext cx="21515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400" b="1" dirty="0" smtClean="0"/>
                <a:t>@himamedrec</a:t>
              </a:r>
              <a:endParaRPr lang="id-ID" sz="2400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632702" y="1387747"/>
              <a:ext cx="23132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400" b="1" dirty="0" smtClean="0"/>
                <a:t>New Hima RMIK</a:t>
              </a:r>
              <a:endParaRPr lang="id-ID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39771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961" y="0"/>
            <a:ext cx="6863080" cy="686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96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50759" y="2395669"/>
            <a:ext cx="9259908" cy="4031088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TextBox 6"/>
          <p:cNvSpPr txBox="1"/>
          <p:nvPr/>
        </p:nvSpPr>
        <p:spPr>
          <a:xfrm>
            <a:off x="4175103" y="1563955"/>
            <a:ext cx="38112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800" i="1" dirty="0" smtClean="0"/>
              <a:t>TERIMA KASIH</a:t>
            </a:r>
            <a:endParaRPr lang="id-ID" sz="4800" i="1" dirty="0"/>
          </a:p>
        </p:txBody>
      </p:sp>
    </p:spTree>
    <p:extLst>
      <p:ext uri="{BB962C8B-B14F-4D97-AF65-F5344CB8AC3E}">
        <p14:creationId xmlns:p14="http://schemas.microsoft.com/office/powerpoint/2010/main" val="49895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1988" y="417647"/>
            <a:ext cx="494184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d-ID" sz="6000" dirty="0">
              <a:latin typeface="Algerian" panose="04020705040A02060702" pitchFamily="8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5246" y="154550"/>
            <a:ext cx="11790747" cy="646443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2" name="TextBox 21"/>
          <p:cNvSpPr txBox="1"/>
          <p:nvPr/>
        </p:nvSpPr>
        <p:spPr>
          <a:xfrm>
            <a:off x="1629367" y="725420"/>
            <a:ext cx="89117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	</a:t>
            </a:r>
            <a:r>
              <a:rPr lang="id-ID" sz="2000" dirty="0" smtClean="0">
                <a:solidFill>
                  <a:schemeClr val="bg1"/>
                </a:solidFill>
              </a:rPr>
              <a:t>HIMPUNAN MAHASISWA REKAM MEDIS DAN INFORMASI KESEHATAN</a:t>
            </a:r>
            <a:endParaRPr lang="id-ID" sz="2000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hlinkClick r:id="rId2" action="ppaction://hlinksldjump"/>
          </p:cNvPr>
          <p:cNvSpPr/>
          <p:nvPr/>
        </p:nvSpPr>
        <p:spPr>
          <a:xfrm>
            <a:off x="943434" y="2881539"/>
            <a:ext cx="2921403" cy="11918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SELAYANG PANDANG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hlinkClick r:id="rId3" action="ppaction://hlinksldjump"/>
          </p:cNvPr>
          <p:cNvSpPr/>
          <p:nvPr/>
        </p:nvSpPr>
        <p:spPr>
          <a:xfrm>
            <a:off x="4583019" y="2874161"/>
            <a:ext cx="3076882" cy="11992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VISI DAN MISI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hlinkClick r:id="rId4" action="ppaction://hlinksldjump"/>
          </p:cNvPr>
          <p:cNvSpPr/>
          <p:nvPr/>
        </p:nvSpPr>
        <p:spPr>
          <a:xfrm>
            <a:off x="8487417" y="2874160"/>
            <a:ext cx="2630322" cy="11918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KEGIATAN </a:t>
            </a:r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51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17719" y="72777"/>
            <a:ext cx="11814627" cy="6502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Rectangle 2"/>
          <p:cNvSpPr/>
          <p:nvPr/>
        </p:nvSpPr>
        <p:spPr>
          <a:xfrm>
            <a:off x="3405412" y="922763"/>
            <a:ext cx="5439235" cy="5034246"/>
          </a:xfrm>
          <a:prstGeom prst="rect">
            <a:avLst/>
          </a:prstGeom>
          <a:blipFill dpi="0" rotWithShape="1">
            <a:blip r:embed="rId2">
              <a:alphaModFix amt="3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471988" y="417647"/>
            <a:ext cx="494184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d-ID" sz="6000" dirty="0">
              <a:latin typeface="Algerian" panose="04020705040A02060702" pitchFamily="82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50931" y="754317"/>
            <a:ext cx="3152812" cy="461665"/>
            <a:chOff x="569181" y="553096"/>
            <a:chExt cx="2676724" cy="522110"/>
          </a:xfrm>
        </p:grpSpPr>
        <p:sp>
          <p:nvSpPr>
            <p:cNvPr id="4" name="TextBox 3">
              <a:hlinkClick r:id="rId3" action="ppaction://hlinksldjump"/>
            </p:cNvPr>
            <p:cNvSpPr txBox="1"/>
            <p:nvPr/>
          </p:nvSpPr>
          <p:spPr>
            <a:xfrm>
              <a:off x="631494" y="553096"/>
              <a:ext cx="2614411" cy="522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400" dirty="0" smtClean="0">
                  <a:latin typeface="Segoe UI Light" panose="020B0502040204020203" pitchFamily="34" charset="0"/>
                </a:rPr>
                <a:t>SELAYANG PANDANG</a:t>
              </a:r>
              <a:endParaRPr lang="id-ID" sz="2400" dirty="0">
                <a:latin typeface="Segoe UI Light" panose="020B0502040204020203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 flipV="1">
              <a:off x="569181" y="945736"/>
              <a:ext cx="2676724" cy="4571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249253" y="2217831"/>
            <a:ext cx="807505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HIMA Rekam Medis dan Informasi Kesehatan Politeknik Piksi Ganesha Bandung di bentuk pada Jum’at 16 Juni 2004.</a:t>
            </a:r>
          </a:p>
          <a:p>
            <a:endParaRPr lang="id-ID" sz="2400" dirty="0"/>
          </a:p>
          <a:p>
            <a:pPr>
              <a:buNone/>
            </a:pPr>
            <a:r>
              <a:rPr lang="id-ID" sz="2400" dirty="0">
                <a:latin typeface="Times New Roman" pitchFamily="18" charset="0"/>
                <a:cs typeface="Times New Roman" pitchFamily="18" charset="0"/>
              </a:rPr>
              <a:t>Hima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RMIK Politeknik </a:t>
            </a:r>
            <a:r>
              <a:rPr lang="id-ID" sz="2400" dirty="0">
                <a:latin typeface="Times New Roman" pitchFamily="18" charset="0"/>
                <a:cs typeface="Times New Roman" pitchFamily="18" charset="0"/>
              </a:rPr>
              <a:t>Piksi Ganesha Bandung berkedudukan dibawah Badan Eksekutif Mahasiswa (BEM) Politeknik Piksi Ganesha Bandung dan bernaung dibawah Politeknik Piksi Ganesha Bandung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2400" dirty="0"/>
          </a:p>
          <a:p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34635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17719" y="188686"/>
            <a:ext cx="11814627" cy="6502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Rectangle 2"/>
          <p:cNvSpPr/>
          <p:nvPr/>
        </p:nvSpPr>
        <p:spPr>
          <a:xfrm>
            <a:off x="3405412" y="922763"/>
            <a:ext cx="5439235" cy="5034246"/>
          </a:xfrm>
          <a:prstGeom prst="rect">
            <a:avLst/>
          </a:prstGeom>
          <a:blipFill dpi="0" rotWithShape="1">
            <a:blip r:embed="rId2">
              <a:alphaModFix amt="3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471988" y="417647"/>
            <a:ext cx="494184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d-ID" sz="6000" dirty="0">
              <a:latin typeface="Algerian" panose="04020705040A02060702" pitchFamily="82" charset="0"/>
            </a:endParaRPr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4701913" y="691931"/>
            <a:ext cx="26144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200" b="1" dirty="0" smtClean="0">
                <a:latin typeface="Segoe UI Light" panose="020B0502040204020203" pitchFamily="34" charset="0"/>
              </a:rPr>
              <a:t>VISI Dan MISI</a:t>
            </a:r>
            <a:endParaRPr lang="id-ID" sz="3200" b="1" dirty="0">
              <a:latin typeface="Segoe UI Light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2889" y="1661376"/>
            <a:ext cx="10277341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>
                <a:latin typeface="Segoe UI Light" panose="020B0502040204020203" pitchFamily="34" charset="0"/>
              </a:rPr>
              <a:t>VISI</a:t>
            </a:r>
          </a:p>
          <a:p>
            <a:r>
              <a:rPr lang="en-US" sz="2400" dirty="0" err="1">
                <a:latin typeface="Segoe UI Light" panose="020B0502040204020203" pitchFamily="34" charset="0"/>
              </a:rPr>
              <a:t>Menjadi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wadah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bagi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mahasiswa</a:t>
            </a:r>
            <a:r>
              <a:rPr lang="en-US" sz="2400" dirty="0">
                <a:latin typeface="Segoe UI Light" panose="020B0502040204020203" pitchFamily="34" charset="0"/>
              </a:rPr>
              <a:t> yang </a:t>
            </a:r>
            <a:r>
              <a:rPr lang="en-US" sz="2400" dirty="0" err="1">
                <a:latin typeface="Segoe UI Light" panose="020B0502040204020203" pitchFamily="34" charset="0"/>
              </a:rPr>
              <a:t>berkarakter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sehingga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 smtClean="0">
                <a:latin typeface="Segoe UI Light" panose="020B0502040204020203" pitchFamily="34" charset="0"/>
              </a:rPr>
              <a:t>mampu</a:t>
            </a:r>
            <a:r>
              <a:rPr lang="id-ID" sz="2400" dirty="0" smtClean="0">
                <a:latin typeface="Segoe UI Light" panose="020B0502040204020203" pitchFamily="34" charset="0"/>
              </a:rPr>
              <a:t> </a:t>
            </a:r>
            <a:r>
              <a:rPr lang="en-US" sz="2400" dirty="0" err="1" smtClean="0">
                <a:latin typeface="Segoe UI Light" panose="020B0502040204020203" pitchFamily="34" charset="0"/>
              </a:rPr>
              <a:t>mengembangkan</a:t>
            </a:r>
            <a:r>
              <a:rPr lang="en-US" sz="2400" dirty="0" smtClean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dan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memperkenalkan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rekam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medis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melalui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organisasi</a:t>
            </a:r>
            <a:endParaRPr lang="en-US" sz="2400" dirty="0">
              <a:latin typeface="Segoe UI Light" panose="020B0502040204020203" pitchFamily="34" charset="0"/>
            </a:endParaRPr>
          </a:p>
          <a:p>
            <a:endParaRPr lang="en-US" sz="2400" dirty="0">
              <a:latin typeface="Segoe UI Light" panose="020B0502040204020203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>
                <a:latin typeface="Segoe UI Light" panose="020B0502040204020203" pitchFamily="34" charset="0"/>
              </a:rPr>
              <a:t>MISI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>
                <a:latin typeface="Segoe UI Light" panose="020B0502040204020203" pitchFamily="34" charset="0"/>
              </a:rPr>
              <a:t>Menjalin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hubungan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kekeluargaan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antar</a:t>
            </a:r>
            <a:r>
              <a:rPr lang="en-US" sz="2400" dirty="0">
                <a:latin typeface="Segoe UI Light" panose="020B0502040204020203" pitchFamily="34" charset="0"/>
              </a:rPr>
              <a:t> HIMA RMIK, </a:t>
            </a:r>
            <a:r>
              <a:rPr lang="en-US" sz="2400" dirty="0" err="1">
                <a:latin typeface="Segoe UI Light" panose="020B0502040204020203" pitchFamily="34" charset="0"/>
              </a:rPr>
              <a:t>kemahasiswaan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dan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keorganisasian</a:t>
            </a:r>
            <a:endParaRPr lang="en-US" sz="2400" dirty="0">
              <a:latin typeface="Segoe UI Light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>
                <a:latin typeface="Segoe UI Light" panose="020B0502040204020203" pitchFamily="34" charset="0"/>
              </a:rPr>
              <a:t>Menjalankan</a:t>
            </a:r>
            <a:r>
              <a:rPr lang="en-US" sz="2400" dirty="0">
                <a:latin typeface="Segoe UI Light" panose="020B0502040204020203" pitchFamily="34" charset="0"/>
              </a:rPr>
              <a:t> program </a:t>
            </a:r>
            <a:r>
              <a:rPr lang="en-US" sz="2400" dirty="0" err="1">
                <a:latin typeface="Segoe UI Light" panose="020B0502040204020203" pitchFamily="34" charset="0"/>
              </a:rPr>
              <a:t>kerja</a:t>
            </a:r>
            <a:r>
              <a:rPr lang="en-US" sz="2400" dirty="0">
                <a:latin typeface="Segoe UI Light" panose="020B0502040204020203" pitchFamily="34" charset="0"/>
              </a:rPr>
              <a:t> yang </a:t>
            </a:r>
            <a:r>
              <a:rPr lang="en-US" sz="2400" dirty="0" err="1">
                <a:latin typeface="Segoe UI Light" panose="020B0502040204020203" pitchFamily="34" charset="0"/>
              </a:rPr>
              <a:t>positif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dengan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semangat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kekeluargaan</a:t>
            </a:r>
            <a:endParaRPr lang="en-US" sz="2400" dirty="0">
              <a:latin typeface="Segoe UI Light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>
                <a:latin typeface="Segoe UI Light" panose="020B0502040204020203" pitchFamily="34" charset="0"/>
              </a:rPr>
              <a:t>Menjalankan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fungsi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kerja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berdasarkan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efisiensi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dan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kreatifitas</a:t>
            </a:r>
            <a:endParaRPr lang="en-US" sz="2400" dirty="0">
              <a:latin typeface="Segoe UI Light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>
                <a:latin typeface="Segoe UI Light" panose="020B0502040204020203" pitchFamily="34" charset="0"/>
              </a:rPr>
              <a:t>Memfasilitasi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dan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mendukung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kreatifitas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mahasiswa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rekam</a:t>
            </a:r>
            <a:r>
              <a:rPr lang="en-US" sz="2400" dirty="0">
                <a:latin typeface="Segoe UI Light" panose="020B0502040204020203" pitchFamily="34" charset="0"/>
              </a:rPr>
              <a:t> </a:t>
            </a:r>
            <a:r>
              <a:rPr lang="en-US" sz="2400" dirty="0" err="1">
                <a:latin typeface="Segoe UI Light" panose="020B0502040204020203" pitchFamily="34" charset="0"/>
              </a:rPr>
              <a:t>medis</a:t>
            </a:r>
            <a:endParaRPr lang="en-US" sz="2400" dirty="0">
              <a:latin typeface="Segoe UI Light" panose="020B0502040204020203" pitchFamily="34" charset="0"/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8990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1988" y="417647"/>
            <a:ext cx="494184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d-ID" sz="6000" dirty="0">
              <a:latin typeface="Algerian" panose="04020705040A02060702" pitchFamily="8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43066" y="228756"/>
            <a:ext cx="11790747" cy="646443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888646" y="708341"/>
            <a:ext cx="1738649" cy="57954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KEGIATAN</a:t>
            </a:r>
            <a:endParaRPr lang="id-ID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50" y="1514633"/>
            <a:ext cx="4443005" cy="296200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320" y="3608214"/>
            <a:ext cx="4615545" cy="307702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009" y="417644"/>
            <a:ext cx="5792191" cy="3861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49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1988" y="417647"/>
            <a:ext cx="494184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d-ID" sz="6000" dirty="0">
              <a:latin typeface="Algerian" panose="04020705040A02060702" pitchFamily="8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5246" y="193187"/>
            <a:ext cx="11790747" cy="646443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27" y="3425401"/>
            <a:ext cx="4635500" cy="30903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193" y="334669"/>
            <a:ext cx="4423268" cy="294884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9320" y="2797986"/>
            <a:ext cx="4765235" cy="3176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29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1988" y="417647"/>
            <a:ext cx="494184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d-ID" sz="6000" dirty="0">
              <a:latin typeface="Algerian" panose="04020705040A02060702" pitchFamily="8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5246" y="193187"/>
            <a:ext cx="11790747" cy="646443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37" y="595087"/>
            <a:ext cx="2807706" cy="497076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076" y="1687315"/>
            <a:ext cx="6952342" cy="3476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58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1988" y="417647"/>
            <a:ext cx="494184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d-ID" sz="6000" dirty="0">
              <a:latin typeface="Algerian" panose="04020705040A02060702" pitchFamily="8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5246" y="193187"/>
            <a:ext cx="11790747" cy="646443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935617" y="655843"/>
            <a:ext cx="4478217" cy="290797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6617681" y="1077878"/>
            <a:ext cx="4577860" cy="294314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2764414" y="3425404"/>
            <a:ext cx="4384427" cy="2766647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840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1988" y="417647"/>
            <a:ext cx="494184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d-ID" sz="6000" dirty="0">
              <a:latin typeface="Algerian" panose="04020705040A02060702" pitchFamily="8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5246" y="193187"/>
            <a:ext cx="11790747" cy="646443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5413829" y="2295250"/>
            <a:ext cx="6070185" cy="436237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Rectangle 1"/>
          <p:cNvSpPr/>
          <p:nvPr/>
        </p:nvSpPr>
        <p:spPr>
          <a:xfrm>
            <a:off x="252139" y="360264"/>
            <a:ext cx="6175555" cy="419829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2982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</TotalTime>
  <Words>124</Words>
  <Application>Microsoft Office PowerPoint</Application>
  <PresentationFormat>Custom</PresentationFormat>
  <Paragraphs>24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SKD</dc:creator>
  <cp:lastModifiedBy>TOSHIBA</cp:lastModifiedBy>
  <cp:revision>59</cp:revision>
  <dcterms:created xsi:type="dcterms:W3CDTF">2019-11-03T15:02:29Z</dcterms:created>
  <dcterms:modified xsi:type="dcterms:W3CDTF">2019-11-10T15:38:49Z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740075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S8.2.3</vt:lpwstr>
  </property>
</Properties>
</file>